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font" Target="fonts/CenturyGothic-boldItalic.fntdata"/><Relationship Id="rId7" Type="http://schemas.openxmlformats.org/officeDocument/2006/relationships/slide" Target="slides/slide1.xml"/><Relationship Id="rId2" Type="http://schemas.openxmlformats.org/officeDocument/2006/relationships/viewProps" Target="viewProps.xml"/><Relationship Id="rId1" Type="http://schemas.openxmlformats.org/officeDocument/2006/relationships/theme" Target="theme/theme3.xml"/><Relationship Id="rId11" Type="http://schemas.openxmlformats.org/officeDocument/2006/relationships/font" Target="fonts/CenturyGothic-italic.fntdata"/><Relationship Id="rId6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customXml" Target="../customXml/item3.xml"/><Relationship Id="rId10" Type="http://schemas.openxmlformats.org/officeDocument/2006/relationships/font" Target="fonts/CenturyGothic-bold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CenturyGothic-regular.fntdata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8" name="Google Shape;58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9" name="Google Shape;5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2" name="Google Shape;6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0" name="Google Shape;70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7" name="Google Shape;77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8" name="Google Shape;78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1" name="Google Shape;8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5" name="Google Shape;85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6" name="Google Shape;86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3" name="Google Shape;93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276900" y="939775"/>
            <a:ext cx="85902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Mid-</a:t>
            </a: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Unit 2 Assessment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0" name="Google Shape;100;p25"/>
          <p:cNvSpPr txBox="1"/>
          <p:nvPr/>
        </p:nvSpPr>
        <p:spPr>
          <a:xfrm>
            <a:off x="2430000" y="4056375"/>
            <a:ext cx="4284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5, Day 1</a:t>
            </a:r>
            <a:endParaRPr sz="2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/>
          <p:nvPr/>
        </p:nvSpPr>
        <p:spPr>
          <a:xfrm rot="-5400000">
            <a:off x="6524975" y="2327550"/>
            <a:ext cx="4916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https://kidsdiscover.com/teacherresources/erosion-ever-changing-earth/</a:t>
            </a:r>
            <a:endParaRPr sz="12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2161" y="474311"/>
            <a:ext cx="6159675" cy="419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A44FDE-82FA-4876-9D7E-AE6A5D74B9C2}"/>
</file>

<file path=customXml/itemProps2.xml><?xml version="1.0" encoding="utf-8"?>
<ds:datastoreItem xmlns:ds="http://schemas.openxmlformats.org/officeDocument/2006/customXml" ds:itemID="{8E62D1CD-544E-4E9E-84EF-6A105D21F3AF}"/>
</file>

<file path=customXml/itemProps3.xml><?xml version="1.0" encoding="utf-8"?>
<ds:datastoreItem xmlns:ds="http://schemas.openxmlformats.org/officeDocument/2006/customXml" ds:itemID="{804125EC-78A9-4FA1-B9BE-EA5394574217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