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1" Type="http://schemas.openxmlformats.org/officeDocument/2006/relationships/font" Target="fonts/CenturyGothic-bold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font" Target="fonts/CenturyGothic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6f701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6f701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4899b53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4899b53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happening in the photographs?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What is erosion?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How does wind cause erosion?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What questions do you have about wind erosion?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97c6afc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97c6afc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happening in the photographs?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What is erosion?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How does wind cause erosion?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What questions do you have about wind erosion?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97c6afc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97c6afc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happening in the photographs?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What is erosion?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How does wind cause erosion?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What questions do you have about wind erosion?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gained information from a text and from photographs. They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both helped us deepen our understanding about wind erosion.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b4224f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0b4224f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mmons.wikimedia.org/wiki/File:Delicate_Arch,_Arches_National_Park_Utah.jpg" TargetMode="External"/><Relationship Id="rId4" Type="http://schemas.openxmlformats.org/officeDocument/2006/relationships/hyperlink" Target="https://commons.wikimedia.org/wiki/File:Double_Arch_Arches_National_Park_Utah_USA.JPG" TargetMode="External"/><Relationship Id="rId5" Type="http://schemas.openxmlformats.org/officeDocument/2006/relationships/hyperlink" Target="https://commons.wikimedia.org/wiki/File:USA_10439_Arches_National_Park_Luca_Galuzzi_200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87900" y="744575"/>
            <a:ext cx="8520600" cy="15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Arches National Park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77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5,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62575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678350" y="4612700"/>
            <a:ext cx="7827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563" y="165200"/>
            <a:ext cx="7221465" cy="48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887200" y="527825"/>
            <a:ext cx="75243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https://commons.wikimedia.org/wiki/File:Delicate_Arch,_Arches_National_Park_Utah.jpg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https://commons.wikimedia.org/wiki/File:Double_Arch_Arches_National_Park_Utah_USA.JPG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https://commons.wikimedia.org/wiki/File:USA_10439_Arches_National_Park_Luca_Galuzzi_2007.jpg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F62F2C-688F-4849-B56A-268D16E928EC}"/>
</file>

<file path=customXml/itemProps2.xml><?xml version="1.0" encoding="utf-8"?>
<ds:datastoreItem xmlns:ds="http://schemas.openxmlformats.org/officeDocument/2006/customXml" ds:itemID="{E2076C9F-8DDE-45C1-9B5D-FBACCCE57549}"/>
</file>

<file path=customXml/itemProps3.xml><?xml version="1.0" encoding="utf-8"?>
<ds:datastoreItem xmlns:ds="http://schemas.openxmlformats.org/officeDocument/2006/customXml" ds:itemID="{9414E351-889E-426C-950B-BC1CD0C6B7A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