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Century Gothic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font" Target="fonts/CenturyGothic-boldItalic.fntdata"/><Relationship Id="rId8" Type="http://schemas.openxmlformats.org/officeDocument/2006/relationships/slide" Target="slides/slide3.xml"/><Relationship Id="rId3" Type="http://schemas.openxmlformats.org/officeDocument/2006/relationships/presProps" Target="presProps.xml"/><Relationship Id="rId21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font" Target="fonts/CenturyGothic-italic.fntdata"/><Relationship Id="rId7" Type="http://schemas.openxmlformats.org/officeDocument/2006/relationships/slide" Target="slides/slide2.xml"/><Relationship Id="rId2" Type="http://schemas.openxmlformats.org/officeDocument/2006/relationships/viewProps" Target="viewProps.xml"/><Relationship Id="rId16" Type="http://schemas.openxmlformats.org/officeDocument/2006/relationships/font" Target="fonts/CenturyGothic-bold.fntdata"/><Relationship Id="rId20" Type="http://schemas.openxmlformats.org/officeDocument/2006/relationships/customXml" Target="../customXml/item2.xml"/><Relationship Id="rId11" Type="http://schemas.openxmlformats.org/officeDocument/2006/relationships/slide" Target="slides/slide6.xml"/><Relationship Id="rId1" Type="http://schemas.openxmlformats.org/officeDocument/2006/relationships/theme" Target="theme/theme1.xml"/><Relationship Id="rId6" Type="http://schemas.openxmlformats.org/officeDocument/2006/relationships/slide" Target="slides/slide1.xml"/><Relationship Id="rId15" Type="http://schemas.openxmlformats.org/officeDocument/2006/relationships/font" Target="fonts/CenturyGothic-regular.fntdata"/><Relationship Id="rId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customXml" Target="../customXml/item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4b967b64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4b967b64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de94f68879_0_6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de94f68879_0_6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https://en.wikipedia.org/wiki/Stream_load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de94f68879_0_6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de94f68879_0_6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https://ckphu.com/water-streaming-over-hands-2/, https://sportsmuseum.org/event/boston-marathon/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de94f68879_0_6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de94f68879_0_6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de94f68879_0_7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de94f68879_0_7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https://www.superiorglove.com/blog/how-long-should-work-gloves-last</a:t>
            </a:r>
            <a:endParaRPr i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de94f68879_0_7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de94f68879_0_7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de94f68879_0_6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de94f68879_0_6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https://celebratingsweets.com/strawberry-shortcake-cake/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de94f68879_0_6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de94f68879_0_6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f4b967b645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f4b967b645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entury Gothic"/>
                <a:ea typeface="Century Gothic"/>
                <a:cs typeface="Century Gothic"/>
                <a:sym typeface="Century Gothic"/>
              </a:rPr>
              <a:t>Words with Multiple Meanings</a:t>
            </a:r>
            <a:endParaRPr sz="4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7308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Vocabulary &amp; Language Week 3, Days 3-4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265500" y="1089450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stream</a:t>
            </a:r>
            <a:endParaRPr sz="26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265500" y="2674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noun</a:t>
            </a:r>
            <a:endParaRPr sz="1800">
              <a:solidFill>
                <a:srgbClr val="22222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22222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small, narrow river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36175" y="499950"/>
            <a:ext cx="2788775" cy="3723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265500" y="1089450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stream</a:t>
            </a:r>
            <a:endParaRPr b="1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8" name="Google Shape;68;p15"/>
          <p:cNvSpPr txBox="1"/>
          <p:nvPr>
            <p:ph idx="1" type="subTitle"/>
          </p:nvPr>
        </p:nvSpPr>
        <p:spPr>
          <a:xfrm>
            <a:off x="265500" y="2941000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verb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 run or flow without stopping in a certain direction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9" name="Google Shape;6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82450" y="141200"/>
            <a:ext cx="1911250" cy="2582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34000" y="2941000"/>
            <a:ext cx="3245450" cy="202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/>
        </p:nvSpPr>
        <p:spPr>
          <a:xfrm>
            <a:off x="580650" y="2249400"/>
            <a:ext cx="7982700" cy="64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Let’s hike to the </a:t>
            </a:r>
            <a:r>
              <a:rPr b="1" lang="en" sz="2400">
                <a:latin typeface="Century Gothic"/>
                <a:ea typeface="Century Gothic"/>
                <a:cs typeface="Century Gothic"/>
                <a:sym typeface="Century Gothic"/>
              </a:rPr>
              <a:t>stream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265500" y="1089450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w</a:t>
            </a: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ear</a:t>
            </a:r>
            <a:endParaRPr b="1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1" name="Google Shape;81;p17"/>
          <p:cNvSpPr txBox="1"/>
          <p:nvPr>
            <p:ph idx="1" type="subTitle"/>
          </p:nvPr>
        </p:nvSpPr>
        <p:spPr>
          <a:xfrm>
            <a:off x="265500" y="2852000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noun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damage over time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82" name="Google Shape;8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74900" y="828675"/>
            <a:ext cx="3676875" cy="2446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/>
        </p:nvSpPr>
        <p:spPr>
          <a:xfrm>
            <a:off x="580650" y="2249400"/>
            <a:ext cx="7982700" cy="64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Which hat will you </a:t>
            </a:r>
            <a:r>
              <a:rPr b="1" lang="en" sz="2400">
                <a:latin typeface="Century Gothic"/>
                <a:ea typeface="Century Gothic"/>
                <a:cs typeface="Century Gothic"/>
                <a:sym typeface="Century Gothic"/>
              </a:rPr>
              <a:t>wear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 today?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265500" y="1089450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layer</a:t>
            </a:r>
            <a:endParaRPr sz="26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3" name="Google Shape;93;p19"/>
          <p:cNvSpPr txBox="1"/>
          <p:nvPr>
            <p:ph idx="1" type="subTitle"/>
          </p:nvPr>
        </p:nvSpPr>
        <p:spPr>
          <a:xfrm>
            <a:off x="265500" y="2852000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noun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section of something that alternates with a different material from top to bottom</a:t>
            </a:r>
            <a:endParaRPr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94" name="Google Shape;94;p19"/>
          <p:cNvPicPr preferRelativeResize="0"/>
          <p:nvPr/>
        </p:nvPicPr>
        <p:blipFill rotWithShape="1">
          <a:blip r:embed="rId3">
            <a:alphaModFix/>
          </a:blip>
          <a:srcRect b="6089" l="0" r="0" t="16928"/>
          <a:stretch/>
        </p:blipFill>
        <p:spPr>
          <a:xfrm>
            <a:off x="5627675" y="1185863"/>
            <a:ext cx="2400300" cy="2771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/>
        </p:nvSpPr>
        <p:spPr>
          <a:xfrm>
            <a:off x="580650" y="2127600"/>
            <a:ext cx="7982700" cy="88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To build a wall, we need to </a:t>
            </a:r>
            <a:r>
              <a:rPr b="1" lang="en" sz="2400">
                <a:latin typeface="Century Gothic"/>
                <a:ea typeface="Century Gothic"/>
                <a:cs typeface="Century Gothic"/>
                <a:sym typeface="Century Gothic"/>
              </a:rPr>
              <a:t>layer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 the bricks on top of each other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/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Words with Multiple Meanings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21"/>
          <p:cNvSpPr txBox="1"/>
          <p:nvPr/>
        </p:nvSpPr>
        <p:spPr>
          <a:xfrm>
            <a:off x="343725" y="1206850"/>
            <a:ext cx="8488500" cy="36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Choose one of the words we explored yesterday: </a:t>
            </a:r>
            <a:r>
              <a:rPr b="1"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stream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b="1"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wear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or </a:t>
            </a:r>
            <a:r>
              <a:rPr b="1"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layer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Write two sentences with that word, one showing each meaning of the word.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7" ma:contentTypeDescription="Create a new document." ma:contentTypeScope="" ma:versionID="4c70364f81099f1f955b8d54a5564545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27700258b162cd936c08902e4b68cde6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64932DE-49C4-4D1D-A51F-FFA73ED34B5C}"/>
</file>

<file path=customXml/itemProps2.xml><?xml version="1.0" encoding="utf-8"?>
<ds:datastoreItem xmlns:ds="http://schemas.openxmlformats.org/officeDocument/2006/customXml" ds:itemID="{B5C1E7E4-2540-4B6C-B75F-CDF7A1A37082}"/>
</file>

<file path=customXml/itemProps3.xml><?xml version="1.0" encoding="utf-8"?>
<ds:datastoreItem xmlns:ds="http://schemas.openxmlformats.org/officeDocument/2006/customXml" ds:itemID="{E932373B-187A-4635-8956-344668E82301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