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5143500" cx="9144000"/>
  <p:notesSz cx="6858000" cy="9144000"/>
  <p:embeddedFontLst>
    <p:embeddedFont>
      <p:font typeface="Century Gothic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CenturyGothic-bold.fntdata"/><Relationship Id="rId8" Type="http://schemas.openxmlformats.org/officeDocument/2006/relationships/slide" Target="slides/slide4.xml"/><Relationship Id="rId18" Type="http://schemas.openxmlformats.org/officeDocument/2006/relationships/customXml" Target="../customXml/item3.xml"/><Relationship Id="rId3" Type="http://schemas.openxmlformats.org/officeDocument/2006/relationships/slideMaster" Target="slideMasters/slideMaster1.xml"/><Relationship Id="rId12" Type="http://schemas.openxmlformats.org/officeDocument/2006/relationships/font" Target="fonts/CenturyGothic-regular.fntdata"/><Relationship Id="rId7" Type="http://schemas.openxmlformats.org/officeDocument/2006/relationships/slide" Target="slides/slide3.xml"/><Relationship Id="rId17" Type="http://schemas.openxmlformats.org/officeDocument/2006/relationships/customXml" Target="../customXml/item2.xml"/><Relationship Id="rId2" Type="http://schemas.openxmlformats.org/officeDocument/2006/relationships/presProps" Target="presProps.xml"/><Relationship Id="rId16" Type="http://schemas.openxmlformats.org/officeDocument/2006/relationships/customXml" Target="../customXml/item1.xml"/><Relationship Id="rId11" Type="http://schemas.openxmlformats.org/officeDocument/2006/relationships/slide" Target="slides/slide7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5" Type="http://schemas.openxmlformats.org/officeDocument/2006/relationships/font" Target="fonts/CenturyGothic-boldItalic.fntdata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font" Target="fonts/CenturyGothic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1671ee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1671ee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https://www.sapeople.com/2021/03/12/british-airways-comair-to-restart-victoria-falls-route/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4899b53f_1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54899b53f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https://commons.wikimedia.org/wiki/File:Geyser_Strokkur_in_Iceland.JPG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54899b5a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54899b5a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https://www.shorelinedestinations.com/wedding-destinations/los-cabos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54899b5af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54899b5af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https://commons.wikimedia.org/wiki/File:Oasis_Tiout.JPG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7060119c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7060119c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Citation: office of Edward Burtynsky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f05b1118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f05b1118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en.wikipedia.org/wiki/Hv%C3%ADt%C3%A1,_%C3%81rness%C3%BDsla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en.wikipedia.org/wiki/Mexico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sapeople.com/2021/03/12/british-airways-comair-to-restart-victoria-falls-route/" TargetMode="External"/><Relationship Id="rId4" Type="http://schemas.openxmlformats.org/officeDocument/2006/relationships/hyperlink" Target="https://commons.wikimedia.org/wiki/File:Geyser_Strokkur_in_Iceland.JPG" TargetMode="External"/><Relationship Id="rId5" Type="http://schemas.openxmlformats.org/officeDocument/2006/relationships/hyperlink" Target="https://www.shorelinedestinations.com/wedding-destinations/los-cabos" TargetMode="External"/><Relationship Id="rId6" Type="http://schemas.openxmlformats.org/officeDocument/2006/relationships/hyperlink" Target="https://commons.wikimedia.org/wiki/File:Oasis_Tiout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Water Images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5485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Text Talk Week 3, Day 1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643363" y="4445975"/>
            <a:ext cx="7857300" cy="35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Victoria Falls, 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Zambezi River at the border between Zambia and Zimbabwe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107600" y="150650"/>
            <a:ext cx="1192500" cy="28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Referenced on front cover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9738" y="186538"/>
            <a:ext cx="6104598" cy="4068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678350" y="4536500"/>
            <a:ext cx="7827900" cy="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Strokkur Geyser,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beside the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Hvítá River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in Iceland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050" y="161200"/>
            <a:ext cx="6353900" cy="42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86075" y="204450"/>
            <a:ext cx="1230300" cy="22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Referenced on back cover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 rot="-5400000">
            <a:off x="6205075" y="2376150"/>
            <a:ext cx="50802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416175" y="4504600"/>
            <a:ext cx="83973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Cabo San Lucas Arch, at the southern tip of 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Mexico</a:t>
            </a:r>
            <a:r>
              <a:rPr lang="en" sz="160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's Baja California Peninsula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86075" y="193700"/>
            <a:ext cx="1149300" cy="22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Referenced on pages 25-26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2050" y="375200"/>
            <a:ext cx="5605550" cy="392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 rot="-5400000">
            <a:off x="7877600" y="3125700"/>
            <a:ext cx="2038200" cy="26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2700750" y="4573075"/>
            <a:ext cx="37425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 oasis in the Sahara Desert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64575" y="247500"/>
            <a:ext cx="1138500" cy="247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Referenced on pages 17-18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2838" y="315675"/>
            <a:ext cx="5478323" cy="4108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469050" y="4322975"/>
            <a:ext cx="8205900" cy="4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Century Gothic"/>
                <a:ea typeface="Century Gothic"/>
                <a:cs typeface="Century Gothic"/>
                <a:sym typeface="Century Gothic"/>
              </a:rPr>
              <a:t>Wushan #1, Yangtze River, China, 2002</a:t>
            </a:r>
            <a:endParaRPr i="1"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By Edward Burtynsky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8600"/>
            <a:ext cx="8839200" cy="372903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86075" y="4012175"/>
            <a:ext cx="1773000" cy="10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Referenced on pages 7-8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/>
        </p:nvSpPr>
        <p:spPr>
          <a:xfrm>
            <a:off x="977050" y="831050"/>
            <a:ext cx="74571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Citations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2: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https://www.sapeople.com/2021/03/12/british-airways-comair-to-restart-victoria-falls-route/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3: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https://commons.wikimedia.org/wiki/File:Geyser_Strokkur_in_Iceland.JPG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4: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https://www.shorelinedestinations.com/wedding-destinations/los-cabos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Slide 5: </a:t>
            </a:r>
            <a:r>
              <a:rPr lang="en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https://commons.wikimedia.org/wiki/File:Oasis_Tiout.JPG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6: </a:t>
            </a:r>
            <a:r>
              <a:rPr lang="en" sz="120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Used with special permission from the Office of Edward Burtynsky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9A4039A44494392F3C6644174EFD4" ma:contentTypeVersion="17" ma:contentTypeDescription="Create a new document." ma:contentTypeScope="" ma:versionID="4c70364f81099f1f955b8d54a5564545">
  <xsd:schema xmlns:xsd="http://www.w3.org/2001/XMLSchema" xmlns:xs="http://www.w3.org/2001/XMLSchema" xmlns:p="http://schemas.microsoft.com/office/2006/metadata/properties" xmlns:ns2="d88a5585-8329-475e-b2d5-3ecaed923975" xmlns:ns3="8e4d829d-fbfb-4b2f-b3ff-512c8664d3e8" targetNamespace="http://schemas.microsoft.com/office/2006/metadata/properties" ma:root="true" ma:fieldsID="27700258b162cd936c08902e4b68cde6" ns2:_="" ns3:_="">
    <xsd:import namespace="d88a5585-8329-475e-b2d5-3ecaed923975"/>
    <xsd:import namespace="8e4d829d-fbfb-4b2f-b3ff-512c8664d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Not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ie8f5300a76e4615ac8677561665fe8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a5585-8329-475e-b2d5-3ecaed923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1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e8f5300a76e4615ac8677561665fe8e" ma:index="24" nillable="true" ma:taxonomy="true" ma:internalName="ie8f5300a76e4615ac8677561665fe8e" ma:taxonomyFieldName="Metadata" ma:displayName="Metadata" ma:default="" ma:fieldId="{2e8f5300-a76e-4615-ac86-77561665fe8e}" ma:sspId="8e407dca-7e10-41d8-9780-494ed3966f68" ma:termSetId="548a93fa-6488-4950-9383-a5b0d998091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d829d-fbfb-4b2f-b3ff-512c8664d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01382a6-fd2a-4255-8c6f-25838e23e578}" ma:internalName="TaxCatchAll" ma:showField="CatchAllData" ma:web="8e4d829d-fbfb-4b2f-b3ff-512c8664d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4d829d-fbfb-4b2f-b3ff-512c8664d3e8" xsi:nil="true"/>
    <Notes xmlns="d88a5585-8329-475e-b2d5-3ecaed923975" xsi:nil="true"/>
    <ie8f5300a76e4615ac8677561665fe8e xmlns="d88a5585-8329-475e-b2d5-3ecaed923975">
      <Terms xmlns="http://schemas.microsoft.com/office/infopath/2007/PartnerControls"/>
    </ie8f5300a76e4615ac8677561665fe8e>
    <lcf76f155ced4ddcb4097134ff3c332f xmlns="d88a5585-8329-475e-b2d5-3ecaed9239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EDF4F6-5C20-4F31-BCE4-3377B459FC07}"/>
</file>

<file path=customXml/itemProps2.xml><?xml version="1.0" encoding="utf-8"?>
<ds:datastoreItem xmlns:ds="http://schemas.openxmlformats.org/officeDocument/2006/customXml" ds:itemID="{40EC7083-3CB7-4F09-9F59-6308465F52DA}"/>
</file>

<file path=customXml/itemProps3.xml><?xml version="1.0" encoding="utf-8"?>
<ds:datastoreItem xmlns:ds="http://schemas.openxmlformats.org/officeDocument/2006/customXml" ds:itemID="{3197107E-A3A2-4F7E-A43C-5BBF0402D09E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0x010100E199A4039A44494392F3C6644174EFD4</vt:lpwstr>
  </property>
</Properties>
</file>