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.fntdata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644e47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b644e47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72c6e030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72c6e030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72c6e030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72c6e030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07daaa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07daaa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72c6e030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72c6e030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64375" y="453450"/>
            <a:ext cx="5352900" cy="270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>
                <a:latin typeface="Century Gothic"/>
                <a:ea typeface="Century Gothic"/>
                <a:cs typeface="Century Gothic"/>
                <a:sym typeface="Century Gothic"/>
              </a:rPr>
              <a:t>Soil Erosion and How to Prevent It</a:t>
            </a:r>
            <a:endParaRPr i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xcerpt, pages 10-11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79400" y="4085250"/>
            <a:ext cx="535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3,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11555" r="11200" t="0"/>
          <a:stretch/>
        </p:blipFill>
        <p:spPr>
          <a:xfrm>
            <a:off x="465554" y="756446"/>
            <a:ext cx="2571174" cy="33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2391" r="3081" t="0"/>
          <a:stretch/>
        </p:blipFill>
        <p:spPr>
          <a:xfrm>
            <a:off x="826275" y="0"/>
            <a:ext cx="3756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3437" r="-9" t="0"/>
          <a:stretch/>
        </p:blipFill>
        <p:spPr>
          <a:xfrm>
            <a:off x="4583025" y="0"/>
            <a:ext cx="3838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2391" r="3081" t="0"/>
          <a:stretch/>
        </p:blipFill>
        <p:spPr>
          <a:xfrm>
            <a:off x="826275" y="0"/>
            <a:ext cx="3756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59946" l="8812" r="34912" t="19490"/>
          <a:stretch/>
        </p:blipFill>
        <p:spPr>
          <a:xfrm>
            <a:off x="4869450" y="352550"/>
            <a:ext cx="3680724" cy="174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2391" r="3081" t="0"/>
          <a:stretch/>
        </p:blipFill>
        <p:spPr>
          <a:xfrm>
            <a:off x="826275" y="0"/>
            <a:ext cx="3756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28639" l="7981" r="34635" t="39232"/>
          <a:stretch/>
        </p:blipFill>
        <p:spPr>
          <a:xfrm>
            <a:off x="4759275" y="1366775"/>
            <a:ext cx="3859651" cy="27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3437" r="-9" t="0"/>
          <a:stretch/>
        </p:blipFill>
        <p:spPr>
          <a:xfrm>
            <a:off x="4329675" y="0"/>
            <a:ext cx="3838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67341" l="45619" r="6425" t="4960"/>
          <a:stretch/>
        </p:blipFill>
        <p:spPr>
          <a:xfrm>
            <a:off x="616950" y="451675"/>
            <a:ext cx="3272001" cy="24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3437" r="-9" t="0"/>
          <a:stretch/>
        </p:blipFill>
        <p:spPr>
          <a:xfrm>
            <a:off x="4329675" y="0"/>
            <a:ext cx="3838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8508" l="52269" r="9755" t="58292"/>
          <a:stretch/>
        </p:blipFill>
        <p:spPr>
          <a:xfrm>
            <a:off x="664850" y="1432200"/>
            <a:ext cx="3047849" cy="344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25908-1067-4D93-A167-769C89EA46A9}"/>
</file>

<file path=customXml/itemProps2.xml><?xml version="1.0" encoding="utf-8"?>
<ds:datastoreItem xmlns:ds="http://schemas.openxmlformats.org/officeDocument/2006/customXml" ds:itemID="{45194707-8495-4ED3-8273-333948C0C7F8}"/>
</file>

<file path=customXml/itemProps3.xml><?xml version="1.0" encoding="utf-8"?>
<ds:datastoreItem xmlns:ds="http://schemas.openxmlformats.org/officeDocument/2006/customXml" ds:itemID="{BF7E0606-656C-45BB-911C-C111909804B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