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5143500" cx="9144000"/>
  <p:notesSz cx="6858000" cy="9144000"/>
  <p:embeddedFontLst>
    <p:embeddedFont>
      <p:font typeface="Century Gothic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ustomXml" Target="../customXml/item1.xml"/><Relationship Id="rId3" Type="http://schemas.openxmlformats.org/officeDocument/2006/relationships/slideMaster" Target="slideMasters/slideMaster1.xml"/><Relationship Id="rId12" Type="http://schemas.openxmlformats.org/officeDocument/2006/relationships/font" Target="fonts/CenturyGothic-boldItalic.fntdata"/><Relationship Id="rId7" Type="http://schemas.openxmlformats.org/officeDocument/2006/relationships/slide" Target="slides/slide3.xml"/><Relationship Id="rId2" Type="http://schemas.openxmlformats.org/officeDocument/2006/relationships/presProps" Target="presProps.xml"/><Relationship Id="rId1" Type="http://schemas.openxmlformats.org/officeDocument/2006/relationships/theme" Target="theme/theme2.xml"/><Relationship Id="rId11" Type="http://schemas.openxmlformats.org/officeDocument/2006/relationships/font" Target="fonts/CenturyGothic-italic.fntdata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5" Type="http://schemas.openxmlformats.org/officeDocument/2006/relationships/customXml" Target="../customXml/item3.xml"/><Relationship Id="rId10" Type="http://schemas.openxmlformats.org/officeDocument/2006/relationships/font" Target="fonts/CenturyGothic-bold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CenturyGothic-regular.fntdata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43610912b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43610912b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55094af8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55094af8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6f883266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26f883266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f8eea03523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f8eea03523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commons.wikimedia.org/wiki/File:Aerial_of_the_Colorado_River.jpg" TargetMode="External"/><Relationship Id="rId4" Type="http://schemas.openxmlformats.org/officeDocument/2006/relationships/hyperlink" Target="https://wgme.com/news/local/dunes-damaged-at-popham-beach-threatening-coastal-communities-and-wildlife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The Colorado River</a:t>
            </a: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 and Popham Beach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403497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Science and Engineering Week 3, Lesson 2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42975" y="152400"/>
            <a:ext cx="7258053" cy="48387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/>
        </p:nvSpPr>
        <p:spPr>
          <a:xfrm>
            <a:off x="678350" y="4612700"/>
            <a:ext cx="7827900" cy="3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6" name="Google Shape;6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2176" y="119600"/>
            <a:ext cx="8162099" cy="4597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/>
        </p:nvSpPr>
        <p:spPr>
          <a:xfrm>
            <a:off x="821975" y="684975"/>
            <a:ext cx="7709100" cy="170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latin typeface="Calibri"/>
                <a:ea typeface="Calibri"/>
                <a:cs typeface="Calibri"/>
                <a:sym typeface="Calibri"/>
              </a:rPr>
              <a:t>Citations</a:t>
            </a:r>
            <a:endParaRPr b="1" sz="2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Slide 2: </a:t>
            </a:r>
            <a:r>
              <a:rPr lang="en" sz="12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File:Aerial of the Colorado River.jpg</a:t>
            </a: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Slide</a:t>
            </a: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3: </a:t>
            </a:r>
            <a:r>
              <a:rPr lang="en" sz="1200" u="sng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https://wgme.com/news/local/dunes-damaged-at-popham-beach-threatening-coastal-communities-and-wildlife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7" ma:contentTypeDescription="Create a new document." ma:contentTypeScope="" ma:versionID="4c70364f81099f1f955b8d54a5564545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27700258b162cd936c08902e4b68cde6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C55607C-892B-4CFB-85E3-782A293E8AA2}"/>
</file>

<file path=customXml/itemProps2.xml><?xml version="1.0" encoding="utf-8"?>
<ds:datastoreItem xmlns:ds="http://schemas.openxmlformats.org/officeDocument/2006/customXml" ds:itemID="{686BA5DF-945E-4C83-A618-C8BD1153FEA2}"/>
</file>

<file path=customXml/itemProps3.xml><?xml version="1.0" encoding="utf-8"?>
<ds:datastoreItem xmlns:ds="http://schemas.openxmlformats.org/officeDocument/2006/customXml" ds:itemID="{85059FD9-1211-4C9E-A68D-84D637EBADEE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