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Century Gothic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CenturyGothic-regular.fntdata"/><Relationship Id="rId8" Type="http://schemas.openxmlformats.org/officeDocument/2006/relationships/slide" Target="slides/slide3.xml"/><Relationship Id="rId18" Type="http://schemas.openxmlformats.org/officeDocument/2006/relationships/customXml" Target="../customXml/item2.xml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7" Type="http://schemas.openxmlformats.org/officeDocument/2006/relationships/slide" Target="slides/slide2.xml"/><Relationship Id="rId17" Type="http://schemas.openxmlformats.org/officeDocument/2006/relationships/customXml" Target="../customXml/item1.xml"/><Relationship Id="rId2" Type="http://schemas.openxmlformats.org/officeDocument/2006/relationships/viewProps" Target="viewProps.xml"/><Relationship Id="rId16" Type="http://schemas.openxmlformats.org/officeDocument/2006/relationships/font" Target="fonts/CenturyGothic-boldItalic.fntdata"/><Relationship Id="rId11" Type="http://schemas.openxmlformats.org/officeDocument/2006/relationships/slide" Target="slides/slide6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5" Type="http://schemas.openxmlformats.org/officeDocument/2006/relationships/font" Target="fonts/CenturyGothic-italic.fntdata"/><Relationship Id="rId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CenturyGothic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a4ccf3a6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9a4ccf3a6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9a4ccf3a6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9a4ccf3a6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9a4ccf3a6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9a4ccf3a6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9a4ccf3a6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9a4ccf3a6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9a4ccf3a64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9a4ccf3a6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9a4ccf3a6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9a4ccf3a6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15454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Century Gothic"/>
                <a:ea typeface="Century Gothic"/>
                <a:cs typeface="Century Gothic"/>
                <a:sym typeface="Century Gothic"/>
              </a:rPr>
              <a:t>United States Maps</a:t>
            </a:r>
            <a:endParaRPr sz="4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entury Gothic"/>
                <a:ea typeface="Century Gothic"/>
                <a:cs typeface="Century Gothic"/>
                <a:sym typeface="Century Gothic"/>
              </a:rPr>
              <a:t>Science and Engineering Week 2, Lesson 2</a:t>
            </a:r>
            <a:endParaRPr sz="2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3375" y="0"/>
            <a:ext cx="412427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/>
          <p:nvPr/>
        </p:nvSpPr>
        <p:spPr>
          <a:xfrm>
            <a:off x="382550" y="2340900"/>
            <a:ext cx="710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North America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163625" y="2222000"/>
            <a:ext cx="2230500" cy="14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Greenland in North America</a:t>
            </a:r>
            <a:endParaRPr/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276" y="0"/>
            <a:ext cx="512769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274700" y="1938175"/>
            <a:ext cx="260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Outline of North America</a:t>
            </a:r>
            <a:endParaRPr/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9225" y="152400"/>
            <a:ext cx="4747268" cy="4838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577" y="530625"/>
            <a:ext cx="5182176" cy="4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8752" y="263450"/>
            <a:ext cx="3500449" cy="4222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type="title"/>
          </p:nvPr>
        </p:nvSpPr>
        <p:spPr>
          <a:xfrm>
            <a:off x="64900" y="1555650"/>
            <a:ext cx="203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</a:t>
            </a:r>
            <a:r>
              <a:rPr lang="en"/>
              <a:t> Map of the World</a:t>
            </a:r>
            <a:endParaRPr/>
          </a:p>
        </p:txBody>
      </p:sp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823" y="0"/>
            <a:ext cx="662765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Citations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Slide 2: http://geology.com/world/north-america-satellite-image.shtml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Slide3: https://commons.wikimedia.org/wiki/File:Greenland_in_North_America_(relief).svg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Slide 4: http://notesforslc.blogspot.com/2014/01/outline-map-of-north-america.html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Slide 6: https://mapswire.com/world/physical-maps/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99A4039A44494392F3C6644174EFD4" ma:contentTypeVersion="17" ma:contentTypeDescription="Create a new document." ma:contentTypeScope="" ma:versionID="4c70364f81099f1f955b8d54a5564545">
  <xsd:schema xmlns:xsd="http://www.w3.org/2001/XMLSchema" xmlns:xs="http://www.w3.org/2001/XMLSchema" xmlns:p="http://schemas.microsoft.com/office/2006/metadata/properties" xmlns:ns2="d88a5585-8329-475e-b2d5-3ecaed923975" xmlns:ns3="8e4d829d-fbfb-4b2f-b3ff-512c8664d3e8" targetNamespace="http://schemas.microsoft.com/office/2006/metadata/properties" ma:root="true" ma:fieldsID="27700258b162cd936c08902e4b68cde6" ns2:_="" ns3:_="">
    <xsd:import namespace="d88a5585-8329-475e-b2d5-3ecaed923975"/>
    <xsd:import namespace="8e4d829d-fbfb-4b2f-b3ff-512c8664d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Not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ie8f5300a76e4615ac8677561665fe8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a5585-8329-475e-b2d5-3ecaed9239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14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e407dca-7e10-41d8-9780-494ed3966f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ie8f5300a76e4615ac8677561665fe8e" ma:index="24" nillable="true" ma:taxonomy="true" ma:internalName="ie8f5300a76e4615ac8677561665fe8e" ma:taxonomyFieldName="Metadata" ma:displayName="Metadata" ma:default="" ma:fieldId="{2e8f5300-a76e-4615-ac86-77561665fe8e}" ma:sspId="8e407dca-7e10-41d8-9780-494ed3966f68" ma:termSetId="548a93fa-6488-4950-9383-a5b0d998091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4d829d-fbfb-4b2f-b3ff-512c8664d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01382a6-fd2a-4255-8c6f-25838e23e578}" ma:internalName="TaxCatchAll" ma:showField="CatchAllData" ma:web="8e4d829d-fbfb-4b2f-b3ff-512c8664d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4d829d-fbfb-4b2f-b3ff-512c8664d3e8" xsi:nil="true"/>
    <Notes xmlns="d88a5585-8329-475e-b2d5-3ecaed923975" xsi:nil="true"/>
    <ie8f5300a76e4615ac8677561665fe8e xmlns="d88a5585-8329-475e-b2d5-3ecaed923975">
      <Terms xmlns="http://schemas.microsoft.com/office/infopath/2007/PartnerControls"/>
    </ie8f5300a76e4615ac8677561665fe8e>
    <lcf76f155ced4ddcb4097134ff3c332f xmlns="d88a5585-8329-475e-b2d5-3ecaed9239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4F8925A-8F9B-4B00-A4C2-B9938CB81101}"/>
</file>

<file path=customXml/itemProps2.xml><?xml version="1.0" encoding="utf-8"?>
<ds:datastoreItem xmlns:ds="http://schemas.openxmlformats.org/officeDocument/2006/customXml" ds:itemID="{09D08920-EC15-4BCF-93D2-EEB3BB9DB292}"/>
</file>

<file path=customXml/itemProps3.xml><?xml version="1.0" encoding="utf-8"?>
<ds:datastoreItem xmlns:ds="http://schemas.openxmlformats.org/officeDocument/2006/customXml" ds:itemID="{23373C14-FF8C-42B4-89E2-7044B7C62CBE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0x010100E199A4039A44494392F3C6644174EFD4</vt:lpwstr>
  </property>
</Properties>
</file>