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Century Gothic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CenturyGothic-boldItalic.fntdata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12" Type="http://schemas.openxmlformats.org/officeDocument/2006/relationships/font" Target="fonts/CenturyGothic-italic.fntdata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6" Type="http://schemas.openxmlformats.org/officeDocument/2006/relationships/customXml" Target="../customXml/item3.xml"/><Relationship Id="rId11" Type="http://schemas.openxmlformats.org/officeDocument/2006/relationships/font" Target="fonts/CenturyGothic-bold.fntdata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2.xml"/><Relationship Id="rId10" Type="http://schemas.openxmlformats.org/officeDocument/2006/relationships/font" Target="fonts/CenturyGothic-regular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b6503f77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b6503f7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d57f66ac5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d57f66ac5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f1b6991f1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f1b6991f1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d57f66ac5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9d57f66ac5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hyperlink" Target="http://drive.google.com/file/d/1xhZbWyXiBMRS8rKCYf2IhVQn4xTBFJ7W/view" TargetMode="External"/><Relationship Id="rId5" Type="http://schemas.openxmlformats.org/officeDocument/2006/relationships/image" Target="../media/image1.png"/><Relationship Id="rId6" Type="http://schemas.openxmlformats.org/officeDocument/2006/relationships/hyperlink" Target="http://drive.google.com/file/d/1cp1YBDbnSXi9aFI8Mcv_RLGOBf23eZNq/view" TargetMode="External"/><Relationship Id="rId7" Type="http://schemas.openxmlformats.org/officeDocument/2006/relationships/hyperlink" Target="http://drive.google.com/file/d/1LstOka5fUh1ZXvK38ZlQHUn5f58MkhiJ/view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hyperlink" Target="http://drive.google.com/file/d/1xhZbWyXiBMRS8rKCYf2IhVQn4xTBFJ7W/view" TargetMode="External"/><Relationship Id="rId5" Type="http://schemas.openxmlformats.org/officeDocument/2006/relationships/image" Target="../media/image1.png"/><Relationship Id="rId6" Type="http://schemas.openxmlformats.org/officeDocument/2006/relationships/hyperlink" Target="http://drive.google.com/file/d/1cp1YBDbnSXi9aFI8Mcv_RLGOBf23eZNq/view" TargetMode="External"/><Relationship Id="rId7" Type="http://schemas.openxmlformats.org/officeDocument/2006/relationships/hyperlink" Target="http://drive.google.com/file/d/1LstOka5fUh1ZXvK38ZlQHUn5f58MkhiJ/view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hyperlink" Target="http://drive.google.com/file/d/1_Jj2i2mYrxuCgxNdiycZddQw0UCa9OV0/view" TargetMode="External"/><Relationship Id="rId9" Type="http://schemas.openxmlformats.org/officeDocument/2006/relationships/hyperlink" Target="http://drive.google.com/file/d/1xHMcgBLKFl40jmvpn_hcJMhXxCCDD6oR/view" TargetMode="External"/><Relationship Id="rId5" Type="http://schemas.openxmlformats.org/officeDocument/2006/relationships/image" Target="../media/image1.png"/><Relationship Id="rId6" Type="http://schemas.openxmlformats.org/officeDocument/2006/relationships/hyperlink" Target="http://drive.google.com/file/d/1dm9b4xbHWNCa13qpTg1Ye5JV6FURz-qM/view" TargetMode="External"/><Relationship Id="rId7" Type="http://schemas.openxmlformats.org/officeDocument/2006/relationships/hyperlink" Target="http://drive.google.com/file/d/1Psu4bILy9vWkUiHaaMbz9k6_49ZPjFp0/view" TargetMode="External"/><Relationship Id="rId8" Type="http://schemas.openxmlformats.org/officeDocument/2006/relationships/hyperlink" Target="http://drive.google.com/file/d/1SmRofCQbQ7nluvE6R0hjy9fz_Kmtgi--/view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264375" y="453450"/>
            <a:ext cx="5352900" cy="270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400">
                <a:latin typeface="Century Gothic"/>
                <a:ea typeface="Century Gothic"/>
                <a:cs typeface="Century Gothic"/>
                <a:sym typeface="Century Gothic"/>
              </a:rPr>
              <a:t>Soil Erosion and How to Prevent It</a:t>
            </a:r>
            <a:endParaRPr i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entury Gothic"/>
                <a:ea typeface="Century Gothic"/>
                <a:cs typeface="Century Gothic"/>
                <a:sym typeface="Century Gothic"/>
              </a:rPr>
              <a:t>excerpt, pages 4 and 7 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479400" y="4085250"/>
            <a:ext cx="53529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Text Talk Week 2, Day 3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0" l="11555" r="11200" t="0"/>
          <a:stretch/>
        </p:blipFill>
        <p:spPr>
          <a:xfrm>
            <a:off x="465554" y="756446"/>
            <a:ext cx="2571174" cy="3328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0" l="4030" r="0" t="0"/>
          <a:stretch/>
        </p:blipFill>
        <p:spPr>
          <a:xfrm>
            <a:off x="983875" y="152400"/>
            <a:ext cx="3588124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 title="S5_SE_SoilandFood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3900" y="709750"/>
            <a:ext cx="5397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 title="S5_SE_MovingAround.mp3">
            <a:hlinkClick r:id="rId6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3650" y="2476450"/>
            <a:ext cx="5397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 title="S5_SE_caption.mp3">
            <a:hlinkClick r:id="rId7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45575" y="4489975"/>
            <a:ext cx="326700" cy="32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b="53562" l="12778" r="43475" t="19718"/>
          <a:stretch/>
        </p:blipFill>
        <p:spPr>
          <a:xfrm>
            <a:off x="4976600" y="269250"/>
            <a:ext cx="3539524" cy="2797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0" l="4030" r="0" t="0"/>
          <a:stretch/>
        </p:blipFill>
        <p:spPr>
          <a:xfrm>
            <a:off x="983875" y="152400"/>
            <a:ext cx="3588124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 title="S5_SE_SoilandFood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3900" y="709750"/>
            <a:ext cx="5397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 title="S5_SE_MovingAround.mp3">
            <a:hlinkClick r:id="rId6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3650" y="2476450"/>
            <a:ext cx="539750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 title="S5_SE_caption.mp3">
            <a:hlinkClick r:id="rId7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45575" y="4489975"/>
            <a:ext cx="326700" cy="32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 b="16197" l="11480" r="43760" t="45106"/>
          <a:stretch/>
        </p:blipFill>
        <p:spPr>
          <a:xfrm>
            <a:off x="4958450" y="1010475"/>
            <a:ext cx="3588124" cy="4014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 rotWithShape="1">
          <a:blip r:embed="rId3">
            <a:alphaModFix/>
          </a:blip>
          <a:srcRect b="0" l="5464" r="0" t="0"/>
          <a:stretch/>
        </p:blipFill>
        <p:spPr>
          <a:xfrm>
            <a:off x="4572000" y="152400"/>
            <a:ext cx="3534826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 title="S8_SE_OnTheMove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42275" y="305087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 title="S8_SE_SoilHelpers.mp3">
            <a:hlinkClick r:id="rId6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10850" y="215282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 title="S8_SE_caption2.mp3">
            <a:hlinkClick r:id="rId7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10950" y="4575850"/>
            <a:ext cx="339050" cy="3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 title="S8_SE_caption1.mp3">
            <a:hlinkClick r:id="rId8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9638" y="217225"/>
            <a:ext cx="268325" cy="26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 title="S8_SE_LifeForms.mp3">
            <a:hlinkClick r:id="rId9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9875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 b="38524" l="47463" r="5916" t="38675"/>
          <a:stretch/>
        </p:blipFill>
        <p:spPr>
          <a:xfrm>
            <a:off x="204450" y="290550"/>
            <a:ext cx="3077426" cy="1947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 rotWithShape="1">
          <a:blip r:embed="rId3">
            <a:alphaModFix/>
          </a:blip>
          <a:srcRect b="11284" l="52885" r="6537" t="61478"/>
          <a:stretch/>
        </p:blipFill>
        <p:spPr>
          <a:xfrm>
            <a:off x="1119100" y="2474450"/>
            <a:ext cx="2830350" cy="245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4c70364f81099f1f955b8d54a5564545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27700258b162cd936c08902e4b68cde6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60C498B-763D-4C88-A4E3-655977AAB060}"/>
</file>

<file path=customXml/itemProps2.xml><?xml version="1.0" encoding="utf-8"?>
<ds:datastoreItem xmlns:ds="http://schemas.openxmlformats.org/officeDocument/2006/customXml" ds:itemID="{5C70A507-6BA9-4549-993B-89FBB6018410}"/>
</file>

<file path=customXml/itemProps3.xml><?xml version="1.0" encoding="utf-8"?>
<ds:datastoreItem xmlns:ds="http://schemas.openxmlformats.org/officeDocument/2006/customXml" ds:itemID="{59582DAF-BE65-4E94-A7B7-AB7EF0F1B208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