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.fntdata"/><Relationship Id="rId8" Type="http://schemas.openxmlformats.org/officeDocument/2006/relationships/slide" Target="slides/slide4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17" Type="http://schemas.openxmlformats.org/officeDocument/2006/relationships/customXml" Target="../customXml/item2.xml"/><Relationship Id="rId2" Type="http://schemas.openxmlformats.org/officeDocument/2006/relationships/presProps" Target="pres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16fe35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16fe35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f0d0e19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f0d0e19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d9ff88a1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7d9ff88a1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4899b5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54899b5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4899b5a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4899b5a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01b82afd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01b82afd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5d625f36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5d625f36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gme.com/news/local/dunes-damaged-at-popham-beach-threatening-coastal-communities-and-wildlife" TargetMode="External"/><Relationship Id="rId4" Type="http://schemas.openxmlformats.org/officeDocument/2006/relationships/hyperlink" Target="https://www.livebeaches.com/map-of-beaches-in-maine/" TargetMode="External"/><Relationship Id="rId5" Type="http://schemas.openxmlformats.org/officeDocument/2006/relationships/hyperlink" Target="https://commons.wikimedia.org/wiki/File:Usa_edcp_relief_location_map.png" TargetMode="External"/><Relationship Id="rId6" Type="http://schemas.openxmlformats.org/officeDocument/2006/relationships/hyperlink" Target="https://wgme.com/news/local/dunes-damaged-at-popham-beach-threatening-coastal-communities-and-wildlife" TargetMode="External"/><Relationship Id="rId7" Type="http://schemas.openxmlformats.org/officeDocument/2006/relationships/hyperlink" Target="https://en.wikipedia.org/wiki/Colorado_Riv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Popham Beach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715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2, Day 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76" y="119600"/>
            <a:ext cx="8162099" cy="45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76" y="119600"/>
            <a:ext cx="8162099" cy="459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678350" y="4612700"/>
            <a:ext cx="7827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Popham Beach, Phippsburg, Maine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325" y="90125"/>
            <a:ext cx="6127225" cy="48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 rot="-5400000">
            <a:off x="6205075" y="2376150"/>
            <a:ext cx="50802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4515725" y="2247900"/>
            <a:ext cx="604500" cy="647700"/>
          </a:xfrm>
          <a:prstGeom prst="ellipse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 rot="-5400000">
            <a:off x="7877600" y="3125700"/>
            <a:ext cx="20382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Source: Wikimedia Commons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50" y="0"/>
            <a:ext cx="8347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/>
          <p:nvPr/>
        </p:nvSpPr>
        <p:spPr>
          <a:xfrm rot="2394555">
            <a:off x="1758229" y="1362524"/>
            <a:ext cx="1400931" cy="2618102"/>
          </a:xfrm>
          <a:prstGeom prst="ellipse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7857475" y="964725"/>
            <a:ext cx="318000" cy="253200"/>
          </a:xfrm>
          <a:prstGeom prst="ellipse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4846262" y="4715100"/>
            <a:ext cx="42264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Popham Beach, Phippsburg, Maine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375" y="245850"/>
            <a:ext cx="4059563" cy="45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-143262" y="4715100"/>
            <a:ext cx="512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Horseshoe Bend, Colorado River, Page, Arizona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4">
            <a:alphaModFix/>
          </a:blip>
          <a:srcRect b="0" l="24051" r="27223" t="0"/>
          <a:stretch/>
        </p:blipFill>
        <p:spPr>
          <a:xfrm>
            <a:off x="4934701" y="252975"/>
            <a:ext cx="3897001" cy="45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821975" y="684975"/>
            <a:ext cx="7709100" cy="28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2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3: 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https://wgme.com/news/local/dunes-damaged-at-popham-beach-threatening-coastal-communities-and-wildlife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 4: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https://www.livebeaches.com/map-of-beaches-in-maine/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sz="1200" u="sng">
                <a:solidFill>
                  <a:schemeClr val="accent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https://commons.wikimedia.org/wiki/File:Usa_edcp_relief_location_map.png</a:t>
            </a: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6: </a:t>
            </a:r>
            <a:r>
              <a:rPr lang="en" sz="1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https://wgme.com/news/local/dunes-damaged-at-popham-beach-threatening-coastal-communities-and-wildlife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https://en.wikipedia.org/wiki/Colorado_River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53275A-7081-4C54-8F90-8EA1ACBBA616}"/>
</file>

<file path=customXml/itemProps2.xml><?xml version="1.0" encoding="utf-8"?>
<ds:datastoreItem xmlns:ds="http://schemas.openxmlformats.org/officeDocument/2006/customXml" ds:itemID="{D3FF2933-1DBF-43B9-B4FD-81EB36569DF0}"/>
</file>

<file path=customXml/itemProps3.xml><?xml version="1.0" encoding="utf-8"?>
<ds:datastoreItem xmlns:ds="http://schemas.openxmlformats.org/officeDocument/2006/customXml" ds:itemID="{7D5DCB34-AB47-4641-84A3-D8B5DEE210A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