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3.xml"/><Relationship Id="rId2" Type="http://schemas.openxmlformats.org/officeDocument/2006/relationships/viewProps" Target="viewProps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96bac8c13d_0_72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96bac8c13d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96bac8c13d_0_7:notes"/>
          <p:cNvSpPr/>
          <p:nvPr>
            <p:ph idx="2" type="sldImg"/>
          </p:nvPr>
        </p:nvSpPr>
        <p:spPr>
          <a:xfrm>
            <a:off x="2104473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96bac8c13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96bac8c13d_0_46:notes"/>
          <p:cNvSpPr/>
          <p:nvPr>
            <p:ph idx="2" type="sldImg"/>
          </p:nvPr>
        </p:nvSpPr>
        <p:spPr>
          <a:xfrm>
            <a:off x="2104473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96bac8c13d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 Maps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219625"/>
            <a:ext cx="7467602" cy="62716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7504" y="811126"/>
            <a:ext cx="6833225" cy="8843001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5"/>
          <p:cNvSpPr/>
          <p:nvPr/>
        </p:nvSpPr>
        <p:spPr>
          <a:xfrm>
            <a:off x="1112938" y="7490105"/>
            <a:ext cx="802200" cy="837950"/>
          </a:xfrm>
          <a:custGeom>
            <a:rect b="b" l="l" r="r" t="t"/>
            <a:pathLst>
              <a:path extrusionOk="0" h="33518" w="32088">
                <a:moveTo>
                  <a:pt x="0" y="9452"/>
                </a:moveTo>
                <a:cubicBezTo>
                  <a:pt x="3793" y="5659"/>
                  <a:pt x="9112" y="-2162"/>
                  <a:pt x="13575" y="813"/>
                </a:cubicBezTo>
                <a:cubicBezTo>
                  <a:pt x="18559" y="4136"/>
                  <a:pt x="17059" y="12280"/>
                  <a:pt x="18512" y="18091"/>
                </a:cubicBezTo>
                <a:cubicBezTo>
                  <a:pt x="19395" y="21621"/>
                  <a:pt x="24766" y="22661"/>
                  <a:pt x="25917" y="26113"/>
                </a:cubicBezTo>
                <a:cubicBezTo>
                  <a:pt x="26933" y="29161"/>
                  <a:pt x="28875" y="33518"/>
                  <a:pt x="32088" y="3351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Google Shape;66;p15"/>
          <p:cNvSpPr/>
          <p:nvPr/>
        </p:nvSpPr>
        <p:spPr>
          <a:xfrm>
            <a:off x="1723657" y="7182255"/>
            <a:ext cx="338050" cy="367500"/>
          </a:xfrm>
          <a:custGeom>
            <a:rect b="b" l="l" r="r" t="t"/>
            <a:pathLst>
              <a:path extrusionOk="0" h="14700" w="13522">
                <a:moveTo>
                  <a:pt x="254" y="10658"/>
                </a:moveTo>
                <a:cubicBezTo>
                  <a:pt x="254" y="7066"/>
                  <a:pt x="-763" y="1039"/>
                  <a:pt x="2722" y="168"/>
                </a:cubicBezTo>
                <a:cubicBezTo>
                  <a:pt x="5407" y="-503"/>
                  <a:pt x="5973" y="4804"/>
                  <a:pt x="8276" y="6339"/>
                </a:cubicBezTo>
                <a:cubicBezTo>
                  <a:pt x="9656" y="7259"/>
                  <a:pt x="12810" y="5347"/>
                  <a:pt x="13212" y="6956"/>
                </a:cubicBezTo>
                <a:cubicBezTo>
                  <a:pt x="13781" y="9231"/>
                  <a:pt x="13312" y="12443"/>
                  <a:pt x="11361" y="13744"/>
                </a:cubicBezTo>
                <a:cubicBezTo>
                  <a:pt x="8205" y="15848"/>
                  <a:pt x="2934" y="13959"/>
                  <a:pt x="254" y="1127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" name="Google Shape;67;p15"/>
          <p:cNvSpPr/>
          <p:nvPr/>
        </p:nvSpPr>
        <p:spPr>
          <a:xfrm>
            <a:off x="1097488" y="4054775"/>
            <a:ext cx="1964350" cy="3254650"/>
          </a:xfrm>
          <a:custGeom>
            <a:rect b="b" l="l" r="r" t="t"/>
            <a:pathLst>
              <a:path extrusionOk="0" h="130186" w="78574">
                <a:moveTo>
                  <a:pt x="0" y="103669"/>
                </a:moveTo>
                <a:cubicBezTo>
                  <a:pt x="5822" y="105609"/>
                  <a:pt x="12790" y="95946"/>
                  <a:pt x="17896" y="99350"/>
                </a:cubicBezTo>
                <a:cubicBezTo>
                  <a:pt x="20703" y="101221"/>
                  <a:pt x="21049" y="105864"/>
                  <a:pt x="24067" y="107372"/>
                </a:cubicBezTo>
                <a:cubicBezTo>
                  <a:pt x="28039" y="109357"/>
                  <a:pt x="32903" y="108808"/>
                  <a:pt x="37025" y="110457"/>
                </a:cubicBezTo>
                <a:cubicBezTo>
                  <a:pt x="41800" y="112367"/>
                  <a:pt x="43427" y="118521"/>
                  <a:pt x="46281" y="122799"/>
                </a:cubicBezTo>
                <a:cubicBezTo>
                  <a:pt x="49610" y="127788"/>
                  <a:pt x="57254" y="131485"/>
                  <a:pt x="62943" y="129587"/>
                </a:cubicBezTo>
                <a:cubicBezTo>
                  <a:pt x="72747" y="126315"/>
                  <a:pt x="63522" y="108761"/>
                  <a:pt x="66028" y="98733"/>
                </a:cubicBezTo>
                <a:cubicBezTo>
                  <a:pt x="68438" y="89088"/>
                  <a:pt x="80004" y="81388"/>
                  <a:pt x="78370" y="71581"/>
                </a:cubicBezTo>
                <a:cubicBezTo>
                  <a:pt x="77758" y="67907"/>
                  <a:pt x="78313" y="64008"/>
                  <a:pt x="77135" y="60474"/>
                </a:cubicBezTo>
                <a:cubicBezTo>
                  <a:pt x="75728" y="56252"/>
                  <a:pt x="71721" y="53346"/>
                  <a:pt x="69730" y="49366"/>
                </a:cubicBezTo>
                <a:cubicBezTo>
                  <a:pt x="66944" y="43799"/>
                  <a:pt x="65912" y="36931"/>
                  <a:pt x="67262" y="30854"/>
                </a:cubicBezTo>
                <a:cubicBezTo>
                  <a:pt x="68399" y="25735"/>
                  <a:pt x="69076" y="20515"/>
                  <a:pt x="70348" y="15427"/>
                </a:cubicBezTo>
                <a:cubicBezTo>
                  <a:pt x="71711" y="9977"/>
                  <a:pt x="77135" y="5618"/>
                  <a:pt x="77135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8" name="Google Shape;68;p15"/>
          <p:cNvSpPr/>
          <p:nvPr/>
        </p:nvSpPr>
        <p:spPr>
          <a:xfrm>
            <a:off x="2603548" y="3262550"/>
            <a:ext cx="1153225" cy="920575"/>
          </a:xfrm>
          <a:custGeom>
            <a:rect b="b" l="l" r="r" t="t"/>
            <a:pathLst>
              <a:path extrusionOk="0" h="36823" w="46129">
                <a:moveTo>
                  <a:pt x="14279" y="33940"/>
                </a:moveTo>
                <a:cubicBezTo>
                  <a:pt x="11334" y="33940"/>
                  <a:pt x="7189" y="33031"/>
                  <a:pt x="6256" y="30237"/>
                </a:cubicBezTo>
                <a:cubicBezTo>
                  <a:pt x="5055" y="26640"/>
                  <a:pt x="9645" y="22810"/>
                  <a:pt x="8725" y="19130"/>
                </a:cubicBezTo>
                <a:cubicBezTo>
                  <a:pt x="8006" y="16252"/>
                  <a:pt x="2966" y="16661"/>
                  <a:pt x="1320" y="14193"/>
                </a:cubicBezTo>
                <a:cubicBezTo>
                  <a:pt x="-281" y="11791"/>
                  <a:pt x="-210" y="8293"/>
                  <a:pt x="703" y="5554"/>
                </a:cubicBezTo>
                <a:cubicBezTo>
                  <a:pt x="1344" y="3632"/>
                  <a:pt x="1145" y="0"/>
                  <a:pt x="3171" y="0"/>
                </a:cubicBezTo>
                <a:cubicBezTo>
                  <a:pt x="7407" y="0"/>
                  <a:pt x="6348" y="8112"/>
                  <a:pt x="9342" y="11108"/>
                </a:cubicBezTo>
                <a:cubicBezTo>
                  <a:pt x="12399" y="14167"/>
                  <a:pt x="16871" y="4506"/>
                  <a:pt x="21066" y="5554"/>
                </a:cubicBezTo>
                <a:cubicBezTo>
                  <a:pt x="24904" y="6513"/>
                  <a:pt x="22867" y="14793"/>
                  <a:pt x="26620" y="16044"/>
                </a:cubicBezTo>
                <a:cubicBezTo>
                  <a:pt x="32564" y="18025"/>
                  <a:pt x="38885" y="4879"/>
                  <a:pt x="43898" y="8639"/>
                </a:cubicBezTo>
                <a:cubicBezTo>
                  <a:pt x="47025" y="10984"/>
                  <a:pt x="46662" y="17600"/>
                  <a:pt x="43898" y="20364"/>
                </a:cubicBezTo>
                <a:cubicBezTo>
                  <a:pt x="41877" y="22385"/>
                  <a:pt x="38078" y="22306"/>
                  <a:pt x="36493" y="24683"/>
                </a:cubicBezTo>
                <a:cubicBezTo>
                  <a:pt x="34298" y="27975"/>
                  <a:pt x="38481" y="35448"/>
                  <a:pt x="34642" y="36408"/>
                </a:cubicBezTo>
                <a:cubicBezTo>
                  <a:pt x="28009" y="38066"/>
                  <a:pt x="19110" y="29101"/>
                  <a:pt x="14279" y="3394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9" name="Google Shape;69;p15"/>
          <p:cNvSpPr/>
          <p:nvPr/>
        </p:nvSpPr>
        <p:spPr>
          <a:xfrm>
            <a:off x="3334413" y="4502150"/>
            <a:ext cx="1031625" cy="1897525"/>
          </a:xfrm>
          <a:custGeom>
            <a:rect b="b" l="l" r="r" t="t"/>
            <a:pathLst>
              <a:path extrusionOk="0" h="75901" w="41265">
                <a:moveTo>
                  <a:pt x="27769" y="75901"/>
                </a:moveTo>
                <a:cubicBezTo>
                  <a:pt x="27769" y="62506"/>
                  <a:pt x="22673" y="48926"/>
                  <a:pt x="25300" y="35791"/>
                </a:cubicBezTo>
                <a:cubicBezTo>
                  <a:pt x="25957" y="32508"/>
                  <a:pt x="30591" y="31381"/>
                  <a:pt x="32088" y="28386"/>
                </a:cubicBezTo>
                <a:cubicBezTo>
                  <a:pt x="35133" y="22295"/>
                  <a:pt x="42879" y="16334"/>
                  <a:pt x="40727" y="9873"/>
                </a:cubicBezTo>
                <a:cubicBezTo>
                  <a:pt x="39260" y="5471"/>
                  <a:pt x="31792" y="6788"/>
                  <a:pt x="27152" y="6788"/>
                </a:cubicBezTo>
                <a:cubicBezTo>
                  <a:pt x="23655" y="6788"/>
                  <a:pt x="20090" y="7474"/>
                  <a:pt x="16661" y="6788"/>
                </a:cubicBezTo>
                <a:cubicBezTo>
                  <a:pt x="13752" y="6206"/>
                  <a:pt x="12134" y="2571"/>
                  <a:pt x="9256" y="1851"/>
                </a:cubicBezTo>
                <a:cubicBezTo>
                  <a:pt x="6204" y="1088"/>
                  <a:pt x="2225" y="2225"/>
                  <a:pt x="0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0" name="Google Shape;70;p15"/>
          <p:cNvSpPr/>
          <p:nvPr/>
        </p:nvSpPr>
        <p:spPr>
          <a:xfrm>
            <a:off x="4366038" y="3375975"/>
            <a:ext cx="654550" cy="1373000"/>
          </a:xfrm>
          <a:custGeom>
            <a:rect b="b" l="l" r="r" t="t"/>
            <a:pathLst>
              <a:path extrusionOk="0" h="54920" w="26182">
                <a:moveTo>
                  <a:pt x="0" y="54920"/>
                </a:moveTo>
                <a:cubicBezTo>
                  <a:pt x="5251" y="53170"/>
                  <a:pt x="8036" y="47183"/>
                  <a:pt x="11108" y="42579"/>
                </a:cubicBezTo>
                <a:cubicBezTo>
                  <a:pt x="13622" y="38811"/>
                  <a:pt x="20166" y="38237"/>
                  <a:pt x="21598" y="33940"/>
                </a:cubicBezTo>
                <a:cubicBezTo>
                  <a:pt x="23111" y="29401"/>
                  <a:pt x="14267" y="25623"/>
                  <a:pt x="15427" y="20981"/>
                </a:cubicBezTo>
                <a:cubicBezTo>
                  <a:pt x="16814" y="15433"/>
                  <a:pt x="24109" y="12830"/>
                  <a:pt x="25917" y="7405"/>
                </a:cubicBezTo>
                <a:cubicBezTo>
                  <a:pt x="26976" y="4229"/>
                  <a:pt x="22478" y="0"/>
                  <a:pt x="19130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1" name="Google Shape;71;p15"/>
          <p:cNvSpPr/>
          <p:nvPr/>
        </p:nvSpPr>
        <p:spPr>
          <a:xfrm>
            <a:off x="3627538" y="2567412"/>
            <a:ext cx="1743250" cy="376125"/>
          </a:xfrm>
          <a:custGeom>
            <a:rect b="b" l="l" r="r" t="t"/>
            <a:pathLst>
              <a:path extrusionOk="0" h="15045" w="69730">
                <a:moveTo>
                  <a:pt x="69730" y="3958"/>
                </a:moveTo>
                <a:cubicBezTo>
                  <a:pt x="64338" y="5305"/>
                  <a:pt x="58570" y="5361"/>
                  <a:pt x="53068" y="4575"/>
                </a:cubicBezTo>
                <a:cubicBezTo>
                  <a:pt x="49881" y="4120"/>
                  <a:pt x="47483" y="-763"/>
                  <a:pt x="44429" y="255"/>
                </a:cubicBezTo>
                <a:cubicBezTo>
                  <a:pt x="42247" y="982"/>
                  <a:pt x="45109" y="5767"/>
                  <a:pt x="43195" y="7043"/>
                </a:cubicBezTo>
                <a:cubicBezTo>
                  <a:pt x="39430" y="9553"/>
                  <a:pt x="34083" y="6299"/>
                  <a:pt x="29619" y="7043"/>
                </a:cubicBezTo>
                <a:cubicBezTo>
                  <a:pt x="26973" y="7484"/>
                  <a:pt x="25433" y="10713"/>
                  <a:pt x="22831" y="11363"/>
                </a:cubicBezTo>
                <a:cubicBezTo>
                  <a:pt x="19632" y="12162"/>
                  <a:pt x="16157" y="11180"/>
                  <a:pt x="12958" y="11980"/>
                </a:cubicBezTo>
                <a:cubicBezTo>
                  <a:pt x="8725" y="13038"/>
                  <a:pt x="3085" y="16916"/>
                  <a:pt x="0" y="13831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Google Shape;72;p15"/>
          <p:cNvSpPr/>
          <p:nvPr/>
        </p:nvSpPr>
        <p:spPr>
          <a:xfrm>
            <a:off x="2671063" y="2023183"/>
            <a:ext cx="1018175" cy="766575"/>
          </a:xfrm>
          <a:custGeom>
            <a:rect b="b" l="l" r="r" t="t"/>
            <a:pathLst>
              <a:path extrusionOk="0" h="30663" w="40727">
                <a:moveTo>
                  <a:pt x="40727" y="426"/>
                </a:moveTo>
                <a:cubicBezTo>
                  <a:pt x="36330" y="426"/>
                  <a:pt x="29159" y="-1277"/>
                  <a:pt x="27768" y="2895"/>
                </a:cubicBezTo>
                <a:cubicBezTo>
                  <a:pt x="26195" y="7615"/>
                  <a:pt x="27489" y="12985"/>
                  <a:pt x="25917" y="17705"/>
                </a:cubicBezTo>
                <a:cubicBezTo>
                  <a:pt x="25102" y="20150"/>
                  <a:pt x="21273" y="19977"/>
                  <a:pt x="19129" y="21407"/>
                </a:cubicBezTo>
                <a:cubicBezTo>
                  <a:pt x="14993" y="24164"/>
                  <a:pt x="10269" y="26006"/>
                  <a:pt x="5553" y="27578"/>
                </a:cubicBezTo>
                <a:cubicBezTo>
                  <a:pt x="3544" y="28248"/>
                  <a:pt x="2117" y="30663"/>
                  <a:pt x="0" y="30663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3" name="Google Shape;73;p15"/>
          <p:cNvSpPr txBox="1"/>
          <p:nvPr/>
        </p:nvSpPr>
        <p:spPr>
          <a:xfrm rot="1959118">
            <a:off x="1030773" y="6532010"/>
            <a:ext cx="2406518" cy="4001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 River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1298063" y="81120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River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1915138" y="730942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Lake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6" name="Google Shape;76;p15"/>
          <p:cNvSpPr txBox="1"/>
          <p:nvPr/>
        </p:nvSpPr>
        <p:spPr>
          <a:xfrm rot="-253930">
            <a:off x="4083399" y="5531462"/>
            <a:ext cx="2406562" cy="4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River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1071963" y="29757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Lake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3627538" y="2882763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River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3334413" y="21672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River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4454938" y="730942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Ocean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1366038" y="5032513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River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2900588" y="40835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 River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222288" y="301925"/>
            <a:ext cx="73278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Name:_______________________________________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Directions: Color the rivers and lakes blue. Name each lake, river, and ocean. 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9579" y="305226"/>
            <a:ext cx="6833225" cy="8843001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6"/>
          <p:cNvSpPr/>
          <p:nvPr/>
        </p:nvSpPr>
        <p:spPr>
          <a:xfrm>
            <a:off x="1265025" y="7076105"/>
            <a:ext cx="802200" cy="837950"/>
          </a:xfrm>
          <a:custGeom>
            <a:rect b="b" l="l" r="r" t="t"/>
            <a:pathLst>
              <a:path extrusionOk="0" h="33518" w="32088">
                <a:moveTo>
                  <a:pt x="0" y="9452"/>
                </a:moveTo>
                <a:cubicBezTo>
                  <a:pt x="3793" y="5659"/>
                  <a:pt x="9112" y="-2162"/>
                  <a:pt x="13575" y="813"/>
                </a:cubicBezTo>
                <a:cubicBezTo>
                  <a:pt x="18559" y="4136"/>
                  <a:pt x="17059" y="12280"/>
                  <a:pt x="18512" y="18091"/>
                </a:cubicBezTo>
                <a:cubicBezTo>
                  <a:pt x="19395" y="21621"/>
                  <a:pt x="24766" y="22661"/>
                  <a:pt x="25917" y="26113"/>
                </a:cubicBezTo>
                <a:cubicBezTo>
                  <a:pt x="26933" y="29161"/>
                  <a:pt x="28875" y="33518"/>
                  <a:pt x="32088" y="33518"/>
                </a:cubicBezTo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0" name="Google Shape;90;p16"/>
          <p:cNvSpPr/>
          <p:nvPr/>
        </p:nvSpPr>
        <p:spPr>
          <a:xfrm>
            <a:off x="1875744" y="6768255"/>
            <a:ext cx="338050" cy="367500"/>
          </a:xfrm>
          <a:custGeom>
            <a:rect b="b" l="l" r="r" t="t"/>
            <a:pathLst>
              <a:path extrusionOk="0" h="14700" w="13522">
                <a:moveTo>
                  <a:pt x="254" y="10658"/>
                </a:moveTo>
                <a:cubicBezTo>
                  <a:pt x="254" y="7066"/>
                  <a:pt x="-763" y="1039"/>
                  <a:pt x="2722" y="168"/>
                </a:cubicBezTo>
                <a:cubicBezTo>
                  <a:pt x="5407" y="-503"/>
                  <a:pt x="5973" y="4804"/>
                  <a:pt x="8276" y="6339"/>
                </a:cubicBezTo>
                <a:cubicBezTo>
                  <a:pt x="9656" y="7259"/>
                  <a:pt x="12810" y="5347"/>
                  <a:pt x="13212" y="6956"/>
                </a:cubicBezTo>
                <a:cubicBezTo>
                  <a:pt x="13781" y="9231"/>
                  <a:pt x="13312" y="12443"/>
                  <a:pt x="11361" y="13744"/>
                </a:cubicBezTo>
                <a:cubicBezTo>
                  <a:pt x="8205" y="15848"/>
                  <a:pt x="2934" y="13959"/>
                  <a:pt x="254" y="11275"/>
                </a:cubicBezTo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1" name="Google Shape;91;p16"/>
          <p:cNvSpPr/>
          <p:nvPr/>
        </p:nvSpPr>
        <p:spPr>
          <a:xfrm>
            <a:off x="1249575" y="3640775"/>
            <a:ext cx="1964350" cy="3254650"/>
          </a:xfrm>
          <a:custGeom>
            <a:rect b="b" l="l" r="r" t="t"/>
            <a:pathLst>
              <a:path extrusionOk="0" h="130186" w="78574">
                <a:moveTo>
                  <a:pt x="0" y="103669"/>
                </a:moveTo>
                <a:cubicBezTo>
                  <a:pt x="5822" y="105609"/>
                  <a:pt x="12790" y="95946"/>
                  <a:pt x="17896" y="99350"/>
                </a:cubicBezTo>
                <a:cubicBezTo>
                  <a:pt x="20703" y="101221"/>
                  <a:pt x="21049" y="105864"/>
                  <a:pt x="24067" y="107372"/>
                </a:cubicBezTo>
                <a:cubicBezTo>
                  <a:pt x="28039" y="109357"/>
                  <a:pt x="32903" y="108808"/>
                  <a:pt x="37025" y="110457"/>
                </a:cubicBezTo>
                <a:cubicBezTo>
                  <a:pt x="41800" y="112367"/>
                  <a:pt x="43427" y="118521"/>
                  <a:pt x="46281" y="122799"/>
                </a:cubicBezTo>
                <a:cubicBezTo>
                  <a:pt x="49610" y="127788"/>
                  <a:pt x="57254" y="131485"/>
                  <a:pt x="62943" y="129587"/>
                </a:cubicBezTo>
                <a:cubicBezTo>
                  <a:pt x="72747" y="126315"/>
                  <a:pt x="63522" y="108761"/>
                  <a:pt x="66028" y="98733"/>
                </a:cubicBezTo>
                <a:cubicBezTo>
                  <a:pt x="68438" y="89088"/>
                  <a:pt x="80004" y="81388"/>
                  <a:pt x="78370" y="71581"/>
                </a:cubicBezTo>
                <a:cubicBezTo>
                  <a:pt x="77758" y="67907"/>
                  <a:pt x="78313" y="64008"/>
                  <a:pt x="77135" y="60474"/>
                </a:cubicBezTo>
                <a:cubicBezTo>
                  <a:pt x="75728" y="56252"/>
                  <a:pt x="71721" y="53346"/>
                  <a:pt x="69730" y="49366"/>
                </a:cubicBezTo>
                <a:cubicBezTo>
                  <a:pt x="66944" y="43799"/>
                  <a:pt x="65912" y="36931"/>
                  <a:pt x="67262" y="30854"/>
                </a:cubicBezTo>
                <a:cubicBezTo>
                  <a:pt x="68399" y="25735"/>
                  <a:pt x="69076" y="20515"/>
                  <a:pt x="70348" y="15427"/>
                </a:cubicBezTo>
                <a:cubicBezTo>
                  <a:pt x="71711" y="9977"/>
                  <a:pt x="77135" y="5618"/>
                  <a:pt x="77135" y="0"/>
                </a:cubicBezTo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2" name="Google Shape;92;p16"/>
          <p:cNvSpPr/>
          <p:nvPr/>
        </p:nvSpPr>
        <p:spPr>
          <a:xfrm>
            <a:off x="2755635" y="2848538"/>
            <a:ext cx="1153225" cy="920575"/>
          </a:xfrm>
          <a:custGeom>
            <a:rect b="b" l="l" r="r" t="t"/>
            <a:pathLst>
              <a:path extrusionOk="0" h="36823" w="46129">
                <a:moveTo>
                  <a:pt x="14279" y="33940"/>
                </a:moveTo>
                <a:cubicBezTo>
                  <a:pt x="11334" y="33940"/>
                  <a:pt x="7189" y="33031"/>
                  <a:pt x="6256" y="30237"/>
                </a:cubicBezTo>
                <a:cubicBezTo>
                  <a:pt x="5055" y="26640"/>
                  <a:pt x="9645" y="22810"/>
                  <a:pt x="8725" y="19130"/>
                </a:cubicBezTo>
                <a:cubicBezTo>
                  <a:pt x="8006" y="16252"/>
                  <a:pt x="2966" y="16661"/>
                  <a:pt x="1320" y="14193"/>
                </a:cubicBezTo>
                <a:cubicBezTo>
                  <a:pt x="-281" y="11791"/>
                  <a:pt x="-210" y="8293"/>
                  <a:pt x="703" y="5554"/>
                </a:cubicBezTo>
                <a:cubicBezTo>
                  <a:pt x="1344" y="3632"/>
                  <a:pt x="1145" y="0"/>
                  <a:pt x="3171" y="0"/>
                </a:cubicBezTo>
                <a:cubicBezTo>
                  <a:pt x="7407" y="0"/>
                  <a:pt x="6348" y="8112"/>
                  <a:pt x="9342" y="11108"/>
                </a:cubicBezTo>
                <a:cubicBezTo>
                  <a:pt x="12399" y="14167"/>
                  <a:pt x="16871" y="4506"/>
                  <a:pt x="21066" y="5554"/>
                </a:cubicBezTo>
                <a:cubicBezTo>
                  <a:pt x="24904" y="6513"/>
                  <a:pt x="22867" y="14793"/>
                  <a:pt x="26620" y="16044"/>
                </a:cubicBezTo>
                <a:cubicBezTo>
                  <a:pt x="32564" y="18025"/>
                  <a:pt x="38885" y="4879"/>
                  <a:pt x="43898" y="8639"/>
                </a:cubicBezTo>
                <a:cubicBezTo>
                  <a:pt x="47025" y="10984"/>
                  <a:pt x="46662" y="17600"/>
                  <a:pt x="43898" y="20364"/>
                </a:cubicBezTo>
                <a:cubicBezTo>
                  <a:pt x="41877" y="22385"/>
                  <a:pt x="38078" y="22306"/>
                  <a:pt x="36493" y="24683"/>
                </a:cubicBezTo>
                <a:cubicBezTo>
                  <a:pt x="34298" y="27975"/>
                  <a:pt x="38481" y="35448"/>
                  <a:pt x="34642" y="36408"/>
                </a:cubicBezTo>
                <a:cubicBezTo>
                  <a:pt x="28009" y="38066"/>
                  <a:pt x="19110" y="29101"/>
                  <a:pt x="14279" y="33940"/>
                </a:cubicBezTo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3" name="Google Shape;93;p16"/>
          <p:cNvSpPr/>
          <p:nvPr/>
        </p:nvSpPr>
        <p:spPr>
          <a:xfrm>
            <a:off x="3486500" y="4088150"/>
            <a:ext cx="1031625" cy="1897525"/>
          </a:xfrm>
          <a:custGeom>
            <a:rect b="b" l="l" r="r" t="t"/>
            <a:pathLst>
              <a:path extrusionOk="0" h="75901" w="41265">
                <a:moveTo>
                  <a:pt x="27769" y="75901"/>
                </a:moveTo>
                <a:cubicBezTo>
                  <a:pt x="27769" y="62506"/>
                  <a:pt x="22673" y="48926"/>
                  <a:pt x="25300" y="35791"/>
                </a:cubicBezTo>
                <a:cubicBezTo>
                  <a:pt x="25957" y="32508"/>
                  <a:pt x="30591" y="31381"/>
                  <a:pt x="32088" y="28386"/>
                </a:cubicBezTo>
                <a:cubicBezTo>
                  <a:pt x="35133" y="22295"/>
                  <a:pt x="42879" y="16334"/>
                  <a:pt x="40727" y="9873"/>
                </a:cubicBezTo>
                <a:cubicBezTo>
                  <a:pt x="39260" y="5471"/>
                  <a:pt x="31792" y="6788"/>
                  <a:pt x="27152" y="6788"/>
                </a:cubicBezTo>
                <a:cubicBezTo>
                  <a:pt x="23655" y="6788"/>
                  <a:pt x="20090" y="7474"/>
                  <a:pt x="16661" y="6788"/>
                </a:cubicBezTo>
                <a:cubicBezTo>
                  <a:pt x="13752" y="6206"/>
                  <a:pt x="12134" y="2571"/>
                  <a:pt x="9256" y="1851"/>
                </a:cubicBezTo>
                <a:cubicBezTo>
                  <a:pt x="6204" y="1088"/>
                  <a:pt x="2225" y="2225"/>
                  <a:pt x="0" y="0"/>
                </a:cubicBezTo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Google Shape;94;p16"/>
          <p:cNvSpPr/>
          <p:nvPr/>
        </p:nvSpPr>
        <p:spPr>
          <a:xfrm>
            <a:off x="4518125" y="2961975"/>
            <a:ext cx="654550" cy="1373000"/>
          </a:xfrm>
          <a:custGeom>
            <a:rect b="b" l="l" r="r" t="t"/>
            <a:pathLst>
              <a:path extrusionOk="0" h="54920" w="26182">
                <a:moveTo>
                  <a:pt x="0" y="54920"/>
                </a:moveTo>
                <a:cubicBezTo>
                  <a:pt x="5251" y="53170"/>
                  <a:pt x="8036" y="47183"/>
                  <a:pt x="11108" y="42579"/>
                </a:cubicBezTo>
                <a:cubicBezTo>
                  <a:pt x="13622" y="38811"/>
                  <a:pt x="20166" y="38237"/>
                  <a:pt x="21598" y="33940"/>
                </a:cubicBezTo>
                <a:cubicBezTo>
                  <a:pt x="23111" y="29401"/>
                  <a:pt x="14267" y="25623"/>
                  <a:pt x="15427" y="20981"/>
                </a:cubicBezTo>
                <a:cubicBezTo>
                  <a:pt x="16814" y="15433"/>
                  <a:pt x="24109" y="12830"/>
                  <a:pt x="25917" y="7405"/>
                </a:cubicBezTo>
                <a:cubicBezTo>
                  <a:pt x="26976" y="4229"/>
                  <a:pt x="22478" y="0"/>
                  <a:pt x="19130" y="0"/>
                </a:cubicBezTo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5" name="Google Shape;95;p16"/>
          <p:cNvSpPr/>
          <p:nvPr/>
        </p:nvSpPr>
        <p:spPr>
          <a:xfrm>
            <a:off x="3779625" y="2153412"/>
            <a:ext cx="1743250" cy="376125"/>
          </a:xfrm>
          <a:custGeom>
            <a:rect b="b" l="l" r="r" t="t"/>
            <a:pathLst>
              <a:path extrusionOk="0" h="15045" w="69730">
                <a:moveTo>
                  <a:pt x="69730" y="3958"/>
                </a:moveTo>
                <a:cubicBezTo>
                  <a:pt x="64338" y="5305"/>
                  <a:pt x="58570" y="5361"/>
                  <a:pt x="53068" y="4575"/>
                </a:cubicBezTo>
                <a:cubicBezTo>
                  <a:pt x="49881" y="4120"/>
                  <a:pt x="47483" y="-763"/>
                  <a:pt x="44429" y="255"/>
                </a:cubicBezTo>
                <a:cubicBezTo>
                  <a:pt x="42247" y="982"/>
                  <a:pt x="45109" y="5767"/>
                  <a:pt x="43195" y="7043"/>
                </a:cubicBezTo>
                <a:cubicBezTo>
                  <a:pt x="39430" y="9553"/>
                  <a:pt x="34083" y="6299"/>
                  <a:pt x="29619" y="7043"/>
                </a:cubicBezTo>
                <a:cubicBezTo>
                  <a:pt x="26973" y="7484"/>
                  <a:pt x="25433" y="10713"/>
                  <a:pt x="22831" y="11363"/>
                </a:cubicBezTo>
                <a:cubicBezTo>
                  <a:pt x="19632" y="12162"/>
                  <a:pt x="16157" y="11180"/>
                  <a:pt x="12958" y="11980"/>
                </a:cubicBezTo>
                <a:cubicBezTo>
                  <a:pt x="8725" y="13038"/>
                  <a:pt x="3085" y="16916"/>
                  <a:pt x="0" y="13831"/>
                </a:cubicBezTo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6" name="Google Shape;96;p16"/>
          <p:cNvSpPr/>
          <p:nvPr/>
        </p:nvSpPr>
        <p:spPr>
          <a:xfrm>
            <a:off x="2823150" y="1609183"/>
            <a:ext cx="1018175" cy="766575"/>
          </a:xfrm>
          <a:custGeom>
            <a:rect b="b" l="l" r="r" t="t"/>
            <a:pathLst>
              <a:path extrusionOk="0" h="30663" w="40727">
                <a:moveTo>
                  <a:pt x="40727" y="426"/>
                </a:moveTo>
                <a:cubicBezTo>
                  <a:pt x="36330" y="426"/>
                  <a:pt x="29159" y="-1277"/>
                  <a:pt x="27768" y="2895"/>
                </a:cubicBezTo>
                <a:cubicBezTo>
                  <a:pt x="26195" y="7615"/>
                  <a:pt x="27489" y="12985"/>
                  <a:pt x="25917" y="17705"/>
                </a:cubicBezTo>
                <a:cubicBezTo>
                  <a:pt x="25102" y="20150"/>
                  <a:pt x="21273" y="19977"/>
                  <a:pt x="19129" y="21407"/>
                </a:cubicBezTo>
                <a:cubicBezTo>
                  <a:pt x="14993" y="24164"/>
                  <a:pt x="10269" y="26006"/>
                  <a:pt x="5553" y="27578"/>
                </a:cubicBezTo>
                <a:cubicBezTo>
                  <a:pt x="3544" y="28248"/>
                  <a:pt x="2117" y="30663"/>
                  <a:pt x="0" y="30663"/>
                </a:cubicBezTo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7" name="Google Shape;97;p16"/>
          <p:cNvSpPr txBox="1"/>
          <p:nvPr/>
        </p:nvSpPr>
        <p:spPr>
          <a:xfrm rot="1959118">
            <a:off x="1182861" y="6118010"/>
            <a:ext cx="2406518" cy="4001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Androscoggin</a:t>
            </a:r>
            <a:r>
              <a:rPr b="1" lang="en">
                <a:solidFill>
                  <a:schemeClr val="dk1"/>
                </a:solidFill>
              </a:rPr>
              <a:t> River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98" name="Google Shape;98;p16"/>
          <p:cNvSpPr txBox="1"/>
          <p:nvPr/>
        </p:nvSpPr>
        <p:spPr>
          <a:xfrm>
            <a:off x="1450150" y="76980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Saco</a:t>
            </a:r>
            <a:r>
              <a:rPr b="1" lang="en">
                <a:solidFill>
                  <a:schemeClr val="dk1"/>
                </a:solidFill>
              </a:rPr>
              <a:t> River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99" name="Google Shape;99;p16"/>
          <p:cNvSpPr txBox="1"/>
          <p:nvPr/>
        </p:nvSpPr>
        <p:spPr>
          <a:xfrm>
            <a:off x="2067225" y="67682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Sebago</a:t>
            </a:r>
            <a:r>
              <a:rPr b="1" lang="en">
                <a:solidFill>
                  <a:schemeClr val="dk1"/>
                </a:solidFill>
              </a:rPr>
              <a:t> Lake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0" name="Google Shape;100;p16"/>
          <p:cNvSpPr txBox="1"/>
          <p:nvPr/>
        </p:nvSpPr>
        <p:spPr>
          <a:xfrm rot="-253930">
            <a:off x="4235486" y="5117462"/>
            <a:ext cx="2406562" cy="4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Penobscot</a:t>
            </a:r>
            <a:r>
              <a:rPr b="1" lang="en">
                <a:solidFill>
                  <a:schemeClr val="dk1"/>
                </a:solidFill>
              </a:rPr>
              <a:t> River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1249575" y="3373913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Moosehead</a:t>
            </a:r>
            <a:r>
              <a:rPr b="1" lang="en">
                <a:solidFill>
                  <a:schemeClr val="dk1"/>
                </a:solidFill>
              </a:rPr>
              <a:t> Lake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3779625" y="2468763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Aroostook</a:t>
            </a:r>
            <a:r>
              <a:rPr b="1" lang="en">
                <a:solidFill>
                  <a:schemeClr val="dk1"/>
                </a:solidFill>
              </a:rPr>
              <a:t> River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3486500" y="17532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St.John </a:t>
            </a:r>
            <a:r>
              <a:rPr b="1" lang="en">
                <a:solidFill>
                  <a:schemeClr val="dk1"/>
                </a:solidFill>
              </a:rPr>
              <a:t>River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4" name="Google Shape;104;p16"/>
          <p:cNvSpPr txBox="1"/>
          <p:nvPr/>
        </p:nvSpPr>
        <p:spPr>
          <a:xfrm>
            <a:off x="4607025" y="689542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Atlantic</a:t>
            </a:r>
            <a:r>
              <a:rPr b="1" lang="en">
                <a:solidFill>
                  <a:schemeClr val="dk1"/>
                </a:solidFill>
              </a:rPr>
              <a:t> Ocean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5" name="Google Shape;105;p16"/>
          <p:cNvSpPr txBox="1"/>
          <p:nvPr/>
        </p:nvSpPr>
        <p:spPr>
          <a:xfrm>
            <a:off x="1518125" y="4618513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Kennebec</a:t>
            </a:r>
            <a:r>
              <a:rPr b="1" lang="en">
                <a:solidFill>
                  <a:schemeClr val="dk1"/>
                </a:solidFill>
              </a:rPr>
              <a:t> River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3213925" y="3748988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Piscataquis</a:t>
            </a:r>
            <a:r>
              <a:rPr b="1" lang="en">
                <a:solidFill>
                  <a:schemeClr val="dk1"/>
                </a:solidFill>
              </a:rPr>
              <a:t> River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9F29227-B120-41DA-B750-05AA62D296B6}"/>
</file>

<file path=customXml/itemProps2.xml><?xml version="1.0" encoding="utf-8"?>
<ds:datastoreItem xmlns:ds="http://schemas.openxmlformats.org/officeDocument/2006/customXml" ds:itemID="{6C4BD8BC-34D9-41CB-A1D4-55629D347130}"/>
</file>

<file path=customXml/itemProps3.xml><?xml version="1.0" encoding="utf-8"?>
<ds:datastoreItem xmlns:ds="http://schemas.openxmlformats.org/officeDocument/2006/customXml" ds:itemID="{FE3A4DEB-42C6-4C10-BEC4-24D0C5F8CB9A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