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Century Gothic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CenturyGothic-bold.fntdata"/><Relationship Id="rId8" Type="http://schemas.openxmlformats.org/officeDocument/2006/relationships/slide" Target="slides/slide3.xml"/><Relationship Id="rId18" Type="http://schemas.openxmlformats.org/officeDocument/2006/relationships/customXml" Target="../customXml/item3.xml"/><Relationship Id="rId3" Type="http://schemas.openxmlformats.org/officeDocument/2006/relationships/presProps" Target="presProps.xml"/><Relationship Id="rId12" Type="http://schemas.openxmlformats.org/officeDocument/2006/relationships/font" Target="fonts/CenturyGothic-regular.fntdata"/><Relationship Id="rId7" Type="http://schemas.openxmlformats.org/officeDocument/2006/relationships/slide" Target="slides/slide2.xml"/><Relationship Id="rId17" Type="http://schemas.openxmlformats.org/officeDocument/2006/relationships/customXml" Target="../customXml/item2.xml"/><Relationship Id="rId2" Type="http://schemas.openxmlformats.org/officeDocument/2006/relationships/viewProps" Target="viewProps.xml"/><Relationship Id="rId16" Type="http://schemas.openxmlformats.org/officeDocument/2006/relationships/customXml" Target="../customXml/item1.xml"/><Relationship Id="rId11" Type="http://schemas.openxmlformats.org/officeDocument/2006/relationships/slide" Target="slides/slide6.xml"/><Relationship Id="rId1" Type="http://schemas.openxmlformats.org/officeDocument/2006/relationships/theme" Target="theme/theme1.xml"/><Relationship Id="rId6" Type="http://schemas.openxmlformats.org/officeDocument/2006/relationships/slide" Target="slides/slide1.xml"/><Relationship Id="rId15" Type="http://schemas.openxmlformats.org/officeDocument/2006/relationships/font" Target="fonts/CenturyGothic-boldItalic.fntdata"/><Relationship Id="rId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CenturyGothic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528c6677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528c6677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f528c6677d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f528c6677d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a70c1e5cce_0_3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a70c1e5cce_0_3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a70c1e5cce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a70c1e5cce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a70c1e5cce_0_4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a70c1e5cce_0_4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a70c1e5cce_0_4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a70c1e5cce_0_4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ocs.google.com/presentation/d/1m3tWnwzZycdDnUiyJi5bQNGOGzzjpzY4-PZDqWzb_2s/edit#slide=id.p" TargetMode="External"/><Relationship Id="rId4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ocs.google.com/presentation/d/1m3tWnwzZycdDnUiyJi5bQNGOGzzjpzY4-PZDqWzb_2s/edit#slide=id.p" TargetMode="External"/><Relationship Id="rId4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docs.google.com/presentation/d/1m3tWnwzZycdDnUiyJi5bQNGOGzzjpzY4-PZDqWzb_2s/edit#slide=id.p" TargetMode="Externa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Procedure Adjectives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7742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Writing Week 2, Day 1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 rotWithShape="1">
          <a:blip r:embed="rId3">
            <a:alphaModFix/>
          </a:blip>
          <a:srcRect b="24907" l="21987" r="8364" t="9371"/>
          <a:stretch/>
        </p:blipFill>
        <p:spPr>
          <a:xfrm>
            <a:off x="719070" y="0"/>
            <a:ext cx="7705859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46524" y="0"/>
            <a:ext cx="2078151" cy="20781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 rotWithShape="1">
          <a:blip r:embed="rId3">
            <a:alphaModFix/>
          </a:blip>
          <a:srcRect b="65309" l="21987" r="50770" t="16984"/>
          <a:stretch/>
        </p:blipFill>
        <p:spPr>
          <a:xfrm>
            <a:off x="326539" y="619950"/>
            <a:ext cx="8490923" cy="3903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/>
        </p:nvSpPr>
        <p:spPr>
          <a:xfrm>
            <a:off x="327750" y="1172100"/>
            <a:ext cx="8488500" cy="279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Remember, </a:t>
            </a:r>
            <a:r>
              <a:rPr b="1" lang="en" sz="2200">
                <a:latin typeface="Century Gothic"/>
                <a:ea typeface="Century Gothic"/>
                <a:cs typeface="Century Gothic"/>
                <a:sym typeface="Century Gothic"/>
              </a:rPr>
              <a:t>a</a:t>
            </a:r>
            <a:r>
              <a:rPr b="1" lang="en" sz="2200">
                <a:latin typeface="Century Gothic"/>
                <a:ea typeface="Century Gothic"/>
                <a:cs typeface="Century Gothic"/>
                <a:sym typeface="Century Gothic"/>
              </a:rPr>
              <a:t>djectives</a:t>
            </a: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 describe the nouns. They answer these questions: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How many/much?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What kind?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What like?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Which ones? Whose?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2" name="Google Shape;72;p16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5309" l="21987" r="50770" t="16984"/>
          <a:stretch/>
        </p:blipFill>
        <p:spPr>
          <a:xfrm>
            <a:off x="3543325" y="2234200"/>
            <a:ext cx="5288976" cy="24315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3" name="Google Shape;73;p16"/>
          <p:cNvCxnSpPr/>
          <p:nvPr/>
        </p:nvCxnSpPr>
        <p:spPr>
          <a:xfrm flipH="1" rot="10800000">
            <a:off x="4572000" y="3303600"/>
            <a:ext cx="1953900" cy="102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4" name="Google Shape;74;p16"/>
          <p:cNvCxnSpPr/>
          <p:nvPr/>
        </p:nvCxnSpPr>
        <p:spPr>
          <a:xfrm>
            <a:off x="4572000" y="3679650"/>
            <a:ext cx="11916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5" name="Google Shape;75;p16"/>
          <p:cNvCxnSpPr/>
          <p:nvPr/>
        </p:nvCxnSpPr>
        <p:spPr>
          <a:xfrm flipH="1" rot="10800000">
            <a:off x="4572000" y="4045800"/>
            <a:ext cx="988200" cy="96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6" name="Google Shape;76;p16"/>
          <p:cNvCxnSpPr/>
          <p:nvPr/>
        </p:nvCxnSpPr>
        <p:spPr>
          <a:xfrm flipH="1" rot="10800000">
            <a:off x="4572000" y="4432050"/>
            <a:ext cx="1689600" cy="96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/>
        </p:nvSpPr>
        <p:spPr>
          <a:xfrm>
            <a:off x="327750" y="1274850"/>
            <a:ext cx="8488500" cy="25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Let’s focus on the </a:t>
            </a:r>
            <a:r>
              <a:rPr b="1" lang="en" sz="2200">
                <a:solidFill>
                  <a:srgbClr val="1155C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cardboard</a:t>
            </a: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2200">
              <a:solidFill>
                <a:srgbClr val="1155CC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How many?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200">
                <a:solidFill>
                  <a:srgbClr val="1155C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(one) piece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What like?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200">
                <a:solidFill>
                  <a:srgbClr val="1155C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strong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82" name="Google Shape;82;p17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5309" l="21987" r="50770" t="16984"/>
          <a:stretch/>
        </p:blipFill>
        <p:spPr>
          <a:xfrm>
            <a:off x="3543325" y="2234200"/>
            <a:ext cx="5288976" cy="24315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3" name="Google Shape;83;p17"/>
          <p:cNvCxnSpPr/>
          <p:nvPr/>
        </p:nvCxnSpPr>
        <p:spPr>
          <a:xfrm flipH="1" rot="10800000">
            <a:off x="4572000" y="3303600"/>
            <a:ext cx="1953900" cy="102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4" name="Google Shape;84;p17"/>
          <p:cNvCxnSpPr/>
          <p:nvPr/>
        </p:nvCxnSpPr>
        <p:spPr>
          <a:xfrm>
            <a:off x="4572000" y="3679650"/>
            <a:ext cx="11916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5" name="Google Shape;85;p17"/>
          <p:cNvCxnSpPr/>
          <p:nvPr/>
        </p:nvCxnSpPr>
        <p:spPr>
          <a:xfrm flipH="1" rot="10800000">
            <a:off x="4572000" y="4045800"/>
            <a:ext cx="988200" cy="96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6" name="Google Shape;86;p17"/>
          <p:cNvCxnSpPr/>
          <p:nvPr/>
        </p:nvCxnSpPr>
        <p:spPr>
          <a:xfrm flipH="1" rot="10800000">
            <a:off x="4572000" y="4432050"/>
            <a:ext cx="1689600" cy="96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/>
        </p:nvSpPr>
        <p:spPr>
          <a:xfrm>
            <a:off x="343725" y="1256200"/>
            <a:ext cx="8488500" cy="36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Let’s try one more: </a:t>
            </a:r>
            <a:r>
              <a:rPr b="1" lang="en" sz="2200">
                <a:solidFill>
                  <a:srgbClr val="1155C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water</a:t>
            </a: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2200">
              <a:solidFill>
                <a:srgbClr val="1155CC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How much?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1155C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full pitcher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92" name="Google Shape;92;p18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5309" l="21987" r="50770" t="16984"/>
          <a:stretch/>
        </p:blipFill>
        <p:spPr>
          <a:xfrm>
            <a:off x="3543325" y="2234200"/>
            <a:ext cx="5288976" cy="24315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3" name="Google Shape;93;p18"/>
          <p:cNvCxnSpPr/>
          <p:nvPr/>
        </p:nvCxnSpPr>
        <p:spPr>
          <a:xfrm flipH="1" rot="10800000">
            <a:off x="4572000" y="3303600"/>
            <a:ext cx="1953900" cy="102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4" name="Google Shape;94;p18"/>
          <p:cNvCxnSpPr/>
          <p:nvPr/>
        </p:nvCxnSpPr>
        <p:spPr>
          <a:xfrm>
            <a:off x="4572000" y="3679650"/>
            <a:ext cx="11916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5" name="Google Shape;95;p18"/>
          <p:cNvCxnSpPr/>
          <p:nvPr/>
        </p:nvCxnSpPr>
        <p:spPr>
          <a:xfrm flipH="1" rot="10800000">
            <a:off x="4572000" y="4045800"/>
            <a:ext cx="988200" cy="96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6" name="Google Shape;96;p18"/>
          <p:cNvCxnSpPr/>
          <p:nvPr/>
        </p:nvCxnSpPr>
        <p:spPr>
          <a:xfrm flipH="1" rot="10800000">
            <a:off x="4572000" y="4432050"/>
            <a:ext cx="1689600" cy="96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7" ma:contentTypeDescription="Create a new document." ma:contentTypeScope="" ma:versionID="4c70364f81099f1f955b8d54a5564545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27700258b162cd936c08902e4b68cde6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EEED46A-FDE2-4BAD-B491-1B426F689B59}"/>
</file>

<file path=customXml/itemProps2.xml><?xml version="1.0" encoding="utf-8"?>
<ds:datastoreItem xmlns:ds="http://schemas.openxmlformats.org/officeDocument/2006/customXml" ds:itemID="{D7556B8C-EBBE-41A7-9B7B-7CA9CB741718}"/>
</file>

<file path=customXml/itemProps3.xml><?xml version="1.0" encoding="utf-8"?>
<ds:datastoreItem xmlns:ds="http://schemas.openxmlformats.org/officeDocument/2006/customXml" ds:itemID="{BE79F208-E7FB-455D-9CC5-5C2D1AE1C04A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