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1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font" Target="fonts/CenturyGothic-bold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regular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052347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052347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907c305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907c305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0523472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0523472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141f8fd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141f8fd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Procedure Verbs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74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Week 1, Day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-3136075" y="1672025"/>
            <a:ext cx="3266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25" y="560250"/>
            <a:ext cx="4276725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750" y="560250"/>
            <a:ext cx="4220448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-3136075" y="1672025"/>
            <a:ext cx="3266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37688" l="3113" r="3113" t="3220"/>
          <a:stretch/>
        </p:blipFill>
        <p:spPr>
          <a:xfrm>
            <a:off x="858811" y="195413"/>
            <a:ext cx="7426377" cy="47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-3136075" y="1672025"/>
            <a:ext cx="3266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53966" y="479549"/>
            <a:ext cx="2960073" cy="418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926" y="1091725"/>
            <a:ext cx="4184397" cy="295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6137A3-4E19-4543-AA34-94CB5B699720}"/>
</file>

<file path=customXml/itemProps2.xml><?xml version="1.0" encoding="utf-8"?>
<ds:datastoreItem xmlns:ds="http://schemas.openxmlformats.org/officeDocument/2006/customXml" ds:itemID="{A9655650-AF8B-436A-91A6-7934FAA414E0}"/>
</file>

<file path=customXml/itemProps3.xml><?xml version="1.0" encoding="utf-8"?>
<ds:datastoreItem xmlns:ds="http://schemas.openxmlformats.org/officeDocument/2006/customXml" ds:itemID="{7F482A65-3BAD-4F55-9A22-F0C02D95379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