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jkVwMINZvPmPxUUL/TmDHVHlz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.fntdata"/><Relationship Id="rId8" Type="http://schemas.openxmlformats.org/officeDocument/2006/relationships/slide" Target="slides/slide4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17" Type="http://schemas.openxmlformats.org/officeDocument/2006/relationships/customXml" Target="../customXml/item1.xml"/><Relationship Id="rId2" Type="http://schemas.openxmlformats.org/officeDocument/2006/relationships/presProps" Target="presProps.xml"/><Relationship Id="rId16" Type="http://customschemas.google.com/relationships/presentationmetadata" Target="metadata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fbd6f6ef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24fbd6f6ef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fbd6f6ef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24fbd6f6ef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10" Type="http://schemas.openxmlformats.org/officeDocument/2006/relationships/image" Target="../media/image4.jpg"/><Relationship Id="rId9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5.jpg"/><Relationship Id="rId7" Type="http://schemas.openxmlformats.org/officeDocument/2006/relationships/image" Target="../media/image8.jpg"/><Relationship Id="rId8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arth.google.com/web/search/Maine/@45.19348812,-68.99700445,127.08833949a,839606.80122022d,35y,0h,0t,0r/data=CigiJgokCWw8PgRy9UdAEfF2i9YoaEVAGQohDbGQFE_AITYGO9JkeVPAOgMKATA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mapsofworld.com/usa/states/maine/physical-map-of-maine.html" TargetMode="External"/><Relationship Id="rId4" Type="http://schemas.openxmlformats.org/officeDocument/2006/relationships/hyperlink" Target="http://ontheworldmap.com/usa/usa-political-map.html" TargetMode="External"/><Relationship Id="rId5" Type="http://schemas.openxmlformats.org/officeDocument/2006/relationships/hyperlink" Target="https://upload.wikimedia.org/wikipedia/commons/2/2a/Usa_edcp_%28%2BHI_%2BAL%29_relief_location_map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9823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Maps of 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Maine 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and the United States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37310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Science &amp; Engineering Week 1, Lesson 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24fbd6f6efd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150" y="551675"/>
            <a:ext cx="2094000" cy="125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24fbd6f6efd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0950" y="566800"/>
            <a:ext cx="2094000" cy="122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24fbd6f6efd_0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0250" y="467375"/>
            <a:ext cx="1741972" cy="131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24fbd6f6efd_0_16"/>
          <p:cNvSpPr txBox="1"/>
          <p:nvPr/>
        </p:nvSpPr>
        <p:spPr>
          <a:xfrm>
            <a:off x="199625" y="1794425"/>
            <a:ext cx="2094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bay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g24fbd6f6efd_0_16"/>
          <p:cNvSpPr txBox="1"/>
          <p:nvPr/>
        </p:nvSpPr>
        <p:spPr>
          <a:xfrm>
            <a:off x="2501075" y="1794425"/>
            <a:ext cx="2094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hill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g24fbd6f6efd_0_16"/>
          <p:cNvSpPr txBox="1"/>
          <p:nvPr/>
        </p:nvSpPr>
        <p:spPr>
          <a:xfrm>
            <a:off x="4818551" y="1794425"/>
            <a:ext cx="1876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island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g24fbd6f6efd_0_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8066" y="445025"/>
            <a:ext cx="1965809" cy="131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24fbd6f6efd_0_16"/>
          <p:cNvSpPr txBox="1"/>
          <p:nvPr/>
        </p:nvSpPr>
        <p:spPr>
          <a:xfrm>
            <a:off x="6918525" y="1794425"/>
            <a:ext cx="1884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lake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g24fbd6f6efd_0_16"/>
          <p:cNvPicPr preferRelativeResize="0"/>
          <p:nvPr/>
        </p:nvPicPr>
        <p:blipFill rotWithShape="1">
          <a:blip r:embed="rId7">
            <a:alphaModFix/>
          </a:blip>
          <a:srcRect b="4913" l="3980" r="2140" t="3762"/>
          <a:stretch/>
        </p:blipFill>
        <p:spPr>
          <a:xfrm>
            <a:off x="269650" y="2702100"/>
            <a:ext cx="1884900" cy="134945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24fbd6f6efd_0_16"/>
          <p:cNvSpPr txBox="1"/>
          <p:nvPr/>
        </p:nvSpPr>
        <p:spPr>
          <a:xfrm>
            <a:off x="186150" y="4108950"/>
            <a:ext cx="2094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peninsula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" name="Google Shape;70;g24fbd6f6efd_0_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78734" y="2834550"/>
            <a:ext cx="2227890" cy="12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4fbd6f6efd_0_16"/>
          <p:cNvSpPr txBox="1"/>
          <p:nvPr/>
        </p:nvSpPr>
        <p:spPr>
          <a:xfrm>
            <a:off x="2457350" y="4108950"/>
            <a:ext cx="2174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pond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" name="Google Shape;72;g24fbd6f6efd_0_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09640" y="2854500"/>
            <a:ext cx="1997960" cy="12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24fbd6f6efd_0_16"/>
          <p:cNvSpPr txBox="1"/>
          <p:nvPr/>
        </p:nvSpPr>
        <p:spPr>
          <a:xfrm>
            <a:off x="4808650" y="4108950"/>
            <a:ext cx="1884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river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" name="Google Shape;74;g24fbd6f6efd_0_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39626" y="2796562"/>
            <a:ext cx="1968949" cy="131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4fbd6f6efd_0_16"/>
          <p:cNvSpPr txBox="1"/>
          <p:nvPr/>
        </p:nvSpPr>
        <p:spPr>
          <a:xfrm>
            <a:off x="7081650" y="4108950"/>
            <a:ext cx="1884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850" y="318600"/>
            <a:ext cx="6572201" cy="44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/>
        </p:nvSpPr>
        <p:spPr>
          <a:xfrm>
            <a:off x="194725" y="1356850"/>
            <a:ext cx="1694100" cy="21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United States 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Political Map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think the mapmaker wants us to learn about and think about the United States by looking at this map?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/>
        </p:nvSpPr>
        <p:spPr>
          <a:xfrm>
            <a:off x="2868525" y="4657275"/>
            <a:ext cx="35433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United States Physical Map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" name="Google Shape;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000" y="279375"/>
            <a:ext cx="6898000" cy="42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58300" y="1731600"/>
            <a:ext cx="2221800" cy="16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think the mapmaker wants us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learn and think about Maine by looking at this map?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2500" y="48650"/>
            <a:ext cx="4565401" cy="504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fbd6f6efd_0_5"/>
          <p:cNvSpPr txBox="1"/>
          <p:nvPr/>
        </p:nvSpPr>
        <p:spPr>
          <a:xfrm>
            <a:off x="158300" y="1731600"/>
            <a:ext cx="2221800" cy="16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more of Maine’s features using Google Earth. Click the Earth to begin exploring. 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g24fbd6f6efd_0_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6825" y="546350"/>
            <a:ext cx="5950624" cy="387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/>
        </p:nvSpPr>
        <p:spPr>
          <a:xfrm>
            <a:off x="777625" y="618475"/>
            <a:ext cx="8011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b="0" i="0" lang="en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https://www.mapsofworld.com/usa/states/maine/physical-map-of-maine.html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b="0" i="0" lang="en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http://ontheworldmap.com/usa/usa-political-map.html</a:t>
            </a: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b="0" i="0" lang="en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https://upload.wikimedia.org/wikipedia/commons/2/2a/Usa_edcp_%28%2BHI_%2BAL%29_relief_location_map.png</a:t>
            </a: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8D9DDA-EDAD-43EB-B140-61DFD49F8168}"/>
</file>

<file path=customXml/itemProps2.xml><?xml version="1.0" encoding="utf-8"?>
<ds:datastoreItem xmlns:ds="http://schemas.openxmlformats.org/officeDocument/2006/customXml" ds:itemID="{09691DE7-8887-4737-88D1-916185FFED6C}"/>
</file>

<file path=customXml/itemProps3.xml><?xml version="1.0" encoding="utf-8"?>
<ds:datastoreItem xmlns:ds="http://schemas.openxmlformats.org/officeDocument/2006/customXml" ds:itemID="{183C0351-00FA-4652-BF21-51F2ED6AB53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