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CenturyGothic-bold.fntdata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font" Target="fonts/CenturyGothic-regular.fntdata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customXml" Target="../customXml/item1.xml"/><Relationship Id="rId5" Type="http://schemas.openxmlformats.org/officeDocument/2006/relationships/slide" Target="slides/slide1.xml"/><Relationship Id="rId10" Type="http://schemas.openxmlformats.org/officeDocument/2006/relationships/font" Target="fonts/CenturyGothic-boldItalic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052347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052347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141f8fd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141f8fd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Bear Breath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74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Week 1,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978" l="1076" r="3621" t="1212"/>
          <a:stretch/>
        </p:blipFill>
        <p:spPr>
          <a:xfrm>
            <a:off x="695750" y="152400"/>
            <a:ext cx="342312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2346" l="0" r="1273" t="688"/>
          <a:stretch/>
        </p:blipFill>
        <p:spPr>
          <a:xfrm>
            <a:off x="5029023" y="152400"/>
            <a:ext cx="353696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0C6739-EF00-45F4-B750-F1F8C5297E9B}"/>
</file>

<file path=customXml/itemProps2.xml><?xml version="1.0" encoding="utf-8"?>
<ds:datastoreItem xmlns:ds="http://schemas.openxmlformats.org/officeDocument/2006/customXml" ds:itemID="{3315B066-9DF3-486D-9012-606E1AC44856}"/>
</file>

<file path=customXml/itemProps3.xml><?xml version="1.0" encoding="utf-8"?>
<ds:datastoreItem xmlns:ds="http://schemas.openxmlformats.org/officeDocument/2006/customXml" ds:itemID="{7F72A516-6676-45F9-A653-CA2C56D7F97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