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CenturyGothic-regular.fntdata"/><Relationship Id="rId13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11" Type="http://schemas.openxmlformats.org/officeDocument/2006/relationships/font" Target="fonts/CenturyGothic-boldItalic.fntdata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0" Type="http://schemas.openxmlformats.org/officeDocument/2006/relationships/font" Target="fonts/CenturyGothic-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CenturyGothic-bold.fntdata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576d03a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576d03a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785500" y="1116825"/>
            <a:ext cx="5868000" cy="167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4400">
                <a:latin typeface="Century Gothic"/>
                <a:ea typeface="Century Gothic"/>
                <a:cs typeface="Century Gothic"/>
                <a:sym typeface="Century Gothic"/>
              </a:rPr>
              <a:t>A Letter to My Teacher </a:t>
            </a:r>
            <a:endParaRPr i="1"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e</a:t>
            </a: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xcerpt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0852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Text Talk Week 1, Day 3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050" y="1116825"/>
            <a:ext cx="2288450" cy="1887975"/>
          </a:xfrm>
          <a:prstGeom prst="rect">
            <a:avLst/>
          </a:prstGeom>
          <a:noFill/>
          <a:ln cap="flat" cmpd="sng" w="12700">
            <a:solidFill>
              <a:srgbClr val="B7B7B7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440200" y="810900"/>
            <a:ext cx="8392200" cy="375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was the one who marched to school that first day, splashing through every puddle I could find.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wore a bright yellow raincoat and a dark, stormy frown—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because for me, school meant sitting still and listening,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two things I wasn’t much good at.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9A4039A44494392F3C6644174EFD4" ma:contentTypeVersion="17" ma:contentTypeDescription="Create a new document." ma:contentTypeScope="" ma:versionID="4c70364f81099f1f955b8d54a5564545">
  <xsd:schema xmlns:xsd="http://www.w3.org/2001/XMLSchema" xmlns:xs="http://www.w3.org/2001/XMLSchema" xmlns:p="http://schemas.microsoft.com/office/2006/metadata/properties" xmlns:ns2="d88a5585-8329-475e-b2d5-3ecaed923975" xmlns:ns3="8e4d829d-fbfb-4b2f-b3ff-512c8664d3e8" targetNamespace="http://schemas.microsoft.com/office/2006/metadata/properties" ma:root="true" ma:fieldsID="27700258b162cd936c08902e4b68cde6" ns2:_="" ns3:_="">
    <xsd:import namespace="d88a5585-8329-475e-b2d5-3ecaed923975"/>
    <xsd:import namespace="8e4d829d-fbfb-4b2f-b3ff-512c8664d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Not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ie8f5300a76e4615ac8677561665fe8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5585-8329-475e-b2d5-3ecaed923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e407dca-7e10-41d8-9780-494ed3966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e8f5300a76e4615ac8677561665fe8e" ma:index="24" nillable="true" ma:taxonomy="true" ma:internalName="ie8f5300a76e4615ac8677561665fe8e" ma:taxonomyFieldName="Metadata" ma:displayName="Metadata" ma:default="" ma:fieldId="{2e8f5300-a76e-4615-ac86-77561665fe8e}" ma:sspId="8e407dca-7e10-41d8-9780-494ed3966f68" ma:termSetId="548a93fa-6488-4950-9383-a5b0d998091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d829d-fbfb-4b2f-b3ff-512c8664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01382a6-fd2a-4255-8c6f-25838e23e578}" ma:internalName="TaxCatchAll" ma:showField="CatchAllData" ma:web="8e4d829d-fbfb-4b2f-b3ff-512c8664d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d829d-fbfb-4b2f-b3ff-512c8664d3e8" xsi:nil="true"/>
    <Notes xmlns="d88a5585-8329-475e-b2d5-3ecaed923975" xsi:nil="true"/>
    <ie8f5300a76e4615ac8677561665fe8e xmlns="d88a5585-8329-475e-b2d5-3ecaed923975">
      <Terms xmlns="http://schemas.microsoft.com/office/infopath/2007/PartnerControls"/>
    </ie8f5300a76e4615ac8677561665fe8e>
    <lcf76f155ced4ddcb4097134ff3c332f xmlns="d88a5585-8329-475e-b2d5-3ecaed9239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C181ED-97D4-4F4B-9CBA-D18E9A2892D4}"/>
</file>

<file path=customXml/itemProps2.xml><?xml version="1.0" encoding="utf-8"?>
<ds:datastoreItem xmlns:ds="http://schemas.openxmlformats.org/officeDocument/2006/customXml" ds:itemID="{1508E360-AE1D-4C9C-98ED-778D762EF732}"/>
</file>

<file path=customXml/itemProps3.xml><?xml version="1.0" encoding="utf-8"?>
<ds:datastoreItem xmlns:ds="http://schemas.openxmlformats.org/officeDocument/2006/customXml" ds:itemID="{7F992662-F262-40E3-B940-543D35EB348B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0x010100E199A4039A44494392F3C6644174EFD4</vt:lpwstr>
  </property>
</Properties>
</file>