
<file path=[Content_Types].xml><?xml version="1.0" encoding="utf-8"?>
<Types xmlns="http://schemas.openxmlformats.org/package/2006/content-types">
  <Default Extension="fntdata" ContentType="application/x-fontdata"/>
  <Default Extension="jpg" ContentType="image/jpeg"/>
  <Default Extension="rels" ContentType="application/vnd.openxmlformats-package.relationships+xml"/>
  <Default Extension="xml" ContentType="application/xml"/>
  <Override PartName="/ppt/theme/theme1.xml" ContentType="application/vnd.openxmlformats-officedocument.theme+xml"/>
  <Override PartName="/ppt/theme/theme2.xml" ContentType="application/vnd.openxmlformats-officedocument.theme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2" Type="http://schemas.openxmlformats.org/officeDocument/2006/relationships/custom-properties" Target="docProps/custom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</p:sldIdLst>
  <p:sldSz cy="5143500" cx="9144000"/>
  <p:notesSz cx="6858000" cy="9144000"/>
  <p:embeddedFontLst>
    <p:embeddedFont>
      <p:font typeface="Century Gothic"/>
      <p:regular r:id="rId9"/>
      <p:bold r:id="rId10"/>
      <p:italic r:id="rId11"/>
      <p:boldItalic r:id="rId12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customXml" Target="../customXml/item1.xml"/><Relationship Id="rId3" Type="http://schemas.openxmlformats.org/officeDocument/2006/relationships/presProps" Target="presProps.xml"/><Relationship Id="rId12" Type="http://schemas.openxmlformats.org/officeDocument/2006/relationships/font" Target="fonts/CenturyGothic-boldItalic.fntdata"/><Relationship Id="rId7" Type="http://schemas.openxmlformats.org/officeDocument/2006/relationships/slide" Target="slides/slide2.xml"/><Relationship Id="rId2" Type="http://schemas.openxmlformats.org/officeDocument/2006/relationships/viewProps" Target="viewProps.xml"/><Relationship Id="rId1" Type="http://schemas.openxmlformats.org/officeDocument/2006/relationships/theme" Target="theme/theme1.xml"/><Relationship Id="rId11" Type="http://schemas.openxmlformats.org/officeDocument/2006/relationships/font" Target="fonts/CenturyGothic-italic.fntdata"/><Relationship Id="rId6" Type="http://schemas.openxmlformats.org/officeDocument/2006/relationships/slide" Target="slides/slide1.xml"/><Relationship Id="rId5" Type="http://schemas.openxmlformats.org/officeDocument/2006/relationships/notesMaster" Target="notesMasters/notesMaster1.xml"/><Relationship Id="rId15" Type="http://schemas.openxmlformats.org/officeDocument/2006/relationships/customXml" Target="../customXml/item3.xml"/><Relationship Id="rId10" Type="http://schemas.openxmlformats.org/officeDocument/2006/relationships/font" Target="fonts/CenturyGothic-bold.fntdata"/><Relationship Id="rId4" Type="http://schemas.openxmlformats.org/officeDocument/2006/relationships/slideMaster" Target="slideMasters/slideMaster1.xml"/><Relationship Id="rId9" Type="http://schemas.openxmlformats.org/officeDocument/2006/relationships/font" Target="fonts/CenturyGothic-regular.fntdata"/><Relationship Id="rId14" Type="http://schemas.openxmlformats.org/officeDocument/2006/relationships/customXml" Target="../customXml/item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3e8ae12138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3e8ae12138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de8243f8a9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de8243f8a9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https://www.playgeography.com/games/countries-of-the-world/</a:t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jp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0" y="744575"/>
            <a:ext cx="8520600" cy="2672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4800">
                <a:latin typeface="Century Gothic"/>
                <a:ea typeface="Century Gothic"/>
                <a:cs typeface="Century Gothic"/>
                <a:sym typeface="Century Gothic"/>
              </a:rPr>
              <a:t>Mary Kingsley </a:t>
            </a:r>
            <a:endParaRPr sz="4800"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>
                <a:latin typeface="Century Gothic"/>
                <a:ea typeface="Century Gothic"/>
                <a:cs typeface="Century Gothic"/>
                <a:sym typeface="Century Gothic"/>
              </a:rPr>
              <a:t>and </a:t>
            </a:r>
            <a:endParaRPr sz="3600"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4800">
                <a:latin typeface="Century Gothic"/>
                <a:ea typeface="Century Gothic"/>
                <a:cs typeface="Century Gothic"/>
                <a:sym typeface="Century Gothic"/>
              </a:rPr>
              <a:t>W</a:t>
            </a:r>
            <a:r>
              <a:rPr lang="en" sz="4800">
                <a:latin typeface="Century Gothic"/>
                <a:ea typeface="Century Gothic"/>
                <a:cs typeface="Century Gothic"/>
                <a:sym typeface="Century Gothic"/>
              </a:rPr>
              <a:t>orld Map</a:t>
            </a:r>
            <a:endParaRPr sz="4800"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404367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Century Gothic"/>
                <a:ea typeface="Century Gothic"/>
                <a:cs typeface="Century Gothic"/>
                <a:sym typeface="Century Gothic"/>
              </a:rPr>
              <a:t>Text Talk Week 1, Day 1</a:t>
            </a:r>
            <a:endParaRPr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0" name="Google Shape;60;p14"/>
          <p:cNvPicPr preferRelativeResize="0"/>
          <p:nvPr/>
        </p:nvPicPr>
        <p:blipFill rotWithShape="1">
          <a:blip r:embed="rId3">
            <a:alphaModFix/>
          </a:blip>
          <a:srcRect b="6842" l="0" r="0" t="3943"/>
          <a:stretch/>
        </p:blipFill>
        <p:spPr>
          <a:xfrm>
            <a:off x="2616688" y="0"/>
            <a:ext cx="3910628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61" name="Google Shape;61;p14"/>
          <p:cNvSpPr txBox="1"/>
          <p:nvPr/>
        </p:nvSpPr>
        <p:spPr>
          <a:xfrm>
            <a:off x="179750" y="204150"/>
            <a:ext cx="803700" cy="356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latin typeface="Calibri"/>
                <a:ea typeface="Calibri"/>
                <a:cs typeface="Calibri"/>
                <a:sym typeface="Calibri"/>
              </a:rPr>
              <a:t>Slide 1</a:t>
            </a:r>
            <a:endParaRPr sz="1200"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Google Shape;66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78713" y="212263"/>
            <a:ext cx="8386575" cy="47189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199A4039A44494392F3C6644174EFD4" ma:contentTypeVersion="17" ma:contentTypeDescription="Create a new document." ma:contentTypeScope="" ma:versionID="4c70364f81099f1f955b8d54a5564545">
  <xsd:schema xmlns:xsd="http://www.w3.org/2001/XMLSchema" xmlns:xs="http://www.w3.org/2001/XMLSchema" xmlns:p="http://schemas.microsoft.com/office/2006/metadata/properties" xmlns:ns2="d88a5585-8329-475e-b2d5-3ecaed923975" xmlns:ns3="8e4d829d-fbfb-4b2f-b3ff-512c8664d3e8" targetNamespace="http://schemas.microsoft.com/office/2006/metadata/properties" ma:root="true" ma:fieldsID="27700258b162cd936c08902e4b68cde6" ns2:_="" ns3:_="">
    <xsd:import namespace="d88a5585-8329-475e-b2d5-3ecaed923975"/>
    <xsd:import namespace="8e4d829d-fbfb-4b2f-b3ff-512c8664d3e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MediaServiceSearchProperties" minOccurs="0"/>
                <xsd:element ref="ns3:SharedWithUsers" minOccurs="0"/>
                <xsd:element ref="ns3:SharedWithDetails" minOccurs="0"/>
                <xsd:element ref="ns2:Note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ie8f5300a76e4615ac8677561665fe8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88a5585-8329-475e-b2d5-3ecaed92397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1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Notes" ma:index="14" nillable="true" ma:displayName="Notes" ma:format="Dropdown" ma:internalName="Notes">
      <xsd:simpleType>
        <xsd:restriction base="dms:Text">
          <xsd:maxLength value="255"/>
        </xsd:restriction>
      </xsd:simpleType>
    </xsd:element>
    <xsd:element name="MediaServiceDateTaken" ma:index="15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8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0" nillable="true" ma:taxonomy="true" ma:internalName="lcf76f155ced4ddcb4097134ff3c332f" ma:taxonomyFieldName="MediaServiceImageTags" ma:displayName="Image Tags" ma:readOnly="false" ma:fieldId="{5cf76f15-5ced-4ddc-b409-7134ff3c332f}" ma:taxonomyMulti="true" ma:sspId="8e407dca-7e10-41d8-9780-494ed3966f68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ie8f5300a76e4615ac8677561665fe8e" ma:index="24" nillable="true" ma:taxonomy="true" ma:internalName="ie8f5300a76e4615ac8677561665fe8e" ma:taxonomyFieldName="Metadata" ma:displayName="Metadata" ma:default="" ma:fieldId="{2e8f5300-a76e-4615-ac86-77561665fe8e}" ma:sspId="8e407dca-7e10-41d8-9780-494ed3966f68" ma:termSetId="548a93fa-6488-4950-9383-a5b0d9980914" ma:anchorId="00000000-0000-0000-0000-000000000000" ma:open="fals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e4d829d-fbfb-4b2f-b3ff-512c8664d3e8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1" nillable="true" ma:displayName="Taxonomy Catch All Column" ma:hidden="true" ma:list="{101382a6-fd2a-4255-8c6f-25838e23e578}" ma:internalName="TaxCatchAll" ma:showField="CatchAllData" ma:web="8e4d829d-fbfb-4b2f-b3ff-512c8664d3e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8e4d829d-fbfb-4b2f-b3ff-512c8664d3e8" xsi:nil="true"/>
    <Notes xmlns="d88a5585-8329-475e-b2d5-3ecaed923975" xsi:nil="true"/>
    <ie8f5300a76e4615ac8677561665fe8e xmlns="d88a5585-8329-475e-b2d5-3ecaed923975">
      <Terms xmlns="http://schemas.microsoft.com/office/infopath/2007/PartnerControls"/>
    </ie8f5300a76e4615ac8677561665fe8e>
    <lcf76f155ced4ddcb4097134ff3c332f xmlns="d88a5585-8329-475e-b2d5-3ecaed923975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5706C1E6-F19F-4A27-8DA4-B2AAD4390E0F}"/>
</file>

<file path=customXml/itemProps2.xml><?xml version="1.0" encoding="utf-8"?>
<ds:datastoreItem xmlns:ds="http://schemas.openxmlformats.org/officeDocument/2006/customXml" ds:itemID="{A98A1691-6BC3-47EF-AA0D-25AFAD9C9946}"/>
</file>

<file path=customXml/itemProps3.xml><?xml version="1.0" encoding="utf-8"?>
<ds:datastoreItem xmlns:ds="http://schemas.openxmlformats.org/officeDocument/2006/customXml" ds:itemID="{B76F48B3-595A-4483-BF32-921FB24C86D5}"/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0x010100E199A4039A44494392F3C6644174EFD4</vt:lpwstr>
  </property>
</Properties>
</file>