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339" r:id="rId2"/>
    <p:sldId id="2502" r:id="rId3"/>
    <p:sldId id="262" r:id="rId4"/>
    <p:sldId id="2503" r:id="rId5"/>
    <p:sldId id="342" r:id="rId6"/>
    <p:sldId id="2405" r:id="rId7"/>
    <p:sldId id="354" r:id="rId8"/>
    <p:sldId id="343" r:id="rId9"/>
    <p:sldId id="351" r:id="rId10"/>
    <p:sldId id="346" r:id="rId11"/>
    <p:sldId id="2504" r:id="rId12"/>
    <p:sldId id="341" r:id="rId13"/>
    <p:sldId id="352" r:id="rId1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a Ulrich" initials="MU" lastIdx="1" clrIdx="0">
    <p:extLst>
      <p:ext uri="{19B8F6BF-5375-455C-9EA6-DF929625EA0E}">
        <p15:presenceInfo xmlns:p15="http://schemas.microsoft.com/office/powerpoint/2012/main" userId="f8cb17b1-7c2e-4bf4-ad96-1cb450cf35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8D"/>
    <a:srgbClr val="E5F4F5"/>
    <a:srgbClr val="2F5A89"/>
    <a:srgbClr val="2773AF"/>
    <a:srgbClr val="D0CECE"/>
    <a:srgbClr val="7F7F7F"/>
    <a:srgbClr val="2D2829"/>
    <a:srgbClr val="52849E"/>
    <a:srgbClr val="487993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83436-E8E3-4EB7-BD2F-4903482A3C5F}" v="10" dt="2022-10-05T20:24:18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14"/>
    <p:restoredTop sz="94653"/>
  </p:normalViewPr>
  <p:slideViewPr>
    <p:cSldViewPr snapToGrid="0" snapToObjects="1">
      <p:cViewPr varScale="1">
        <p:scale>
          <a:sx n="52" d="100"/>
          <a:sy n="52" d="100"/>
        </p:scale>
        <p:origin x="1302" y="84"/>
      </p:cViewPr>
      <p:guideLst>
        <p:guide orient="horz" pos="4272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43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ECA259-713F-9A4A-A78D-3BA814CB85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E7817-32D4-2141-B8D3-97F57D3CA2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8E0A-D37C-F04A-9CD3-0B13861829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3CB5F-B1A4-2740-A399-1E231DC2E8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BEF49-6E6F-9445-95CF-8CB8C4A66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EA803-E41D-F349-87DA-430EDDBD5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85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9F7E2-31A8-DD43-B183-3C7E78CCDED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29B31-542B-9049-A264-6D1000FB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Board members (Joan, Ken) supportive of pursuing this opportunity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Questions of scope/size? Narrative hook to lift Maine above? Niche to target?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Problem: dirty existing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Solution: </a:t>
            </a:r>
            <a:r>
              <a:rPr lang="en-US" err="1"/>
              <a:t>Heatpumps</a:t>
            </a:r>
            <a:r>
              <a:rPr lang="en-US"/>
              <a:t> cleaner cheaper  , national leader on space heating, replicability in videos to share broadly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75F9E-FCA4-4439-9F1E-EB8756AE55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0C9B7AA-FA46-BE40-84FF-C258F46383C2}"/>
              </a:ext>
            </a:extLst>
          </p:cNvPr>
          <p:cNvGrpSpPr/>
          <p:nvPr userDrawn="1"/>
        </p:nvGrpSpPr>
        <p:grpSpPr>
          <a:xfrm>
            <a:off x="3825402" y="-86380"/>
            <a:ext cx="20613193" cy="13871832"/>
            <a:chOff x="1901768" y="-43190"/>
            <a:chExt cx="10309281" cy="6935916"/>
          </a:xfrm>
        </p:grpSpPr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1BF6F3F4-2CA5-4381-A84F-7E872BAD14A9}"/>
                </a:ext>
              </a:extLst>
            </p:cNvPr>
            <p:cNvSpPr/>
            <p:nvPr/>
          </p:nvSpPr>
          <p:spPr>
            <a:xfrm>
              <a:off x="1901768" y="-31618"/>
              <a:ext cx="10309281" cy="6912767"/>
            </a:xfrm>
            <a:custGeom>
              <a:avLst/>
              <a:gdLst>
                <a:gd name="connsiteX0" fmla="*/ 0 w 2573311"/>
                <a:gd name="connsiteY0" fmla="*/ 0 h 6866467"/>
                <a:gd name="connsiteX1" fmla="*/ 2573311 w 2573311"/>
                <a:gd name="connsiteY1" fmla="*/ 0 h 6866467"/>
                <a:gd name="connsiteX2" fmla="*/ 2573311 w 2573311"/>
                <a:gd name="connsiteY2" fmla="*/ 6866467 h 6866467"/>
                <a:gd name="connsiteX3" fmla="*/ 1202336 w 2573311"/>
                <a:gd name="connsiteY3" fmla="*/ 6866467 h 6866467"/>
                <a:gd name="connsiteX4" fmla="*/ 0 w 2573311"/>
                <a:gd name="connsiteY4" fmla="*/ 0 h 6866467"/>
                <a:gd name="connsiteX0" fmla="*/ 0 w 2573311"/>
                <a:gd name="connsiteY0" fmla="*/ 0 h 6866467"/>
                <a:gd name="connsiteX1" fmla="*/ 2573311 w 2573311"/>
                <a:gd name="connsiteY1" fmla="*/ 0 h 6866467"/>
                <a:gd name="connsiteX2" fmla="*/ 2573311 w 2573311"/>
                <a:gd name="connsiteY2" fmla="*/ 6866467 h 6866467"/>
                <a:gd name="connsiteX3" fmla="*/ 1202336 w 2573311"/>
                <a:gd name="connsiteY3" fmla="*/ 6866467 h 6866467"/>
                <a:gd name="connsiteX4" fmla="*/ 0 w 2573311"/>
                <a:gd name="connsiteY4" fmla="*/ 0 h 6866467"/>
                <a:gd name="connsiteX0" fmla="*/ 0 w 2573311"/>
                <a:gd name="connsiteY0" fmla="*/ 0 h 6866467"/>
                <a:gd name="connsiteX1" fmla="*/ 2573311 w 2573311"/>
                <a:gd name="connsiteY1" fmla="*/ 0 h 6866467"/>
                <a:gd name="connsiteX2" fmla="*/ 2573311 w 2573311"/>
                <a:gd name="connsiteY2" fmla="*/ 6866467 h 6866467"/>
                <a:gd name="connsiteX3" fmla="*/ 1392761 w 2573311"/>
                <a:gd name="connsiteY3" fmla="*/ 6866467 h 6866467"/>
                <a:gd name="connsiteX4" fmla="*/ 0 w 2573311"/>
                <a:gd name="connsiteY4" fmla="*/ 0 h 6866467"/>
                <a:gd name="connsiteX0" fmla="*/ 0 w 2889417"/>
                <a:gd name="connsiteY0" fmla="*/ 0 h 6878042"/>
                <a:gd name="connsiteX1" fmla="*/ 2889417 w 2889417"/>
                <a:gd name="connsiteY1" fmla="*/ 11575 h 6878042"/>
                <a:gd name="connsiteX2" fmla="*/ 2889417 w 2889417"/>
                <a:gd name="connsiteY2" fmla="*/ 6878042 h 6878042"/>
                <a:gd name="connsiteX3" fmla="*/ 1708867 w 2889417"/>
                <a:gd name="connsiteY3" fmla="*/ 6878042 h 6878042"/>
                <a:gd name="connsiteX4" fmla="*/ 0 w 2889417"/>
                <a:gd name="connsiteY4" fmla="*/ 0 h 6878042"/>
                <a:gd name="connsiteX0" fmla="*/ 0 w 2889417"/>
                <a:gd name="connsiteY0" fmla="*/ 0 h 6878042"/>
                <a:gd name="connsiteX1" fmla="*/ 2889417 w 2889417"/>
                <a:gd name="connsiteY1" fmla="*/ 11575 h 6878042"/>
                <a:gd name="connsiteX2" fmla="*/ 2889417 w 2889417"/>
                <a:gd name="connsiteY2" fmla="*/ 6878042 h 6878042"/>
                <a:gd name="connsiteX3" fmla="*/ 1708867 w 2889417"/>
                <a:gd name="connsiteY3" fmla="*/ 6878042 h 6878042"/>
                <a:gd name="connsiteX4" fmla="*/ 0 w 2889417"/>
                <a:gd name="connsiteY4" fmla="*/ 0 h 6878042"/>
                <a:gd name="connsiteX0" fmla="*/ 0 w 3392139"/>
                <a:gd name="connsiteY0" fmla="*/ 0 h 6889617"/>
                <a:gd name="connsiteX1" fmla="*/ 3392139 w 3392139"/>
                <a:gd name="connsiteY1" fmla="*/ 23150 h 6889617"/>
                <a:gd name="connsiteX2" fmla="*/ 3392139 w 3392139"/>
                <a:gd name="connsiteY2" fmla="*/ 6889617 h 6889617"/>
                <a:gd name="connsiteX3" fmla="*/ 2211589 w 3392139"/>
                <a:gd name="connsiteY3" fmla="*/ 6889617 h 6889617"/>
                <a:gd name="connsiteX4" fmla="*/ 0 w 3392139"/>
                <a:gd name="connsiteY4" fmla="*/ 0 h 6889617"/>
                <a:gd name="connsiteX0" fmla="*/ 0 w 3392139"/>
                <a:gd name="connsiteY0" fmla="*/ 0 h 6889617"/>
                <a:gd name="connsiteX1" fmla="*/ 3392139 w 3392139"/>
                <a:gd name="connsiteY1" fmla="*/ 23150 h 6889617"/>
                <a:gd name="connsiteX2" fmla="*/ 3392139 w 3392139"/>
                <a:gd name="connsiteY2" fmla="*/ 6889617 h 6889617"/>
                <a:gd name="connsiteX3" fmla="*/ 2211589 w 3392139"/>
                <a:gd name="connsiteY3" fmla="*/ 6889617 h 6889617"/>
                <a:gd name="connsiteX4" fmla="*/ 0 w 3392139"/>
                <a:gd name="connsiteY4" fmla="*/ 0 h 6889617"/>
                <a:gd name="connsiteX0" fmla="*/ 0 w 3392139"/>
                <a:gd name="connsiteY0" fmla="*/ 0 h 6912767"/>
                <a:gd name="connsiteX1" fmla="*/ 3392139 w 3392139"/>
                <a:gd name="connsiteY1" fmla="*/ 23150 h 6912767"/>
                <a:gd name="connsiteX2" fmla="*/ 3392139 w 3392139"/>
                <a:gd name="connsiteY2" fmla="*/ 6889617 h 6912767"/>
                <a:gd name="connsiteX3" fmla="*/ 2409631 w 3392139"/>
                <a:gd name="connsiteY3" fmla="*/ 6912767 h 6912767"/>
                <a:gd name="connsiteX4" fmla="*/ 0 w 3392139"/>
                <a:gd name="connsiteY4" fmla="*/ 0 h 69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2139" h="6912767">
                  <a:moveTo>
                    <a:pt x="0" y="0"/>
                  </a:moveTo>
                  <a:lnTo>
                    <a:pt x="3392139" y="23150"/>
                  </a:lnTo>
                  <a:lnTo>
                    <a:pt x="3392139" y="6889617"/>
                  </a:lnTo>
                  <a:lnTo>
                    <a:pt x="2409631" y="6912767"/>
                  </a:lnTo>
                  <a:cubicBezTo>
                    <a:pt x="2404937" y="6464320"/>
                    <a:pt x="2198393" y="2115200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7196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928A51F5-9B8D-41B5-8B6E-CE9491B76820}"/>
                </a:ext>
              </a:extLst>
            </p:cNvPr>
            <p:cNvSpPr/>
            <p:nvPr/>
          </p:nvSpPr>
          <p:spPr>
            <a:xfrm>
              <a:off x="9295732" y="-8466"/>
              <a:ext cx="2897011" cy="6901192"/>
            </a:xfrm>
            <a:custGeom>
              <a:avLst/>
              <a:gdLst>
                <a:gd name="connsiteX0" fmla="*/ 1019735 w 1290094"/>
                <a:gd name="connsiteY0" fmla="*/ 0 h 6858000"/>
                <a:gd name="connsiteX1" fmla="*/ 1290094 w 1290094"/>
                <a:gd name="connsiteY1" fmla="*/ 0 h 6858000"/>
                <a:gd name="connsiteX2" fmla="*/ 1290094 w 1290094"/>
                <a:gd name="connsiteY2" fmla="*/ 6858000 h 6858000"/>
                <a:gd name="connsiteX3" fmla="*/ 0 w 1290094"/>
                <a:gd name="connsiteY3" fmla="*/ 6858000 h 6858000"/>
                <a:gd name="connsiteX4" fmla="*/ 1019735 w 1290094"/>
                <a:gd name="connsiteY4" fmla="*/ 0 h 6858000"/>
                <a:gd name="connsiteX0" fmla="*/ 1019735 w 1290094"/>
                <a:gd name="connsiteY0" fmla="*/ 0 h 6858000"/>
                <a:gd name="connsiteX1" fmla="*/ 1290094 w 1290094"/>
                <a:gd name="connsiteY1" fmla="*/ 0 h 6858000"/>
                <a:gd name="connsiteX2" fmla="*/ 1290094 w 1290094"/>
                <a:gd name="connsiteY2" fmla="*/ 6858000 h 6858000"/>
                <a:gd name="connsiteX3" fmla="*/ 0 w 1290094"/>
                <a:gd name="connsiteY3" fmla="*/ 6858000 h 6858000"/>
                <a:gd name="connsiteX4" fmla="*/ 1019735 w 1290094"/>
                <a:gd name="connsiteY4" fmla="*/ 0 h 6858000"/>
                <a:gd name="connsiteX0" fmla="*/ 774853 w 1045212"/>
                <a:gd name="connsiteY0" fmla="*/ 0 h 6858000"/>
                <a:gd name="connsiteX1" fmla="*/ 1045212 w 1045212"/>
                <a:gd name="connsiteY1" fmla="*/ 0 h 6858000"/>
                <a:gd name="connsiteX2" fmla="*/ 1045212 w 1045212"/>
                <a:gd name="connsiteY2" fmla="*/ 6858000 h 6858000"/>
                <a:gd name="connsiteX3" fmla="*/ 0 w 1045212"/>
                <a:gd name="connsiteY3" fmla="*/ 6846440 h 6858000"/>
                <a:gd name="connsiteX4" fmla="*/ 774853 w 1045212"/>
                <a:gd name="connsiteY4" fmla="*/ 0 h 6858000"/>
                <a:gd name="connsiteX0" fmla="*/ 847888 w 1118247"/>
                <a:gd name="connsiteY0" fmla="*/ 0 h 6904242"/>
                <a:gd name="connsiteX1" fmla="*/ 1118247 w 1118247"/>
                <a:gd name="connsiteY1" fmla="*/ 0 h 6904242"/>
                <a:gd name="connsiteX2" fmla="*/ 1118247 w 1118247"/>
                <a:gd name="connsiteY2" fmla="*/ 6858000 h 6904242"/>
                <a:gd name="connsiteX3" fmla="*/ 0 w 1118247"/>
                <a:gd name="connsiteY3" fmla="*/ 6904242 h 6904242"/>
                <a:gd name="connsiteX4" fmla="*/ 847888 w 1118247"/>
                <a:gd name="connsiteY4" fmla="*/ 0 h 6904242"/>
                <a:gd name="connsiteX0" fmla="*/ 804926 w 1075285"/>
                <a:gd name="connsiteY0" fmla="*/ 0 h 6892682"/>
                <a:gd name="connsiteX1" fmla="*/ 1075285 w 1075285"/>
                <a:gd name="connsiteY1" fmla="*/ 0 h 6892682"/>
                <a:gd name="connsiteX2" fmla="*/ 1075285 w 1075285"/>
                <a:gd name="connsiteY2" fmla="*/ 6858000 h 6892682"/>
                <a:gd name="connsiteX3" fmla="*/ 0 w 1075285"/>
                <a:gd name="connsiteY3" fmla="*/ 6892682 h 6892682"/>
                <a:gd name="connsiteX4" fmla="*/ 804926 w 1075285"/>
                <a:gd name="connsiteY4" fmla="*/ 0 h 689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285" h="6892682">
                  <a:moveTo>
                    <a:pt x="804926" y="0"/>
                  </a:moveTo>
                  <a:lnTo>
                    <a:pt x="1075285" y="0"/>
                  </a:lnTo>
                  <a:lnTo>
                    <a:pt x="1075285" y="6858000"/>
                  </a:lnTo>
                  <a:lnTo>
                    <a:pt x="0" y="6892682"/>
                  </a:lnTo>
                  <a:cubicBezTo>
                    <a:pt x="374282" y="6005491"/>
                    <a:pt x="851670" y="3707930"/>
                    <a:pt x="804926" y="0"/>
                  </a:cubicBezTo>
                  <a:close/>
                </a:path>
              </a:pathLst>
            </a:custGeom>
            <a:solidFill>
              <a:srgbClr val="FCDE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7196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520BA370-B454-4BC0-9A82-DDA6C1EE4FD8}"/>
                </a:ext>
              </a:extLst>
            </p:cNvPr>
            <p:cNvSpPr/>
            <p:nvPr/>
          </p:nvSpPr>
          <p:spPr>
            <a:xfrm>
              <a:off x="7457315" y="-43190"/>
              <a:ext cx="4735427" cy="6912766"/>
            </a:xfrm>
            <a:custGeom>
              <a:avLst/>
              <a:gdLst>
                <a:gd name="connsiteX0" fmla="*/ 0 w 1249825"/>
                <a:gd name="connsiteY0" fmla="*/ 0 h 6858000"/>
                <a:gd name="connsiteX1" fmla="*/ 1249825 w 1249825"/>
                <a:gd name="connsiteY1" fmla="*/ 0 h 6858000"/>
                <a:gd name="connsiteX2" fmla="*/ 1249825 w 1249825"/>
                <a:gd name="connsiteY2" fmla="*/ 6858000 h 6858000"/>
                <a:gd name="connsiteX3" fmla="*/ 1109382 w 1249825"/>
                <a:gd name="connsiteY3" fmla="*/ 6858000 h 6858000"/>
                <a:gd name="connsiteX4" fmla="*/ 0 w 1249825"/>
                <a:gd name="connsiteY4" fmla="*/ 0 h 6858000"/>
                <a:gd name="connsiteX0" fmla="*/ 0 w 1249825"/>
                <a:gd name="connsiteY0" fmla="*/ 0 h 6858000"/>
                <a:gd name="connsiteX1" fmla="*/ 1249825 w 1249825"/>
                <a:gd name="connsiteY1" fmla="*/ 0 h 6858000"/>
                <a:gd name="connsiteX2" fmla="*/ 1249825 w 1249825"/>
                <a:gd name="connsiteY2" fmla="*/ 6858000 h 6858000"/>
                <a:gd name="connsiteX3" fmla="*/ 1109382 w 1249825"/>
                <a:gd name="connsiteY3" fmla="*/ 6858000 h 6858000"/>
                <a:gd name="connsiteX4" fmla="*/ 0 w 1249825"/>
                <a:gd name="connsiteY4" fmla="*/ 0 h 6858000"/>
                <a:gd name="connsiteX0" fmla="*/ 0 w 930748"/>
                <a:gd name="connsiteY0" fmla="*/ 0 h 6858000"/>
                <a:gd name="connsiteX1" fmla="*/ 930748 w 930748"/>
                <a:gd name="connsiteY1" fmla="*/ 0 h 6858000"/>
                <a:gd name="connsiteX2" fmla="*/ 930748 w 930748"/>
                <a:gd name="connsiteY2" fmla="*/ 6858000 h 6858000"/>
                <a:gd name="connsiteX3" fmla="*/ 790305 w 930748"/>
                <a:gd name="connsiteY3" fmla="*/ 6858000 h 6858000"/>
                <a:gd name="connsiteX4" fmla="*/ 0 w 930748"/>
                <a:gd name="connsiteY4" fmla="*/ 0 h 6858000"/>
                <a:gd name="connsiteX0" fmla="*/ 0 w 930748"/>
                <a:gd name="connsiteY0" fmla="*/ 0 h 6858000"/>
                <a:gd name="connsiteX1" fmla="*/ 930748 w 930748"/>
                <a:gd name="connsiteY1" fmla="*/ 0 h 6858000"/>
                <a:gd name="connsiteX2" fmla="*/ 930748 w 930748"/>
                <a:gd name="connsiteY2" fmla="*/ 6858000 h 6858000"/>
                <a:gd name="connsiteX3" fmla="*/ 790305 w 930748"/>
                <a:gd name="connsiteY3" fmla="*/ 6858000 h 6858000"/>
                <a:gd name="connsiteX4" fmla="*/ 0 w 930748"/>
                <a:gd name="connsiteY4" fmla="*/ 0 h 6858000"/>
                <a:gd name="connsiteX0" fmla="*/ 0 w 930748"/>
                <a:gd name="connsiteY0" fmla="*/ 0 h 6858000"/>
                <a:gd name="connsiteX1" fmla="*/ 930748 w 930748"/>
                <a:gd name="connsiteY1" fmla="*/ 0 h 6858000"/>
                <a:gd name="connsiteX2" fmla="*/ 930748 w 930748"/>
                <a:gd name="connsiteY2" fmla="*/ 6858000 h 6858000"/>
                <a:gd name="connsiteX3" fmla="*/ 790305 w 930748"/>
                <a:gd name="connsiteY3" fmla="*/ 6858000 h 6858000"/>
                <a:gd name="connsiteX4" fmla="*/ 0 w 930748"/>
                <a:gd name="connsiteY4" fmla="*/ 0 h 6858000"/>
                <a:gd name="connsiteX0" fmla="*/ 0 w 930748"/>
                <a:gd name="connsiteY0" fmla="*/ 0 h 6858000"/>
                <a:gd name="connsiteX1" fmla="*/ 930748 w 930748"/>
                <a:gd name="connsiteY1" fmla="*/ 0 h 6858000"/>
                <a:gd name="connsiteX2" fmla="*/ 930748 w 930748"/>
                <a:gd name="connsiteY2" fmla="*/ 6858000 h 6858000"/>
                <a:gd name="connsiteX3" fmla="*/ 790305 w 930748"/>
                <a:gd name="connsiteY3" fmla="*/ 6858000 h 6858000"/>
                <a:gd name="connsiteX4" fmla="*/ 0 w 930748"/>
                <a:gd name="connsiteY4" fmla="*/ 0 h 6858000"/>
                <a:gd name="connsiteX0" fmla="*/ 0 w 1548027"/>
                <a:gd name="connsiteY0" fmla="*/ 0 h 6892681"/>
                <a:gd name="connsiteX1" fmla="*/ 1548027 w 1548027"/>
                <a:gd name="connsiteY1" fmla="*/ 34681 h 6892681"/>
                <a:gd name="connsiteX2" fmla="*/ 1548027 w 1548027"/>
                <a:gd name="connsiteY2" fmla="*/ 6892681 h 6892681"/>
                <a:gd name="connsiteX3" fmla="*/ 1407584 w 1548027"/>
                <a:gd name="connsiteY3" fmla="*/ 6892681 h 6892681"/>
                <a:gd name="connsiteX4" fmla="*/ 0 w 1548027"/>
                <a:gd name="connsiteY4" fmla="*/ 0 h 6892681"/>
                <a:gd name="connsiteX0" fmla="*/ 0 w 1548027"/>
                <a:gd name="connsiteY0" fmla="*/ 0 h 6892681"/>
                <a:gd name="connsiteX1" fmla="*/ 1548027 w 1548027"/>
                <a:gd name="connsiteY1" fmla="*/ 34681 h 6892681"/>
                <a:gd name="connsiteX2" fmla="*/ 1548027 w 1548027"/>
                <a:gd name="connsiteY2" fmla="*/ 6892681 h 6892681"/>
                <a:gd name="connsiteX3" fmla="*/ 1407584 w 1548027"/>
                <a:gd name="connsiteY3" fmla="*/ 6892681 h 6892681"/>
                <a:gd name="connsiteX4" fmla="*/ 0 w 1548027"/>
                <a:gd name="connsiteY4" fmla="*/ 0 h 6892681"/>
                <a:gd name="connsiteX0" fmla="*/ 0 w 1548027"/>
                <a:gd name="connsiteY0" fmla="*/ 0 h 6904242"/>
                <a:gd name="connsiteX1" fmla="*/ 1548027 w 1548027"/>
                <a:gd name="connsiteY1" fmla="*/ 34681 h 6904242"/>
                <a:gd name="connsiteX2" fmla="*/ 1548027 w 1548027"/>
                <a:gd name="connsiteY2" fmla="*/ 6892681 h 6904242"/>
                <a:gd name="connsiteX3" fmla="*/ 1148148 w 1548027"/>
                <a:gd name="connsiteY3" fmla="*/ 6904242 h 6904242"/>
                <a:gd name="connsiteX4" fmla="*/ 0 w 1548027"/>
                <a:gd name="connsiteY4" fmla="*/ 0 h 6904242"/>
                <a:gd name="connsiteX0" fmla="*/ 0 w 1220004"/>
                <a:gd name="connsiteY0" fmla="*/ 0 h 6904242"/>
                <a:gd name="connsiteX1" fmla="*/ 1220004 w 1220004"/>
                <a:gd name="connsiteY1" fmla="*/ 34681 h 6904242"/>
                <a:gd name="connsiteX2" fmla="*/ 1220004 w 1220004"/>
                <a:gd name="connsiteY2" fmla="*/ 6892681 h 6904242"/>
                <a:gd name="connsiteX3" fmla="*/ 820125 w 1220004"/>
                <a:gd name="connsiteY3" fmla="*/ 6904242 h 6904242"/>
                <a:gd name="connsiteX4" fmla="*/ 0 w 1220004"/>
                <a:gd name="connsiteY4" fmla="*/ 0 h 6904242"/>
                <a:gd name="connsiteX0" fmla="*/ 0 w 1220004"/>
                <a:gd name="connsiteY0" fmla="*/ 0 h 6904242"/>
                <a:gd name="connsiteX1" fmla="*/ 1220004 w 1220004"/>
                <a:gd name="connsiteY1" fmla="*/ 34681 h 6904242"/>
                <a:gd name="connsiteX2" fmla="*/ 1220004 w 1220004"/>
                <a:gd name="connsiteY2" fmla="*/ 6892681 h 6904242"/>
                <a:gd name="connsiteX3" fmla="*/ 820125 w 1220004"/>
                <a:gd name="connsiteY3" fmla="*/ 6904242 h 6904242"/>
                <a:gd name="connsiteX4" fmla="*/ 0 w 1220004"/>
                <a:gd name="connsiteY4" fmla="*/ 0 h 6904242"/>
                <a:gd name="connsiteX0" fmla="*/ 0 w 1220004"/>
                <a:gd name="connsiteY0" fmla="*/ 0 h 6904242"/>
                <a:gd name="connsiteX1" fmla="*/ 1220004 w 1220004"/>
                <a:gd name="connsiteY1" fmla="*/ 34681 h 6904242"/>
                <a:gd name="connsiteX2" fmla="*/ 1220004 w 1220004"/>
                <a:gd name="connsiteY2" fmla="*/ 6892681 h 6904242"/>
                <a:gd name="connsiteX3" fmla="*/ 820125 w 1220004"/>
                <a:gd name="connsiteY3" fmla="*/ 6904242 h 6904242"/>
                <a:gd name="connsiteX4" fmla="*/ 0 w 1220004"/>
                <a:gd name="connsiteY4" fmla="*/ 0 h 69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04" h="6904242">
                  <a:moveTo>
                    <a:pt x="0" y="0"/>
                  </a:moveTo>
                  <a:lnTo>
                    <a:pt x="1220004" y="34681"/>
                  </a:lnTo>
                  <a:lnTo>
                    <a:pt x="1220004" y="6892681"/>
                  </a:lnTo>
                  <a:lnTo>
                    <a:pt x="820125" y="6904242"/>
                  </a:lnTo>
                  <a:cubicBezTo>
                    <a:pt x="823084" y="6699116"/>
                    <a:pt x="969181" y="3118350"/>
                    <a:pt x="0" y="0"/>
                  </a:cubicBezTo>
                  <a:close/>
                </a:path>
              </a:pathLst>
            </a:custGeom>
            <a:solidFill>
              <a:srgbClr val="25849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7196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AEE735B4-E3AC-44BB-B795-1C99699C64E2}"/>
                </a:ext>
              </a:extLst>
            </p:cNvPr>
            <p:cNvSpPr/>
            <p:nvPr/>
          </p:nvSpPr>
          <p:spPr>
            <a:xfrm>
              <a:off x="9649855" y="3589867"/>
              <a:ext cx="2542894" cy="3302857"/>
            </a:xfrm>
            <a:custGeom>
              <a:avLst/>
              <a:gdLst>
                <a:gd name="connsiteX0" fmla="*/ 0 w 2485021"/>
                <a:gd name="connsiteY0" fmla="*/ 3268133 h 3268133"/>
                <a:gd name="connsiteX1" fmla="*/ 2485021 w 2485021"/>
                <a:gd name="connsiteY1" fmla="*/ 0 h 3268133"/>
                <a:gd name="connsiteX2" fmla="*/ 2485021 w 2485021"/>
                <a:gd name="connsiteY2" fmla="*/ 3268133 h 3268133"/>
                <a:gd name="connsiteX3" fmla="*/ 0 w 2485021"/>
                <a:gd name="connsiteY3" fmla="*/ 3268133 h 3268133"/>
                <a:gd name="connsiteX0" fmla="*/ 0 w 2485021"/>
                <a:gd name="connsiteY0" fmla="*/ 3268133 h 3268133"/>
                <a:gd name="connsiteX1" fmla="*/ 2485021 w 2485021"/>
                <a:gd name="connsiteY1" fmla="*/ 0 h 3268133"/>
                <a:gd name="connsiteX2" fmla="*/ 2485021 w 2485021"/>
                <a:gd name="connsiteY2" fmla="*/ 3268133 h 3268133"/>
                <a:gd name="connsiteX3" fmla="*/ 0 w 2485021"/>
                <a:gd name="connsiteY3" fmla="*/ 3268133 h 3268133"/>
                <a:gd name="connsiteX0" fmla="*/ 0 w 2485021"/>
                <a:gd name="connsiteY0" fmla="*/ 3268133 h 3268133"/>
                <a:gd name="connsiteX1" fmla="*/ 2485021 w 2485021"/>
                <a:gd name="connsiteY1" fmla="*/ 0 h 3268133"/>
                <a:gd name="connsiteX2" fmla="*/ 2485021 w 2485021"/>
                <a:gd name="connsiteY2" fmla="*/ 3268133 h 3268133"/>
                <a:gd name="connsiteX3" fmla="*/ 0 w 2485021"/>
                <a:gd name="connsiteY3" fmla="*/ 3268133 h 3268133"/>
                <a:gd name="connsiteX0" fmla="*/ 0 w 2542894"/>
                <a:gd name="connsiteY0" fmla="*/ 3302857 h 3302857"/>
                <a:gd name="connsiteX1" fmla="*/ 2542894 w 2542894"/>
                <a:gd name="connsiteY1" fmla="*/ 0 h 3302857"/>
                <a:gd name="connsiteX2" fmla="*/ 2542894 w 2542894"/>
                <a:gd name="connsiteY2" fmla="*/ 3268133 h 3302857"/>
                <a:gd name="connsiteX3" fmla="*/ 0 w 2542894"/>
                <a:gd name="connsiteY3" fmla="*/ 3302857 h 3302857"/>
                <a:gd name="connsiteX0" fmla="*/ 0 w 2542894"/>
                <a:gd name="connsiteY0" fmla="*/ 3302857 h 3302857"/>
                <a:gd name="connsiteX1" fmla="*/ 2542894 w 2542894"/>
                <a:gd name="connsiteY1" fmla="*/ 0 h 3302857"/>
                <a:gd name="connsiteX2" fmla="*/ 2542894 w 2542894"/>
                <a:gd name="connsiteY2" fmla="*/ 3268133 h 3302857"/>
                <a:gd name="connsiteX3" fmla="*/ 0 w 2542894"/>
                <a:gd name="connsiteY3" fmla="*/ 3302857 h 3302857"/>
                <a:gd name="connsiteX0" fmla="*/ 0 w 2542894"/>
                <a:gd name="connsiteY0" fmla="*/ 3302857 h 3302857"/>
                <a:gd name="connsiteX1" fmla="*/ 2542894 w 2542894"/>
                <a:gd name="connsiteY1" fmla="*/ 0 h 3302857"/>
                <a:gd name="connsiteX2" fmla="*/ 2542894 w 2542894"/>
                <a:gd name="connsiteY2" fmla="*/ 3268133 h 3302857"/>
                <a:gd name="connsiteX3" fmla="*/ 0 w 2542894"/>
                <a:gd name="connsiteY3" fmla="*/ 3302857 h 33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2894" h="3302857">
                  <a:moveTo>
                    <a:pt x="0" y="3302857"/>
                  </a:moveTo>
                  <a:cubicBezTo>
                    <a:pt x="122283" y="3301498"/>
                    <a:pt x="1888174" y="2385743"/>
                    <a:pt x="2542894" y="0"/>
                  </a:cubicBezTo>
                  <a:lnTo>
                    <a:pt x="2542894" y="3268133"/>
                  </a:lnTo>
                  <a:lnTo>
                    <a:pt x="0" y="3302857"/>
                  </a:lnTo>
                  <a:close/>
                </a:path>
              </a:pathLst>
            </a:custGeom>
            <a:solidFill>
              <a:srgbClr val="2559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7196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3350" y="4809068"/>
            <a:ext cx="15573261" cy="3292604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10797">
                <a:solidFill>
                  <a:srgbClr val="25598D"/>
                </a:solidFill>
              </a:defRPr>
            </a:lvl1pPr>
          </a:lstStyle>
          <a:p>
            <a:r>
              <a:rPr lang="en-US"/>
              <a:t>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13349" y="8101667"/>
            <a:ext cx="15529827" cy="2193798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25849E"/>
                </a:solidFill>
              </a:defRPr>
            </a:lvl1pPr>
            <a:lvl2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Cover Subtitle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CC757DD-D4E0-4442-8357-BCB2104AE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176" y="806705"/>
            <a:ext cx="5060110" cy="20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1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26856" y="3050551"/>
            <a:ext cx="21338618" cy="7959826"/>
          </a:xfrm>
        </p:spPr>
        <p:txBody>
          <a:bodyPr>
            <a:normAutofit/>
          </a:bodyPr>
          <a:lstStyle>
            <a:lvl1pPr marL="457086" indent="-457086">
              <a:buClr>
                <a:srgbClr val="25598D"/>
              </a:buClr>
              <a:buFont typeface="Arial" panose="020B0604020202020204" pitchFamily="34" charset="0"/>
              <a:buChar char="•"/>
              <a:defRPr sz="4399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rgbClr val="25598D"/>
              </a:buClr>
              <a:defRPr sz="3999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buClr>
                <a:srgbClr val="25598D"/>
              </a:buClr>
              <a:defRPr sz="3599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rgbClr val="25598D"/>
              </a:buClr>
              <a:defRPr sz="3599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rgbClr val="25598D"/>
              </a:buClr>
              <a:defRPr sz="3599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26858" y="751562"/>
            <a:ext cx="21338618" cy="1378180"/>
          </a:xfrm>
        </p:spPr>
        <p:txBody>
          <a:bodyPr anchor="ctr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3943" indent="0">
              <a:buNone/>
              <a:defRPr/>
            </a:lvl2pPr>
            <a:lvl3pPr marL="1827887" indent="0">
              <a:buNone/>
              <a:defRPr/>
            </a:lvl3pPr>
            <a:lvl4pPr marL="2741828" indent="0">
              <a:buNone/>
              <a:defRPr/>
            </a:lvl4pPr>
            <a:lvl5pPr marL="3655772" indent="0">
              <a:buNone/>
              <a:defRPr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5331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F118-3531-3496-D496-4653DD19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FF3E-A4BA-A558-85F1-B8DE0AF66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6E860-07EA-4056-7A6F-2D8A8BD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C771-3388-401A-AF04-C035EA3D791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FA1C-46E1-9116-4D67-A2A06EA2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CFFDE-69D9-2263-A7BE-FB4DFB7F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6E7-F774-418E-9D37-153343F9D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4982" y="2093067"/>
            <a:ext cx="22466682" cy="10741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76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icture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5"/>
          <a:stretch/>
        </p:blipFill>
        <p:spPr>
          <a:xfrm>
            <a:off x="1" y="0"/>
            <a:ext cx="24377652" cy="13716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826966" y="3050549"/>
            <a:ext cx="10438509" cy="7959826"/>
          </a:xfrm>
        </p:spPr>
        <p:txBody>
          <a:bodyPr>
            <a:noAutofit/>
          </a:bodyPr>
          <a:lstStyle>
            <a:lvl1pPr marL="457200" indent="-457200">
              <a:buClr>
                <a:srgbClr val="25598D"/>
              </a:buClr>
              <a:buFont typeface="Arial" panose="020B0604020202020204" pitchFamily="34" charset="0"/>
              <a:buChar char="•"/>
              <a:defRPr sz="5600" b="0" i="0">
                <a:latin typeface="Calibri" charset="0"/>
                <a:ea typeface="Calibri" charset="0"/>
                <a:cs typeface="Calibri" charset="0"/>
              </a:defRPr>
            </a:lvl1pPr>
            <a:lvl2pPr marL="1371257" indent="-457086">
              <a:buClr>
                <a:srgbClr val="25598D"/>
              </a:buClr>
              <a:buSzPct val="75000"/>
              <a:buFont typeface="Courier New" panose="02070309020205020404" pitchFamily="49" charset="0"/>
              <a:buChar char="o"/>
              <a:defRPr sz="4800" b="0" i="0">
                <a:latin typeface="Calibri" charset="0"/>
                <a:ea typeface="Calibri" charset="0"/>
                <a:cs typeface="Calibri" charset="0"/>
              </a:defRPr>
            </a:lvl2pPr>
            <a:lvl3pPr marL="2285429" indent="-457086">
              <a:buClr>
                <a:srgbClr val="25598D"/>
              </a:buClr>
              <a:buFont typeface="Wingdings" pitchFamily="2" charset="2"/>
              <a:buChar char="§"/>
              <a:defRPr sz="4000" b="0" i="0"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rgbClr val="25598D"/>
              </a:buClr>
              <a:defRPr sz="3600" b="0" i="0"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rgbClr val="25598D"/>
              </a:buClr>
              <a:defRPr sz="36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17221"/>
            <a:ext cx="22265476" cy="134342"/>
          </a:xfrm>
          <a:prstGeom prst="rect">
            <a:avLst/>
          </a:prstGeom>
          <a:solidFill>
            <a:srgbClr val="52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10" name="Rectangle 9"/>
          <p:cNvSpPr/>
          <p:nvPr userDrawn="1"/>
        </p:nvSpPr>
        <p:spPr>
          <a:xfrm>
            <a:off x="0" y="751562"/>
            <a:ext cx="22265476" cy="1378180"/>
          </a:xfrm>
          <a:prstGeom prst="rect">
            <a:avLst/>
          </a:prstGeom>
          <a:solidFill>
            <a:srgbClr val="25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 b="1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26858" y="751562"/>
            <a:ext cx="21338618" cy="1378180"/>
          </a:xfrm>
        </p:spPr>
        <p:txBody>
          <a:bodyPr anchor="ctr">
            <a:normAutofit/>
          </a:bodyPr>
          <a:lstStyle>
            <a:lvl1pPr marL="0" indent="0">
              <a:buNone/>
              <a:defRPr sz="66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6" indent="0">
              <a:buNone/>
              <a:defRPr/>
            </a:lvl5pPr>
          </a:lstStyle>
          <a:p>
            <a:pPr lvl="0"/>
            <a:r>
              <a:rPr lang="en-US" dirty="0"/>
              <a:t>Slide Title: Title with Image and Bullets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67" y="12248741"/>
            <a:ext cx="2630613" cy="107619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758AED-0AED-984C-A65D-D23C804777F2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858" y="3055823"/>
            <a:ext cx="10222992" cy="7955279"/>
          </a:xfrm>
          <a:solidFill>
            <a:srgbClr val="D0CECE"/>
          </a:solidFill>
        </p:spPr>
        <p:txBody>
          <a:bodyPr>
            <a:normAutofit/>
          </a:bodyPr>
          <a:lstStyle>
            <a:lvl1pPr>
              <a:buClr>
                <a:srgbClr val="25598D"/>
              </a:buClr>
              <a:defRPr sz="5600"/>
            </a:lvl1pPr>
          </a:lstStyle>
          <a:p>
            <a:pPr lvl="0"/>
            <a:r>
              <a:rPr lang="en-US" dirty="0"/>
              <a:t>Picture Placeholder: Drag image here, or click on “Picture” icon to select image.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DD41FE7-97F5-489F-BC9D-1AFE2735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E39D-6B51-4DCE-88F5-37034491DE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221"/>
            <a:ext cx="22265476" cy="134342"/>
          </a:xfrm>
          <a:prstGeom prst="rect">
            <a:avLst/>
          </a:prstGeom>
          <a:solidFill>
            <a:srgbClr val="52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11" name="Rectangle 10"/>
          <p:cNvSpPr/>
          <p:nvPr userDrawn="1"/>
        </p:nvSpPr>
        <p:spPr>
          <a:xfrm>
            <a:off x="0" y="751562"/>
            <a:ext cx="22265476" cy="1378180"/>
          </a:xfrm>
          <a:prstGeom prst="rect">
            <a:avLst/>
          </a:prstGeom>
          <a:solidFill>
            <a:srgbClr val="25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26858" y="751562"/>
            <a:ext cx="21338618" cy="1378180"/>
          </a:xfrm>
        </p:spPr>
        <p:txBody>
          <a:bodyPr anchor="ctr">
            <a:normAutofit/>
          </a:bodyPr>
          <a:lstStyle>
            <a:lvl1pPr marL="0" indent="0">
              <a:buNone/>
              <a:defRPr sz="66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6" indent="0">
              <a:buNone/>
              <a:defRPr/>
            </a:lvl5pPr>
          </a:lstStyle>
          <a:p>
            <a:pPr lvl="0"/>
            <a:r>
              <a:rPr lang="en-US" dirty="0"/>
              <a:t>Slide Title: Title with Image and Text/Paragraph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D4250D9-0520-5B48-88E3-31D4DF489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72948" y="3055823"/>
            <a:ext cx="10438509" cy="7959826"/>
          </a:xfrm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 typeface="Arial" panose="020B0604020202020204" pitchFamily="34" charset="0"/>
              <a:buNone/>
              <a:defRPr sz="3600" b="0" i="0">
                <a:latin typeface="Calibri" charset="0"/>
                <a:ea typeface="Calibri" charset="0"/>
                <a:cs typeface="Calibri" charset="0"/>
              </a:defRPr>
            </a:lvl1pPr>
            <a:lvl2pPr marL="914171" indent="0">
              <a:buClr>
                <a:srgbClr val="25598D"/>
              </a:buClr>
              <a:buNone/>
              <a:defRPr sz="3600" b="0" i="0">
                <a:latin typeface="Calibri" charset="0"/>
                <a:ea typeface="Calibri" charset="0"/>
                <a:cs typeface="Calibri" charset="0"/>
              </a:defRPr>
            </a:lvl2pPr>
            <a:lvl3pPr marL="1828343" indent="0">
              <a:buClr>
                <a:srgbClr val="25598D"/>
              </a:buClr>
              <a:buNone/>
              <a:defRPr sz="3600" b="0" i="0">
                <a:latin typeface="Calibri" charset="0"/>
                <a:ea typeface="Calibri" charset="0"/>
                <a:cs typeface="Calibri" charset="0"/>
              </a:defRPr>
            </a:lvl3pPr>
            <a:lvl4pPr marL="2742514" indent="0">
              <a:buClr>
                <a:srgbClr val="25598D"/>
              </a:buClr>
              <a:buNone/>
              <a:defRPr sz="3600" b="0" i="0">
                <a:latin typeface="Calibri" charset="0"/>
                <a:ea typeface="Calibri" charset="0"/>
                <a:cs typeface="Calibri" charset="0"/>
              </a:defRPr>
            </a:lvl4pPr>
            <a:lvl5pPr marL="3656685" indent="0">
              <a:buClr>
                <a:srgbClr val="25598D"/>
              </a:buClr>
              <a:buNone/>
              <a:defRPr sz="36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CC6365-3FA9-034E-914C-0839D7515BB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858" y="3055823"/>
            <a:ext cx="10222992" cy="7955279"/>
          </a:xfrm>
          <a:solidFill>
            <a:srgbClr val="D0CECE"/>
          </a:solidFill>
        </p:spPr>
        <p:txBody>
          <a:bodyPr>
            <a:normAutofit/>
          </a:bodyPr>
          <a:lstStyle>
            <a:lvl1pPr>
              <a:buClr>
                <a:srgbClr val="25598D"/>
              </a:buClr>
              <a:defRPr sz="5600"/>
            </a:lvl1pPr>
          </a:lstStyle>
          <a:p>
            <a:pPr lvl="0"/>
            <a:r>
              <a:rPr lang="en-US" dirty="0"/>
              <a:t>Picture Placeholder: Drag image here, or click on “Picture” icon to select image.</a:t>
            </a:r>
          </a:p>
        </p:txBody>
      </p:sp>
    </p:spTree>
    <p:extLst>
      <p:ext uri="{BB962C8B-B14F-4D97-AF65-F5344CB8AC3E}">
        <p14:creationId xmlns:p14="http://schemas.microsoft.com/office/powerpoint/2010/main" val="194660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5">
            <a:extLst>
              <a:ext uri="{FF2B5EF4-FFF2-40B4-BE49-F238E27FC236}">
                <a16:creationId xmlns:a16="http://schemas.microsoft.com/office/drawing/2014/main" id="{18612D5E-D042-0249-98A7-5E0CB9BF02E5}"/>
              </a:ext>
            </a:extLst>
          </p:cNvPr>
          <p:cNvSpPr/>
          <p:nvPr/>
        </p:nvSpPr>
        <p:spPr>
          <a:xfrm>
            <a:off x="81259" y="6830"/>
            <a:ext cx="24315086" cy="13758048"/>
          </a:xfrm>
          <a:custGeom>
            <a:avLst/>
            <a:gdLst>
              <a:gd name="connsiteX0" fmla="*/ 0 w 2573311"/>
              <a:gd name="connsiteY0" fmla="*/ 0 h 6866467"/>
              <a:gd name="connsiteX1" fmla="*/ 2573311 w 2573311"/>
              <a:gd name="connsiteY1" fmla="*/ 0 h 6866467"/>
              <a:gd name="connsiteX2" fmla="*/ 2573311 w 2573311"/>
              <a:gd name="connsiteY2" fmla="*/ 6866467 h 6866467"/>
              <a:gd name="connsiteX3" fmla="*/ 1202336 w 2573311"/>
              <a:gd name="connsiteY3" fmla="*/ 6866467 h 6866467"/>
              <a:gd name="connsiteX4" fmla="*/ 0 w 2573311"/>
              <a:gd name="connsiteY4" fmla="*/ 0 h 6866467"/>
              <a:gd name="connsiteX0" fmla="*/ 0 w 2573311"/>
              <a:gd name="connsiteY0" fmla="*/ 0 h 6866467"/>
              <a:gd name="connsiteX1" fmla="*/ 2573311 w 2573311"/>
              <a:gd name="connsiteY1" fmla="*/ 0 h 6866467"/>
              <a:gd name="connsiteX2" fmla="*/ 2573311 w 2573311"/>
              <a:gd name="connsiteY2" fmla="*/ 6866467 h 6866467"/>
              <a:gd name="connsiteX3" fmla="*/ 1202336 w 2573311"/>
              <a:gd name="connsiteY3" fmla="*/ 6866467 h 6866467"/>
              <a:gd name="connsiteX4" fmla="*/ 0 w 2573311"/>
              <a:gd name="connsiteY4" fmla="*/ 0 h 6866467"/>
              <a:gd name="connsiteX0" fmla="*/ 0 w 2573311"/>
              <a:gd name="connsiteY0" fmla="*/ 0 h 6866467"/>
              <a:gd name="connsiteX1" fmla="*/ 2573311 w 2573311"/>
              <a:gd name="connsiteY1" fmla="*/ 0 h 6866467"/>
              <a:gd name="connsiteX2" fmla="*/ 2573311 w 2573311"/>
              <a:gd name="connsiteY2" fmla="*/ 6866467 h 6866467"/>
              <a:gd name="connsiteX3" fmla="*/ 1392761 w 2573311"/>
              <a:gd name="connsiteY3" fmla="*/ 6866467 h 6866467"/>
              <a:gd name="connsiteX4" fmla="*/ 0 w 2573311"/>
              <a:gd name="connsiteY4" fmla="*/ 0 h 6866467"/>
              <a:gd name="connsiteX0" fmla="*/ 0 w 2889417"/>
              <a:gd name="connsiteY0" fmla="*/ 0 h 6878042"/>
              <a:gd name="connsiteX1" fmla="*/ 2889417 w 2889417"/>
              <a:gd name="connsiteY1" fmla="*/ 11575 h 6878042"/>
              <a:gd name="connsiteX2" fmla="*/ 2889417 w 2889417"/>
              <a:gd name="connsiteY2" fmla="*/ 6878042 h 6878042"/>
              <a:gd name="connsiteX3" fmla="*/ 1708867 w 2889417"/>
              <a:gd name="connsiteY3" fmla="*/ 6878042 h 6878042"/>
              <a:gd name="connsiteX4" fmla="*/ 0 w 2889417"/>
              <a:gd name="connsiteY4" fmla="*/ 0 h 6878042"/>
              <a:gd name="connsiteX0" fmla="*/ 0 w 2889417"/>
              <a:gd name="connsiteY0" fmla="*/ 0 h 6878042"/>
              <a:gd name="connsiteX1" fmla="*/ 2889417 w 2889417"/>
              <a:gd name="connsiteY1" fmla="*/ 11575 h 6878042"/>
              <a:gd name="connsiteX2" fmla="*/ 2889417 w 2889417"/>
              <a:gd name="connsiteY2" fmla="*/ 6878042 h 6878042"/>
              <a:gd name="connsiteX3" fmla="*/ 1708867 w 2889417"/>
              <a:gd name="connsiteY3" fmla="*/ 6878042 h 6878042"/>
              <a:gd name="connsiteX4" fmla="*/ 0 w 2889417"/>
              <a:gd name="connsiteY4" fmla="*/ 0 h 6878042"/>
              <a:gd name="connsiteX0" fmla="*/ 0 w 3392139"/>
              <a:gd name="connsiteY0" fmla="*/ 0 h 6889617"/>
              <a:gd name="connsiteX1" fmla="*/ 3392139 w 3392139"/>
              <a:gd name="connsiteY1" fmla="*/ 23150 h 6889617"/>
              <a:gd name="connsiteX2" fmla="*/ 3392139 w 3392139"/>
              <a:gd name="connsiteY2" fmla="*/ 6889617 h 6889617"/>
              <a:gd name="connsiteX3" fmla="*/ 2211589 w 3392139"/>
              <a:gd name="connsiteY3" fmla="*/ 6889617 h 6889617"/>
              <a:gd name="connsiteX4" fmla="*/ 0 w 3392139"/>
              <a:gd name="connsiteY4" fmla="*/ 0 h 6889617"/>
              <a:gd name="connsiteX0" fmla="*/ 0 w 3392139"/>
              <a:gd name="connsiteY0" fmla="*/ 0 h 6889617"/>
              <a:gd name="connsiteX1" fmla="*/ 3392139 w 3392139"/>
              <a:gd name="connsiteY1" fmla="*/ 23150 h 6889617"/>
              <a:gd name="connsiteX2" fmla="*/ 3392139 w 3392139"/>
              <a:gd name="connsiteY2" fmla="*/ 6889617 h 6889617"/>
              <a:gd name="connsiteX3" fmla="*/ 2211589 w 3392139"/>
              <a:gd name="connsiteY3" fmla="*/ 6889617 h 6889617"/>
              <a:gd name="connsiteX4" fmla="*/ 0 w 3392139"/>
              <a:gd name="connsiteY4" fmla="*/ 0 h 6889617"/>
              <a:gd name="connsiteX0" fmla="*/ 0 w 3392139"/>
              <a:gd name="connsiteY0" fmla="*/ 0 h 6912767"/>
              <a:gd name="connsiteX1" fmla="*/ 3392139 w 3392139"/>
              <a:gd name="connsiteY1" fmla="*/ 23150 h 6912767"/>
              <a:gd name="connsiteX2" fmla="*/ 3392139 w 3392139"/>
              <a:gd name="connsiteY2" fmla="*/ 6889617 h 6912767"/>
              <a:gd name="connsiteX3" fmla="*/ 2409631 w 3392139"/>
              <a:gd name="connsiteY3" fmla="*/ 6912767 h 6912767"/>
              <a:gd name="connsiteX4" fmla="*/ 0 w 3392139"/>
              <a:gd name="connsiteY4" fmla="*/ 0 h 6912767"/>
              <a:gd name="connsiteX0" fmla="*/ 0 w 3392139"/>
              <a:gd name="connsiteY0" fmla="*/ 0 h 6912767"/>
              <a:gd name="connsiteX1" fmla="*/ 3392139 w 3392139"/>
              <a:gd name="connsiteY1" fmla="*/ 23150 h 6912767"/>
              <a:gd name="connsiteX2" fmla="*/ 3392139 w 3392139"/>
              <a:gd name="connsiteY2" fmla="*/ 6889617 h 6912767"/>
              <a:gd name="connsiteX3" fmla="*/ 1684191 w 3392139"/>
              <a:gd name="connsiteY3" fmla="*/ 6912767 h 6912767"/>
              <a:gd name="connsiteX4" fmla="*/ 0 w 3392139"/>
              <a:gd name="connsiteY4" fmla="*/ 0 h 6912767"/>
              <a:gd name="connsiteX0" fmla="*/ 0 w 3392139"/>
              <a:gd name="connsiteY0" fmla="*/ 0 h 6912767"/>
              <a:gd name="connsiteX1" fmla="*/ 3392139 w 3392139"/>
              <a:gd name="connsiteY1" fmla="*/ 23150 h 6912767"/>
              <a:gd name="connsiteX2" fmla="*/ 3392139 w 3392139"/>
              <a:gd name="connsiteY2" fmla="*/ 6889617 h 6912767"/>
              <a:gd name="connsiteX3" fmla="*/ 1684191 w 3392139"/>
              <a:gd name="connsiteY3" fmla="*/ 6912767 h 6912767"/>
              <a:gd name="connsiteX4" fmla="*/ 0 w 3392139"/>
              <a:gd name="connsiteY4" fmla="*/ 0 h 6912767"/>
              <a:gd name="connsiteX0" fmla="*/ 0 w 3392139"/>
              <a:gd name="connsiteY0" fmla="*/ 0 h 6912767"/>
              <a:gd name="connsiteX1" fmla="*/ 3392139 w 3392139"/>
              <a:gd name="connsiteY1" fmla="*/ 23150 h 6912767"/>
              <a:gd name="connsiteX2" fmla="*/ 3392139 w 3392139"/>
              <a:gd name="connsiteY2" fmla="*/ 6889617 h 6912767"/>
              <a:gd name="connsiteX3" fmla="*/ 1267955 w 3392139"/>
              <a:gd name="connsiteY3" fmla="*/ 6912767 h 6912767"/>
              <a:gd name="connsiteX4" fmla="*/ 0 w 3392139"/>
              <a:gd name="connsiteY4" fmla="*/ 0 h 6912767"/>
              <a:gd name="connsiteX0" fmla="*/ 0 w 3392139"/>
              <a:gd name="connsiteY0" fmla="*/ 0 h 6912767"/>
              <a:gd name="connsiteX1" fmla="*/ 3392139 w 3392139"/>
              <a:gd name="connsiteY1" fmla="*/ 23150 h 6912767"/>
              <a:gd name="connsiteX2" fmla="*/ 3392139 w 3392139"/>
              <a:gd name="connsiteY2" fmla="*/ 6889617 h 6912767"/>
              <a:gd name="connsiteX3" fmla="*/ 891320 w 3392139"/>
              <a:gd name="connsiteY3" fmla="*/ 6912767 h 6912767"/>
              <a:gd name="connsiteX4" fmla="*/ 0 w 3392139"/>
              <a:gd name="connsiteY4" fmla="*/ 0 h 6912767"/>
              <a:gd name="connsiteX0" fmla="*/ 0 w 3392139"/>
              <a:gd name="connsiteY0" fmla="*/ 8951 h 6921718"/>
              <a:gd name="connsiteX1" fmla="*/ 3384764 w 3392139"/>
              <a:gd name="connsiteY1" fmla="*/ 0 h 6921718"/>
              <a:gd name="connsiteX2" fmla="*/ 3392139 w 3392139"/>
              <a:gd name="connsiteY2" fmla="*/ 6898568 h 6921718"/>
              <a:gd name="connsiteX3" fmla="*/ 891320 w 3392139"/>
              <a:gd name="connsiteY3" fmla="*/ 6921718 h 6921718"/>
              <a:gd name="connsiteX4" fmla="*/ 0 w 3392139"/>
              <a:gd name="connsiteY4" fmla="*/ 8951 h 6921718"/>
              <a:gd name="connsiteX0" fmla="*/ 0 w 3385473"/>
              <a:gd name="connsiteY0" fmla="*/ 8951 h 6921718"/>
              <a:gd name="connsiteX1" fmla="*/ 3384764 w 3385473"/>
              <a:gd name="connsiteY1" fmla="*/ 0 h 6921718"/>
              <a:gd name="connsiteX2" fmla="*/ 3384764 w 3385473"/>
              <a:gd name="connsiteY2" fmla="*/ 6898568 h 6921718"/>
              <a:gd name="connsiteX3" fmla="*/ 891320 w 3385473"/>
              <a:gd name="connsiteY3" fmla="*/ 6921718 h 6921718"/>
              <a:gd name="connsiteX4" fmla="*/ 0 w 3385473"/>
              <a:gd name="connsiteY4" fmla="*/ 8951 h 6921718"/>
              <a:gd name="connsiteX0" fmla="*/ 0 w 3384864"/>
              <a:gd name="connsiteY0" fmla="*/ 8951 h 6921718"/>
              <a:gd name="connsiteX1" fmla="*/ 3384764 w 3384864"/>
              <a:gd name="connsiteY1" fmla="*/ 0 h 6921718"/>
              <a:gd name="connsiteX2" fmla="*/ 3346413 w 3384864"/>
              <a:gd name="connsiteY2" fmla="*/ 6882517 h 6921718"/>
              <a:gd name="connsiteX3" fmla="*/ 891320 w 3384864"/>
              <a:gd name="connsiteY3" fmla="*/ 6921718 h 6921718"/>
              <a:gd name="connsiteX4" fmla="*/ 0 w 3384864"/>
              <a:gd name="connsiteY4" fmla="*/ 8951 h 6921718"/>
              <a:gd name="connsiteX0" fmla="*/ 0 w 3385337"/>
              <a:gd name="connsiteY0" fmla="*/ 8951 h 6921718"/>
              <a:gd name="connsiteX1" fmla="*/ 3384764 w 3385337"/>
              <a:gd name="connsiteY1" fmla="*/ 0 h 6921718"/>
              <a:gd name="connsiteX2" fmla="*/ 3383289 w 3385337"/>
              <a:gd name="connsiteY2" fmla="*/ 6909269 h 6921718"/>
              <a:gd name="connsiteX3" fmla="*/ 891320 w 3385337"/>
              <a:gd name="connsiteY3" fmla="*/ 6921718 h 6921718"/>
              <a:gd name="connsiteX4" fmla="*/ 0 w 3385337"/>
              <a:gd name="connsiteY4" fmla="*/ 8951 h 6921718"/>
              <a:gd name="connsiteX0" fmla="*/ 0 w 3275398"/>
              <a:gd name="connsiteY0" fmla="*/ 0 h 7270640"/>
              <a:gd name="connsiteX1" fmla="*/ 3274825 w 3275398"/>
              <a:gd name="connsiteY1" fmla="*/ 348922 h 7270640"/>
              <a:gd name="connsiteX2" fmla="*/ 3273350 w 3275398"/>
              <a:gd name="connsiteY2" fmla="*/ 7258191 h 7270640"/>
              <a:gd name="connsiteX3" fmla="*/ 781381 w 3275398"/>
              <a:gd name="connsiteY3" fmla="*/ 7270640 h 7270640"/>
              <a:gd name="connsiteX4" fmla="*/ 0 w 3275398"/>
              <a:gd name="connsiteY4" fmla="*/ 0 h 7270640"/>
              <a:gd name="connsiteX0" fmla="*/ 0 w 3374061"/>
              <a:gd name="connsiteY0" fmla="*/ 0 h 6922992"/>
              <a:gd name="connsiteX1" fmla="*/ 3373488 w 3374061"/>
              <a:gd name="connsiteY1" fmla="*/ 1274 h 6922992"/>
              <a:gd name="connsiteX2" fmla="*/ 3372013 w 3374061"/>
              <a:gd name="connsiteY2" fmla="*/ 6910543 h 6922992"/>
              <a:gd name="connsiteX3" fmla="*/ 880044 w 3374061"/>
              <a:gd name="connsiteY3" fmla="*/ 6922992 h 6922992"/>
              <a:gd name="connsiteX4" fmla="*/ 0 w 3374061"/>
              <a:gd name="connsiteY4" fmla="*/ 0 h 69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061" h="6922992">
                <a:moveTo>
                  <a:pt x="0" y="0"/>
                </a:moveTo>
                <a:lnTo>
                  <a:pt x="3373488" y="1274"/>
                </a:lnTo>
                <a:cubicBezTo>
                  <a:pt x="3375946" y="2300797"/>
                  <a:pt x="3369555" y="4611020"/>
                  <a:pt x="3372013" y="6910543"/>
                </a:cubicBezTo>
                <a:lnTo>
                  <a:pt x="880044" y="6922992"/>
                </a:lnTo>
                <a:cubicBezTo>
                  <a:pt x="875350" y="6474545"/>
                  <a:pt x="1171678" y="1209333"/>
                  <a:pt x="0" y="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7196"/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9B7EB0EC-47E4-1040-8AF7-B21A0A2E28FE}"/>
              </a:ext>
            </a:extLst>
          </p:cNvPr>
          <p:cNvSpPr/>
          <p:nvPr/>
        </p:nvSpPr>
        <p:spPr>
          <a:xfrm>
            <a:off x="11413530" y="-6410"/>
            <a:ext cx="12983128" cy="13771288"/>
          </a:xfrm>
          <a:custGeom>
            <a:avLst/>
            <a:gdLst>
              <a:gd name="connsiteX0" fmla="*/ 1019735 w 1290094"/>
              <a:gd name="connsiteY0" fmla="*/ 0 h 6858000"/>
              <a:gd name="connsiteX1" fmla="*/ 1290094 w 1290094"/>
              <a:gd name="connsiteY1" fmla="*/ 0 h 6858000"/>
              <a:gd name="connsiteX2" fmla="*/ 1290094 w 1290094"/>
              <a:gd name="connsiteY2" fmla="*/ 6858000 h 6858000"/>
              <a:gd name="connsiteX3" fmla="*/ 0 w 1290094"/>
              <a:gd name="connsiteY3" fmla="*/ 6858000 h 6858000"/>
              <a:gd name="connsiteX4" fmla="*/ 1019735 w 1290094"/>
              <a:gd name="connsiteY4" fmla="*/ 0 h 6858000"/>
              <a:gd name="connsiteX0" fmla="*/ 1019735 w 1290094"/>
              <a:gd name="connsiteY0" fmla="*/ 0 h 6858000"/>
              <a:gd name="connsiteX1" fmla="*/ 1290094 w 1290094"/>
              <a:gd name="connsiteY1" fmla="*/ 0 h 6858000"/>
              <a:gd name="connsiteX2" fmla="*/ 1290094 w 1290094"/>
              <a:gd name="connsiteY2" fmla="*/ 6858000 h 6858000"/>
              <a:gd name="connsiteX3" fmla="*/ 0 w 1290094"/>
              <a:gd name="connsiteY3" fmla="*/ 6858000 h 6858000"/>
              <a:gd name="connsiteX4" fmla="*/ 1019735 w 1290094"/>
              <a:gd name="connsiteY4" fmla="*/ 0 h 6858000"/>
              <a:gd name="connsiteX0" fmla="*/ 774853 w 1045212"/>
              <a:gd name="connsiteY0" fmla="*/ 0 h 6858000"/>
              <a:gd name="connsiteX1" fmla="*/ 1045212 w 1045212"/>
              <a:gd name="connsiteY1" fmla="*/ 0 h 6858000"/>
              <a:gd name="connsiteX2" fmla="*/ 1045212 w 1045212"/>
              <a:gd name="connsiteY2" fmla="*/ 6858000 h 6858000"/>
              <a:gd name="connsiteX3" fmla="*/ 0 w 1045212"/>
              <a:gd name="connsiteY3" fmla="*/ 6846440 h 6858000"/>
              <a:gd name="connsiteX4" fmla="*/ 774853 w 1045212"/>
              <a:gd name="connsiteY4" fmla="*/ 0 h 6858000"/>
              <a:gd name="connsiteX0" fmla="*/ 847888 w 1118247"/>
              <a:gd name="connsiteY0" fmla="*/ 0 h 6904242"/>
              <a:gd name="connsiteX1" fmla="*/ 1118247 w 1118247"/>
              <a:gd name="connsiteY1" fmla="*/ 0 h 6904242"/>
              <a:gd name="connsiteX2" fmla="*/ 1118247 w 1118247"/>
              <a:gd name="connsiteY2" fmla="*/ 6858000 h 6904242"/>
              <a:gd name="connsiteX3" fmla="*/ 0 w 1118247"/>
              <a:gd name="connsiteY3" fmla="*/ 6904242 h 6904242"/>
              <a:gd name="connsiteX4" fmla="*/ 847888 w 1118247"/>
              <a:gd name="connsiteY4" fmla="*/ 0 h 6904242"/>
              <a:gd name="connsiteX0" fmla="*/ 804926 w 1075285"/>
              <a:gd name="connsiteY0" fmla="*/ 0 h 6892682"/>
              <a:gd name="connsiteX1" fmla="*/ 1075285 w 1075285"/>
              <a:gd name="connsiteY1" fmla="*/ 0 h 6892682"/>
              <a:gd name="connsiteX2" fmla="*/ 1075285 w 1075285"/>
              <a:gd name="connsiteY2" fmla="*/ 6858000 h 6892682"/>
              <a:gd name="connsiteX3" fmla="*/ 0 w 1075285"/>
              <a:gd name="connsiteY3" fmla="*/ 6892682 h 6892682"/>
              <a:gd name="connsiteX4" fmla="*/ 804926 w 1075285"/>
              <a:gd name="connsiteY4" fmla="*/ 0 h 6892682"/>
              <a:gd name="connsiteX0" fmla="*/ 1283165 w 1553524"/>
              <a:gd name="connsiteY0" fmla="*/ 0 h 6892682"/>
              <a:gd name="connsiteX1" fmla="*/ 1553524 w 1553524"/>
              <a:gd name="connsiteY1" fmla="*/ 0 h 6892682"/>
              <a:gd name="connsiteX2" fmla="*/ 1553524 w 1553524"/>
              <a:gd name="connsiteY2" fmla="*/ 6858000 h 6892682"/>
              <a:gd name="connsiteX3" fmla="*/ 0 w 1553524"/>
              <a:gd name="connsiteY3" fmla="*/ 6892682 h 6892682"/>
              <a:gd name="connsiteX4" fmla="*/ 1283165 w 1553524"/>
              <a:gd name="connsiteY4" fmla="*/ 0 h 6892682"/>
              <a:gd name="connsiteX0" fmla="*/ 1283165 w 1553524"/>
              <a:gd name="connsiteY0" fmla="*/ 0 h 6892682"/>
              <a:gd name="connsiteX1" fmla="*/ 1553524 w 1553524"/>
              <a:gd name="connsiteY1" fmla="*/ 0 h 6892682"/>
              <a:gd name="connsiteX2" fmla="*/ 1553524 w 1553524"/>
              <a:gd name="connsiteY2" fmla="*/ 6858000 h 6892682"/>
              <a:gd name="connsiteX3" fmla="*/ 0 w 1553524"/>
              <a:gd name="connsiteY3" fmla="*/ 6892682 h 6892682"/>
              <a:gd name="connsiteX4" fmla="*/ 1283165 w 1553524"/>
              <a:gd name="connsiteY4" fmla="*/ 0 h 6892682"/>
              <a:gd name="connsiteX0" fmla="*/ 1288424 w 1553524"/>
              <a:gd name="connsiteY0" fmla="*/ 0 h 6930584"/>
              <a:gd name="connsiteX1" fmla="*/ 1553524 w 1553524"/>
              <a:gd name="connsiteY1" fmla="*/ 37902 h 6930584"/>
              <a:gd name="connsiteX2" fmla="*/ 1553524 w 1553524"/>
              <a:gd name="connsiteY2" fmla="*/ 6895902 h 6930584"/>
              <a:gd name="connsiteX3" fmla="*/ 0 w 1553524"/>
              <a:gd name="connsiteY3" fmla="*/ 6930584 h 6930584"/>
              <a:gd name="connsiteX4" fmla="*/ 1288424 w 1553524"/>
              <a:gd name="connsiteY4" fmla="*/ 0 h 6930584"/>
              <a:gd name="connsiteX0" fmla="*/ 1288424 w 1553524"/>
              <a:gd name="connsiteY0" fmla="*/ 0 h 6930584"/>
              <a:gd name="connsiteX1" fmla="*/ 1550894 w 1553524"/>
              <a:gd name="connsiteY1" fmla="*/ 1 h 6930584"/>
              <a:gd name="connsiteX2" fmla="*/ 1553524 w 1553524"/>
              <a:gd name="connsiteY2" fmla="*/ 6895902 h 6930584"/>
              <a:gd name="connsiteX3" fmla="*/ 0 w 1553524"/>
              <a:gd name="connsiteY3" fmla="*/ 6930584 h 6930584"/>
              <a:gd name="connsiteX4" fmla="*/ 1288424 w 1553524"/>
              <a:gd name="connsiteY4" fmla="*/ 0 h 6930584"/>
              <a:gd name="connsiteX0" fmla="*/ 1546114 w 1811214"/>
              <a:gd name="connsiteY0" fmla="*/ 0 h 6921108"/>
              <a:gd name="connsiteX1" fmla="*/ 1808584 w 1811214"/>
              <a:gd name="connsiteY1" fmla="*/ 1 h 6921108"/>
              <a:gd name="connsiteX2" fmla="*/ 1811214 w 1811214"/>
              <a:gd name="connsiteY2" fmla="*/ 6895902 h 6921108"/>
              <a:gd name="connsiteX3" fmla="*/ 0 w 1811214"/>
              <a:gd name="connsiteY3" fmla="*/ 6921108 h 6921108"/>
              <a:gd name="connsiteX4" fmla="*/ 1546114 w 1811214"/>
              <a:gd name="connsiteY4" fmla="*/ 0 h 69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214" h="6921108">
                <a:moveTo>
                  <a:pt x="1546114" y="0"/>
                </a:moveTo>
                <a:lnTo>
                  <a:pt x="1808584" y="1"/>
                </a:lnTo>
                <a:cubicBezTo>
                  <a:pt x="1809461" y="2298635"/>
                  <a:pt x="1810337" y="4597268"/>
                  <a:pt x="1811214" y="6895902"/>
                </a:cubicBezTo>
                <a:lnTo>
                  <a:pt x="0" y="6921108"/>
                </a:lnTo>
                <a:cubicBezTo>
                  <a:pt x="374282" y="6033917"/>
                  <a:pt x="1122590" y="4799373"/>
                  <a:pt x="1546114" y="0"/>
                </a:cubicBezTo>
                <a:close/>
              </a:path>
            </a:pathLst>
          </a:custGeom>
          <a:solidFill>
            <a:srgbClr val="FCD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7196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39952A17-C305-0A4E-BFE6-160FB1D2F530}"/>
              </a:ext>
            </a:extLst>
          </p:cNvPr>
          <p:cNvSpPr/>
          <p:nvPr/>
        </p:nvSpPr>
        <p:spPr>
          <a:xfrm>
            <a:off x="6970752" y="-21786"/>
            <a:ext cx="17425905" cy="13759512"/>
          </a:xfrm>
          <a:custGeom>
            <a:avLst/>
            <a:gdLst>
              <a:gd name="connsiteX0" fmla="*/ 0 w 1249825"/>
              <a:gd name="connsiteY0" fmla="*/ 0 h 6858000"/>
              <a:gd name="connsiteX1" fmla="*/ 1249825 w 1249825"/>
              <a:gd name="connsiteY1" fmla="*/ 0 h 6858000"/>
              <a:gd name="connsiteX2" fmla="*/ 1249825 w 1249825"/>
              <a:gd name="connsiteY2" fmla="*/ 6858000 h 6858000"/>
              <a:gd name="connsiteX3" fmla="*/ 1109382 w 1249825"/>
              <a:gd name="connsiteY3" fmla="*/ 6858000 h 6858000"/>
              <a:gd name="connsiteX4" fmla="*/ 0 w 1249825"/>
              <a:gd name="connsiteY4" fmla="*/ 0 h 6858000"/>
              <a:gd name="connsiteX0" fmla="*/ 0 w 1249825"/>
              <a:gd name="connsiteY0" fmla="*/ 0 h 6858000"/>
              <a:gd name="connsiteX1" fmla="*/ 1249825 w 1249825"/>
              <a:gd name="connsiteY1" fmla="*/ 0 h 6858000"/>
              <a:gd name="connsiteX2" fmla="*/ 1249825 w 1249825"/>
              <a:gd name="connsiteY2" fmla="*/ 6858000 h 6858000"/>
              <a:gd name="connsiteX3" fmla="*/ 1109382 w 1249825"/>
              <a:gd name="connsiteY3" fmla="*/ 6858000 h 6858000"/>
              <a:gd name="connsiteX4" fmla="*/ 0 w 1249825"/>
              <a:gd name="connsiteY4" fmla="*/ 0 h 6858000"/>
              <a:gd name="connsiteX0" fmla="*/ 0 w 930748"/>
              <a:gd name="connsiteY0" fmla="*/ 0 h 6858000"/>
              <a:gd name="connsiteX1" fmla="*/ 930748 w 930748"/>
              <a:gd name="connsiteY1" fmla="*/ 0 h 6858000"/>
              <a:gd name="connsiteX2" fmla="*/ 930748 w 930748"/>
              <a:gd name="connsiteY2" fmla="*/ 6858000 h 6858000"/>
              <a:gd name="connsiteX3" fmla="*/ 790305 w 930748"/>
              <a:gd name="connsiteY3" fmla="*/ 6858000 h 6858000"/>
              <a:gd name="connsiteX4" fmla="*/ 0 w 930748"/>
              <a:gd name="connsiteY4" fmla="*/ 0 h 6858000"/>
              <a:gd name="connsiteX0" fmla="*/ 0 w 930748"/>
              <a:gd name="connsiteY0" fmla="*/ 0 h 6858000"/>
              <a:gd name="connsiteX1" fmla="*/ 930748 w 930748"/>
              <a:gd name="connsiteY1" fmla="*/ 0 h 6858000"/>
              <a:gd name="connsiteX2" fmla="*/ 930748 w 930748"/>
              <a:gd name="connsiteY2" fmla="*/ 6858000 h 6858000"/>
              <a:gd name="connsiteX3" fmla="*/ 790305 w 930748"/>
              <a:gd name="connsiteY3" fmla="*/ 6858000 h 6858000"/>
              <a:gd name="connsiteX4" fmla="*/ 0 w 930748"/>
              <a:gd name="connsiteY4" fmla="*/ 0 h 6858000"/>
              <a:gd name="connsiteX0" fmla="*/ 0 w 930748"/>
              <a:gd name="connsiteY0" fmla="*/ 0 h 6858000"/>
              <a:gd name="connsiteX1" fmla="*/ 930748 w 930748"/>
              <a:gd name="connsiteY1" fmla="*/ 0 h 6858000"/>
              <a:gd name="connsiteX2" fmla="*/ 930748 w 930748"/>
              <a:gd name="connsiteY2" fmla="*/ 6858000 h 6858000"/>
              <a:gd name="connsiteX3" fmla="*/ 790305 w 930748"/>
              <a:gd name="connsiteY3" fmla="*/ 6858000 h 6858000"/>
              <a:gd name="connsiteX4" fmla="*/ 0 w 930748"/>
              <a:gd name="connsiteY4" fmla="*/ 0 h 6858000"/>
              <a:gd name="connsiteX0" fmla="*/ 0 w 930748"/>
              <a:gd name="connsiteY0" fmla="*/ 0 h 6858000"/>
              <a:gd name="connsiteX1" fmla="*/ 930748 w 930748"/>
              <a:gd name="connsiteY1" fmla="*/ 0 h 6858000"/>
              <a:gd name="connsiteX2" fmla="*/ 930748 w 930748"/>
              <a:gd name="connsiteY2" fmla="*/ 6858000 h 6858000"/>
              <a:gd name="connsiteX3" fmla="*/ 790305 w 930748"/>
              <a:gd name="connsiteY3" fmla="*/ 6858000 h 6858000"/>
              <a:gd name="connsiteX4" fmla="*/ 0 w 930748"/>
              <a:gd name="connsiteY4" fmla="*/ 0 h 6858000"/>
              <a:gd name="connsiteX0" fmla="*/ 0 w 1548027"/>
              <a:gd name="connsiteY0" fmla="*/ 0 h 6892681"/>
              <a:gd name="connsiteX1" fmla="*/ 1548027 w 1548027"/>
              <a:gd name="connsiteY1" fmla="*/ 34681 h 6892681"/>
              <a:gd name="connsiteX2" fmla="*/ 1548027 w 1548027"/>
              <a:gd name="connsiteY2" fmla="*/ 6892681 h 6892681"/>
              <a:gd name="connsiteX3" fmla="*/ 1407584 w 1548027"/>
              <a:gd name="connsiteY3" fmla="*/ 6892681 h 6892681"/>
              <a:gd name="connsiteX4" fmla="*/ 0 w 1548027"/>
              <a:gd name="connsiteY4" fmla="*/ 0 h 6892681"/>
              <a:gd name="connsiteX0" fmla="*/ 0 w 1548027"/>
              <a:gd name="connsiteY0" fmla="*/ 0 h 6892681"/>
              <a:gd name="connsiteX1" fmla="*/ 1548027 w 1548027"/>
              <a:gd name="connsiteY1" fmla="*/ 34681 h 6892681"/>
              <a:gd name="connsiteX2" fmla="*/ 1548027 w 1548027"/>
              <a:gd name="connsiteY2" fmla="*/ 6892681 h 6892681"/>
              <a:gd name="connsiteX3" fmla="*/ 1407584 w 1548027"/>
              <a:gd name="connsiteY3" fmla="*/ 6892681 h 6892681"/>
              <a:gd name="connsiteX4" fmla="*/ 0 w 1548027"/>
              <a:gd name="connsiteY4" fmla="*/ 0 h 6892681"/>
              <a:gd name="connsiteX0" fmla="*/ 0 w 1548027"/>
              <a:gd name="connsiteY0" fmla="*/ 0 h 6904242"/>
              <a:gd name="connsiteX1" fmla="*/ 1548027 w 1548027"/>
              <a:gd name="connsiteY1" fmla="*/ 34681 h 6904242"/>
              <a:gd name="connsiteX2" fmla="*/ 1548027 w 1548027"/>
              <a:gd name="connsiteY2" fmla="*/ 6892681 h 6904242"/>
              <a:gd name="connsiteX3" fmla="*/ 1148148 w 1548027"/>
              <a:gd name="connsiteY3" fmla="*/ 6904242 h 6904242"/>
              <a:gd name="connsiteX4" fmla="*/ 0 w 1548027"/>
              <a:gd name="connsiteY4" fmla="*/ 0 h 6904242"/>
              <a:gd name="connsiteX0" fmla="*/ 0 w 1220004"/>
              <a:gd name="connsiteY0" fmla="*/ 0 h 6904242"/>
              <a:gd name="connsiteX1" fmla="*/ 1220004 w 1220004"/>
              <a:gd name="connsiteY1" fmla="*/ 34681 h 6904242"/>
              <a:gd name="connsiteX2" fmla="*/ 1220004 w 1220004"/>
              <a:gd name="connsiteY2" fmla="*/ 6892681 h 6904242"/>
              <a:gd name="connsiteX3" fmla="*/ 820125 w 1220004"/>
              <a:gd name="connsiteY3" fmla="*/ 6904242 h 6904242"/>
              <a:gd name="connsiteX4" fmla="*/ 0 w 1220004"/>
              <a:gd name="connsiteY4" fmla="*/ 0 h 6904242"/>
              <a:gd name="connsiteX0" fmla="*/ 0 w 1220004"/>
              <a:gd name="connsiteY0" fmla="*/ 0 h 6904242"/>
              <a:gd name="connsiteX1" fmla="*/ 1220004 w 1220004"/>
              <a:gd name="connsiteY1" fmla="*/ 34681 h 6904242"/>
              <a:gd name="connsiteX2" fmla="*/ 1220004 w 1220004"/>
              <a:gd name="connsiteY2" fmla="*/ 6892681 h 6904242"/>
              <a:gd name="connsiteX3" fmla="*/ 820125 w 1220004"/>
              <a:gd name="connsiteY3" fmla="*/ 6904242 h 6904242"/>
              <a:gd name="connsiteX4" fmla="*/ 0 w 1220004"/>
              <a:gd name="connsiteY4" fmla="*/ 0 h 6904242"/>
              <a:gd name="connsiteX0" fmla="*/ 0 w 1220004"/>
              <a:gd name="connsiteY0" fmla="*/ 0 h 6904242"/>
              <a:gd name="connsiteX1" fmla="*/ 1220004 w 1220004"/>
              <a:gd name="connsiteY1" fmla="*/ 34681 h 6904242"/>
              <a:gd name="connsiteX2" fmla="*/ 1220004 w 1220004"/>
              <a:gd name="connsiteY2" fmla="*/ 6892681 h 6904242"/>
              <a:gd name="connsiteX3" fmla="*/ 820125 w 1220004"/>
              <a:gd name="connsiteY3" fmla="*/ 6904242 h 6904242"/>
              <a:gd name="connsiteX4" fmla="*/ 0 w 1220004"/>
              <a:gd name="connsiteY4" fmla="*/ 0 h 6904242"/>
              <a:gd name="connsiteX0" fmla="*/ 0 w 1220004"/>
              <a:gd name="connsiteY0" fmla="*/ 10708 h 6914950"/>
              <a:gd name="connsiteX1" fmla="*/ 1220004 w 1220004"/>
              <a:gd name="connsiteY1" fmla="*/ 0 h 6914950"/>
              <a:gd name="connsiteX2" fmla="*/ 1220004 w 1220004"/>
              <a:gd name="connsiteY2" fmla="*/ 6903389 h 6914950"/>
              <a:gd name="connsiteX3" fmla="*/ 820125 w 1220004"/>
              <a:gd name="connsiteY3" fmla="*/ 6914950 h 6914950"/>
              <a:gd name="connsiteX4" fmla="*/ 0 w 1220004"/>
              <a:gd name="connsiteY4" fmla="*/ 10708 h 6914950"/>
              <a:gd name="connsiteX0" fmla="*/ 0 w 1685419"/>
              <a:gd name="connsiteY0" fmla="*/ 20183 h 6914950"/>
              <a:gd name="connsiteX1" fmla="*/ 1685419 w 1685419"/>
              <a:gd name="connsiteY1" fmla="*/ 0 h 6914950"/>
              <a:gd name="connsiteX2" fmla="*/ 1685419 w 1685419"/>
              <a:gd name="connsiteY2" fmla="*/ 6903389 h 6914950"/>
              <a:gd name="connsiteX3" fmla="*/ 1285540 w 1685419"/>
              <a:gd name="connsiteY3" fmla="*/ 6914950 h 6914950"/>
              <a:gd name="connsiteX4" fmla="*/ 0 w 1685419"/>
              <a:gd name="connsiteY4" fmla="*/ 20183 h 6914950"/>
              <a:gd name="connsiteX0" fmla="*/ 0 w 1685419"/>
              <a:gd name="connsiteY0" fmla="*/ 20183 h 6914950"/>
              <a:gd name="connsiteX1" fmla="*/ 1685419 w 1685419"/>
              <a:gd name="connsiteY1" fmla="*/ 0 h 6914950"/>
              <a:gd name="connsiteX2" fmla="*/ 1685419 w 1685419"/>
              <a:gd name="connsiteY2" fmla="*/ 6903389 h 6914950"/>
              <a:gd name="connsiteX3" fmla="*/ 1119451 w 1685419"/>
              <a:gd name="connsiteY3" fmla="*/ 6914950 h 6914950"/>
              <a:gd name="connsiteX4" fmla="*/ 0 w 1685419"/>
              <a:gd name="connsiteY4" fmla="*/ 20183 h 6914950"/>
              <a:gd name="connsiteX0" fmla="*/ 0 w 1685419"/>
              <a:gd name="connsiteY0" fmla="*/ 0 h 7058164"/>
              <a:gd name="connsiteX1" fmla="*/ 1685419 w 1685419"/>
              <a:gd name="connsiteY1" fmla="*/ 143214 h 7058164"/>
              <a:gd name="connsiteX2" fmla="*/ 1685419 w 1685419"/>
              <a:gd name="connsiteY2" fmla="*/ 7046603 h 7058164"/>
              <a:gd name="connsiteX3" fmla="*/ 1119451 w 1685419"/>
              <a:gd name="connsiteY3" fmla="*/ 7058164 h 7058164"/>
              <a:gd name="connsiteX4" fmla="*/ 0 w 1685419"/>
              <a:gd name="connsiteY4" fmla="*/ 0 h 7058164"/>
              <a:gd name="connsiteX0" fmla="*/ 0 w 1687386"/>
              <a:gd name="connsiteY0" fmla="*/ 0 h 6915191"/>
              <a:gd name="connsiteX1" fmla="*/ 1687386 w 1687386"/>
              <a:gd name="connsiteY1" fmla="*/ 241 h 6915191"/>
              <a:gd name="connsiteX2" fmla="*/ 1687386 w 1687386"/>
              <a:gd name="connsiteY2" fmla="*/ 6903630 h 6915191"/>
              <a:gd name="connsiteX3" fmla="*/ 1121418 w 1687386"/>
              <a:gd name="connsiteY3" fmla="*/ 6915191 h 6915191"/>
              <a:gd name="connsiteX4" fmla="*/ 0 w 1687386"/>
              <a:gd name="connsiteY4" fmla="*/ 0 h 691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386" h="6915191">
                <a:moveTo>
                  <a:pt x="0" y="0"/>
                </a:moveTo>
                <a:lnTo>
                  <a:pt x="1687386" y="241"/>
                </a:lnTo>
                <a:lnTo>
                  <a:pt x="1687386" y="6903630"/>
                </a:lnTo>
                <a:lnTo>
                  <a:pt x="1121418" y="6915191"/>
                </a:lnTo>
                <a:cubicBezTo>
                  <a:pt x="1124377" y="6710065"/>
                  <a:pt x="969181" y="3118350"/>
                  <a:pt x="0" y="0"/>
                </a:cubicBezTo>
                <a:close/>
              </a:path>
            </a:pathLst>
          </a:custGeom>
          <a:solidFill>
            <a:srgbClr val="2584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7196"/>
          </a:p>
        </p:txBody>
      </p:sp>
      <p:sp>
        <p:nvSpPr>
          <p:cNvPr id="13" name="Isosceles Triangle 51">
            <a:extLst>
              <a:ext uri="{FF2B5EF4-FFF2-40B4-BE49-F238E27FC236}">
                <a16:creationId xmlns:a16="http://schemas.microsoft.com/office/drawing/2014/main" id="{267B322C-91A4-CD4C-AE7C-4BE4E33E33E3}"/>
              </a:ext>
            </a:extLst>
          </p:cNvPr>
          <p:cNvSpPr/>
          <p:nvPr/>
        </p:nvSpPr>
        <p:spPr>
          <a:xfrm>
            <a:off x="14422529" y="7219968"/>
            <a:ext cx="9974146" cy="6526172"/>
          </a:xfrm>
          <a:custGeom>
            <a:avLst/>
            <a:gdLst>
              <a:gd name="connsiteX0" fmla="*/ 0 w 2485021"/>
              <a:gd name="connsiteY0" fmla="*/ 3268133 h 3268133"/>
              <a:gd name="connsiteX1" fmla="*/ 2485021 w 2485021"/>
              <a:gd name="connsiteY1" fmla="*/ 0 h 3268133"/>
              <a:gd name="connsiteX2" fmla="*/ 2485021 w 2485021"/>
              <a:gd name="connsiteY2" fmla="*/ 3268133 h 3268133"/>
              <a:gd name="connsiteX3" fmla="*/ 0 w 2485021"/>
              <a:gd name="connsiteY3" fmla="*/ 3268133 h 3268133"/>
              <a:gd name="connsiteX0" fmla="*/ 0 w 2485021"/>
              <a:gd name="connsiteY0" fmla="*/ 3268133 h 3268133"/>
              <a:gd name="connsiteX1" fmla="*/ 2485021 w 2485021"/>
              <a:gd name="connsiteY1" fmla="*/ 0 h 3268133"/>
              <a:gd name="connsiteX2" fmla="*/ 2485021 w 2485021"/>
              <a:gd name="connsiteY2" fmla="*/ 3268133 h 3268133"/>
              <a:gd name="connsiteX3" fmla="*/ 0 w 2485021"/>
              <a:gd name="connsiteY3" fmla="*/ 3268133 h 3268133"/>
              <a:gd name="connsiteX0" fmla="*/ 0 w 2485021"/>
              <a:gd name="connsiteY0" fmla="*/ 3268133 h 3268133"/>
              <a:gd name="connsiteX1" fmla="*/ 2485021 w 2485021"/>
              <a:gd name="connsiteY1" fmla="*/ 0 h 3268133"/>
              <a:gd name="connsiteX2" fmla="*/ 2485021 w 2485021"/>
              <a:gd name="connsiteY2" fmla="*/ 3268133 h 3268133"/>
              <a:gd name="connsiteX3" fmla="*/ 0 w 2485021"/>
              <a:gd name="connsiteY3" fmla="*/ 3268133 h 3268133"/>
              <a:gd name="connsiteX0" fmla="*/ 0 w 2542894"/>
              <a:gd name="connsiteY0" fmla="*/ 3302857 h 3302857"/>
              <a:gd name="connsiteX1" fmla="*/ 2542894 w 2542894"/>
              <a:gd name="connsiteY1" fmla="*/ 0 h 3302857"/>
              <a:gd name="connsiteX2" fmla="*/ 2542894 w 2542894"/>
              <a:gd name="connsiteY2" fmla="*/ 3268133 h 3302857"/>
              <a:gd name="connsiteX3" fmla="*/ 0 w 2542894"/>
              <a:gd name="connsiteY3" fmla="*/ 3302857 h 3302857"/>
              <a:gd name="connsiteX0" fmla="*/ 0 w 2542894"/>
              <a:gd name="connsiteY0" fmla="*/ 3302857 h 3302857"/>
              <a:gd name="connsiteX1" fmla="*/ 2542894 w 2542894"/>
              <a:gd name="connsiteY1" fmla="*/ 0 h 3302857"/>
              <a:gd name="connsiteX2" fmla="*/ 2542894 w 2542894"/>
              <a:gd name="connsiteY2" fmla="*/ 3268133 h 3302857"/>
              <a:gd name="connsiteX3" fmla="*/ 0 w 2542894"/>
              <a:gd name="connsiteY3" fmla="*/ 3302857 h 3302857"/>
              <a:gd name="connsiteX0" fmla="*/ 0 w 2542894"/>
              <a:gd name="connsiteY0" fmla="*/ 3302857 h 3302857"/>
              <a:gd name="connsiteX1" fmla="*/ 2542894 w 2542894"/>
              <a:gd name="connsiteY1" fmla="*/ 0 h 3302857"/>
              <a:gd name="connsiteX2" fmla="*/ 2542894 w 2542894"/>
              <a:gd name="connsiteY2" fmla="*/ 3268133 h 3302857"/>
              <a:gd name="connsiteX3" fmla="*/ 0 w 2542894"/>
              <a:gd name="connsiteY3" fmla="*/ 3302857 h 3302857"/>
              <a:gd name="connsiteX0" fmla="*/ 0 w 3153720"/>
              <a:gd name="connsiteY0" fmla="*/ 3274455 h 3274455"/>
              <a:gd name="connsiteX1" fmla="*/ 3153720 w 3153720"/>
              <a:gd name="connsiteY1" fmla="*/ 0 h 3274455"/>
              <a:gd name="connsiteX2" fmla="*/ 3153720 w 3153720"/>
              <a:gd name="connsiteY2" fmla="*/ 3268133 h 3274455"/>
              <a:gd name="connsiteX3" fmla="*/ 0 w 3153720"/>
              <a:gd name="connsiteY3" fmla="*/ 3274455 h 3274455"/>
              <a:gd name="connsiteX0" fmla="*/ 0 w 3153720"/>
              <a:gd name="connsiteY0" fmla="*/ 3274455 h 3274455"/>
              <a:gd name="connsiteX1" fmla="*/ 3153720 w 3153720"/>
              <a:gd name="connsiteY1" fmla="*/ 0 h 3274455"/>
              <a:gd name="connsiteX2" fmla="*/ 2844065 w 3153720"/>
              <a:gd name="connsiteY2" fmla="*/ 3006829 h 3274455"/>
              <a:gd name="connsiteX3" fmla="*/ 0 w 3153720"/>
              <a:gd name="connsiteY3" fmla="*/ 3274455 h 3274455"/>
              <a:gd name="connsiteX0" fmla="*/ 0 w 3153720"/>
              <a:gd name="connsiteY0" fmla="*/ 3274455 h 3274455"/>
              <a:gd name="connsiteX1" fmla="*/ 3153720 w 3153720"/>
              <a:gd name="connsiteY1" fmla="*/ 0 h 3274455"/>
              <a:gd name="connsiteX2" fmla="*/ 3145237 w 3153720"/>
              <a:gd name="connsiteY2" fmla="*/ 3268133 h 3274455"/>
              <a:gd name="connsiteX3" fmla="*/ 0 w 3153720"/>
              <a:gd name="connsiteY3" fmla="*/ 3274455 h 3274455"/>
              <a:gd name="connsiteX0" fmla="*/ 0 w 3748804"/>
              <a:gd name="connsiteY0" fmla="*/ 3283942 h 3283942"/>
              <a:gd name="connsiteX1" fmla="*/ 3748804 w 3748804"/>
              <a:gd name="connsiteY1" fmla="*/ 0 h 3283942"/>
              <a:gd name="connsiteX2" fmla="*/ 3740321 w 3748804"/>
              <a:gd name="connsiteY2" fmla="*/ 3268133 h 3283942"/>
              <a:gd name="connsiteX3" fmla="*/ 0 w 3748804"/>
              <a:gd name="connsiteY3" fmla="*/ 3283942 h 328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8804" h="3283942">
                <a:moveTo>
                  <a:pt x="0" y="3283942"/>
                </a:moveTo>
                <a:cubicBezTo>
                  <a:pt x="122283" y="3282583"/>
                  <a:pt x="3094084" y="2385743"/>
                  <a:pt x="3748804" y="0"/>
                </a:cubicBezTo>
                <a:cubicBezTo>
                  <a:pt x="3745976" y="1089378"/>
                  <a:pt x="3743149" y="2178755"/>
                  <a:pt x="3740321" y="3268133"/>
                </a:cubicBezTo>
                <a:lnTo>
                  <a:pt x="0" y="3283942"/>
                </a:lnTo>
                <a:close/>
              </a:path>
            </a:pathLst>
          </a:custGeom>
          <a:solidFill>
            <a:srgbClr val="2559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7196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E91294A2-953A-41E4-B5E4-E838D8A72928}"/>
              </a:ext>
            </a:extLst>
          </p:cNvPr>
          <p:cNvSpPr/>
          <p:nvPr userDrawn="1"/>
        </p:nvSpPr>
        <p:spPr>
          <a:xfrm flipH="1">
            <a:off x="1" y="2679"/>
            <a:ext cx="18283236" cy="13732934"/>
          </a:xfrm>
          <a:custGeom>
            <a:avLst/>
            <a:gdLst>
              <a:gd name="connsiteX0" fmla="*/ 0 w 2573311"/>
              <a:gd name="connsiteY0" fmla="*/ 0 h 6866467"/>
              <a:gd name="connsiteX1" fmla="*/ 2573311 w 2573311"/>
              <a:gd name="connsiteY1" fmla="*/ 0 h 6866467"/>
              <a:gd name="connsiteX2" fmla="*/ 2573311 w 2573311"/>
              <a:gd name="connsiteY2" fmla="*/ 6866467 h 6866467"/>
              <a:gd name="connsiteX3" fmla="*/ 1202336 w 2573311"/>
              <a:gd name="connsiteY3" fmla="*/ 6866467 h 6866467"/>
              <a:gd name="connsiteX4" fmla="*/ 0 w 2573311"/>
              <a:gd name="connsiteY4" fmla="*/ 0 h 6866467"/>
              <a:gd name="connsiteX0" fmla="*/ 0 w 2573311"/>
              <a:gd name="connsiteY0" fmla="*/ 0 h 6866467"/>
              <a:gd name="connsiteX1" fmla="*/ 2573311 w 2573311"/>
              <a:gd name="connsiteY1" fmla="*/ 0 h 6866467"/>
              <a:gd name="connsiteX2" fmla="*/ 2573311 w 2573311"/>
              <a:gd name="connsiteY2" fmla="*/ 6866467 h 6866467"/>
              <a:gd name="connsiteX3" fmla="*/ 1202336 w 2573311"/>
              <a:gd name="connsiteY3" fmla="*/ 6866467 h 6866467"/>
              <a:gd name="connsiteX4" fmla="*/ 0 w 2573311"/>
              <a:gd name="connsiteY4" fmla="*/ 0 h 6866467"/>
              <a:gd name="connsiteX0" fmla="*/ 0 w 2573311"/>
              <a:gd name="connsiteY0" fmla="*/ 0 h 6866467"/>
              <a:gd name="connsiteX1" fmla="*/ 2573311 w 2573311"/>
              <a:gd name="connsiteY1" fmla="*/ 0 h 6866467"/>
              <a:gd name="connsiteX2" fmla="*/ 2573311 w 2573311"/>
              <a:gd name="connsiteY2" fmla="*/ 6866467 h 6866467"/>
              <a:gd name="connsiteX3" fmla="*/ 1504767 w 2573311"/>
              <a:gd name="connsiteY3" fmla="*/ 6866467 h 6866467"/>
              <a:gd name="connsiteX4" fmla="*/ 0 w 2573311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504767" y="6866467"/>
                </a:lnTo>
                <a:cubicBezTo>
                  <a:pt x="1511158" y="6684238"/>
                  <a:pt x="1107625" y="2902281"/>
                  <a:pt x="0" y="0"/>
                </a:cubicBezTo>
                <a:close/>
              </a:path>
            </a:pathLst>
          </a:custGeom>
          <a:solidFill>
            <a:srgbClr val="E5F4F5">
              <a:alpha val="8686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719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7333AF-8952-42F5-84B7-E712D5C987C4}"/>
              </a:ext>
            </a:extLst>
          </p:cNvPr>
          <p:cNvSpPr/>
          <p:nvPr userDrawn="1"/>
        </p:nvSpPr>
        <p:spPr>
          <a:xfrm>
            <a:off x="0" y="2519362"/>
            <a:ext cx="24396345" cy="866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41409-FAC5-E440-A313-D66BE07450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350" y="4469322"/>
            <a:ext cx="17683276" cy="3292604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10797">
                <a:solidFill>
                  <a:srgbClr val="25598D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6E88BC6-9BF0-8943-B119-9237F16F66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349" y="7761921"/>
            <a:ext cx="15529827" cy="2193798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25849E"/>
                </a:solidFill>
              </a:defRPr>
            </a:lvl1pPr>
            <a:lvl2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176247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>
                <a:solidFill>
                  <a:srgbClr val="25598D"/>
                </a:solidFill>
              </a:defRPr>
            </a:lvl1pPr>
          </a:lstStyle>
          <a:p>
            <a:r>
              <a:rPr lang="en-US"/>
              <a:t>Title with Text &amp; Icons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12A1BD3-15E5-6046-8A4A-F2EC42FA94C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354315" y="4531870"/>
            <a:ext cx="1828324" cy="18288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1ED6FA69-7432-2344-AAE6-2BC487F9F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2886" y="4531870"/>
            <a:ext cx="731329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F6A1E54-95B1-124C-9EA0-85FB6C439F0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1816918" y="4531870"/>
            <a:ext cx="1828324" cy="18288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9920044D-A942-F24E-8496-468BAD847D1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155489" y="4531870"/>
            <a:ext cx="731329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25CD281D-4869-4645-A742-C879C288C16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354315" y="7017896"/>
            <a:ext cx="1828324" cy="18288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7238FD32-FD2E-FA46-9445-7F531D138B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92886" y="7017896"/>
            <a:ext cx="731329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6E4C7A67-7FAF-534F-BC31-AA269BBFE1AD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1816918" y="7017896"/>
            <a:ext cx="1828324" cy="18288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E9645904-D020-944F-A626-D798D7530A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155489" y="7017896"/>
            <a:ext cx="731329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52344C14-1C19-2B41-9113-3184C712101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54315" y="9389622"/>
            <a:ext cx="1828324" cy="18288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77A2930C-7FD0-8E4D-BFE6-4DE291F426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92886" y="9389622"/>
            <a:ext cx="731329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7C20E28-EEF7-C045-99F8-4B8407B4EB6A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1816918" y="9389622"/>
            <a:ext cx="1828324" cy="18288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A6A147EC-9B42-F043-AA79-14EBAE54B84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4155489" y="9389622"/>
            <a:ext cx="731329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4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>
                <a:solidFill>
                  <a:srgbClr val="25598D"/>
                </a:solidFill>
              </a:defRPr>
            </a:lvl1pPr>
          </a:lstStyle>
          <a:p>
            <a:r>
              <a:rPr lang="en-US"/>
              <a:t>Title with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12A1BD3-15E5-6046-8A4A-F2EC42FA94C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354315" y="4531870"/>
            <a:ext cx="4570809" cy="32004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1ED6FA69-7432-2344-AAE6-2BC487F9F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4315" y="8832562"/>
            <a:ext cx="4570809" cy="320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Edit content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20DCFD6-86A8-1148-9004-CB0E3F9ECE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4315" y="7732270"/>
            <a:ext cx="4570809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199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1827885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2pPr>
            <a:lvl3pPr marL="3655772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3pPr>
            <a:lvl4pPr marL="5483657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4pPr>
            <a:lvl5pPr marL="7311544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332F7C-2554-B347-995F-7E24C843C7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548738" y="4531870"/>
            <a:ext cx="4570809" cy="32004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528DD56E-77D4-194B-B10A-6B291DA813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8738" y="8832562"/>
            <a:ext cx="4570809" cy="320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Edit content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BE5E0AD-04C5-B640-AC75-8D5977E86D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48738" y="7732270"/>
            <a:ext cx="4570809" cy="54864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199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1827885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2pPr>
            <a:lvl3pPr marL="3655772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3pPr>
            <a:lvl4pPr marL="5483657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4pPr>
            <a:lvl5pPr marL="7311544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36BB8B3-59C2-8047-9029-72CB1A0A458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1721901" y="4531870"/>
            <a:ext cx="4570809" cy="32004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A76B431-4A05-A849-BA99-32D3DA5A2C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21901" y="8832562"/>
            <a:ext cx="4570809" cy="320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Edit content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948450D-A670-E341-B3D5-8DDBBFC82C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721901" y="7732270"/>
            <a:ext cx="4570809" cy="54864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199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1827885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2pPr>
            <a:lvl3pPr marL="3655772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3pPr>
            <a:lvl4pPr marL="5483657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4pPr>
            <a:lvl5pPr marL="7311544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250BF9-3774-DB4B-88AE-94048281220F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6897975" y="4534270"/>
            <a:ext cx="4570809" cy="3200400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1600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84438D9-B85E-6F47-AEA5-727F7E189D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897975" y="8834962"/>
            <a:ext cx="4570809" cy="320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Edit content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F2266B0-008F-8948-A3BB-E7252FEF32A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897975" y="7734670"/>
            <a:ext cx="4570809" cy="54864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199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1827885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2pPr>
            <a:lvl3pPr marL="3655772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3pPr>
            <a:lvl4pPr marL="5483657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4pPr>
            <a:lvl5pPr marL="7311544" indent="0" algn="ctr">
              <a:buNone/>
              <a:defRPr sz="3999" b="1" i="0"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5260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08EF-FEDA-AD40-BBE2-1CBCE807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with Bullets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76E812-8562-BA4F-84C9-A811B20DD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A5B685-881E-964A-AB37-57B7258E2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4316" y="4422675"/>
            <a:ext cx="20114734" cy="7655514"/>
          </a:xfrm>
        </p:spPr>
        <p:txBody>
          <a:bodyPr/>
          <a:lstStyle>
            <a:lvl1pPr marL="685629" indent="-685629">
              <a:buSzPct val="100000"/>
              <a:buFont typeface="Arial" panose="020B0604020202020204" pitchFamily="34" charset="0"/>
              <a:buChar char="•"/>
              <a:defRPr/>
            </a:lvl1pPr>
            <a:lvl2pPr marL="1485529" indent="-571357">
              <a:buSzPct val="70000"/>
              <a:buFont typeface="Courier New" panose="02070309020205020404" pitchFamily="49" charset="0"/>
              <a:buChar char="o"/>
              <a:defRPr/>
            </a:lvl2pPr>
            <a:lvl3pPr marL="2285429" indent="-457086">
              <a:buSzPct val="100000"/>
              <a:buFont typeface="Arial" panose="020B0604020202020204" pitchFamily="34" charset="0"/>
              <a:buChar char="•"/>
              <a:defRPr/>
            </a:lvl3pPr>
            <a:lvl4pPr marL="3199600" indent="-457086">
              <a:buSzPct val="70000"/>
              <a:buFont typeface="Courier New" panose="02070309020205020404" pitchFamily="49" charset="0"/>
              <a:buChar char="o"/>
              <a:defRPr/>
            </a:lvl4pPr>
            <a:lvl5pPr marL="4113771" indent="-457086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Title with Bullets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4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08EF-FEDA-AD40-BBE2-1CBCE807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with Text/Paragraph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76E812-8562-BA4F-84C9-A811B20DD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A5B685-881E-964A-AB37-57B7258E2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4316" y="4422675"/>
            <a:ext cx="20114734" cy="765551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914171" indent="0">
              <a:buFontTx/>
              <a:buNone/>
              <a:defRPr/>
            </a:lvl2pPr>
            <a:lvl3pPr marL="1828343" indent="0">
              <a:buFontTx/>
              <a:buNone/>
              <a:defRPr/>
            </a:lvl3pPr>
            <a:lvl4pPr marL="2742514" indent="0">
              <a:buFontTx/>
              <a:buNone/>
              <a:defRPr/>
            </a:lvl4pPr>
            <a:lvl5pPr marL="3656686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 with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10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nd Text/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F350-F8B6-404A-92F3-AD227C891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with Image and Text/Paragraph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4E5E2-C769-724A-A317-4C9CD7BA0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93AD5C-F7D4-7C42-A0C9-4238FE2D41F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354315" y="4531870"/>
            <a:ext cx="9615627" cy="6866232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2799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985CA139-F7E3-134C-A57E-668866EE5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2769" y="4531870"/>
            <a:ext cx="9776015" cy="6866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latin typeface="Calibri" charset="0"/>
                <a:ea typeface="Calibri" charset="0"/>
                <a:cs typeface="Calibri" charset="0"/>
              </a:defRPr>
            </a:lvl1pPr>
            <a:lvl2pPr marL="1827885" indent="0">
              <a:buNone/>
              <a:defRPr/>
            </a:lvl2pPr>
            <a:lvl3pPr marL="3655772" indent="0">
              <a:buNone/>
              <a:defRPr/>
            </a:lvl3pPr>
            <a:lvl4pPr marL="5483657" indent="0">
              <a:buNone/>
              <a:defRPr/>
            </a:lvl4pPr>
            <a:lvl5pPr marL="7311544" indent="0">
              <a:buNone/>
              <a:defRPr/>
            </a:lvl5pPr>
          </a:lstStyle>
          <a:p>
            <a:pPr lvl="0"/>
            <a:r>
              <a:rPr lang="en-US"/>
              <a:t>Click to edit text/paragraph</a:t>
            </a:r>
          </a:p>
        </p:txBody>
      </p:sp>
    </p:spTree>
    <p:extLst>
      <p:ext uri="{BB962C8B-B14F-4D97-AF65-F5344CB8AC3E}">
        <p14:creationId xmlns:p14="http://schemas.microsoft.com/office/powerpoint/2010/main" val="176774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F350-F8B6-404A-92F3-AD227C891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with Image and Bullets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4E5E2-C769-724A-A317-4C9CD7BA0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93AD5C-F7D4-7C42-A0C9-4238FE2D41F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354315" y="4531870"/>
            <a:ext cx="9615627" cy="6866232"/>
          </a:xfrm>
          <a:prstGeom prst="rect">
            <a:avLst/>
          </a:prstGeom>
          <a:solidFill>
            <a:srgbClr val="D0CECE"/>
          </a:solidFill>
        </p:spPr>
        <p:txBody>
          <a:bodyPr>
            <a:noAutofit/>
          </a:bodyPr>
          <a:lstStyle>
            <a:lvl1pPr marL="0" indent="0">
              <a:buClr>
                <a:srgbClr val="25598D"/>
              </a:buClr>
              <a:buFontTx/>
              <a:buNone/>
              <a:defRPr sz="2799" b="1"/>
            </a:lvl1pPr>
          </a:lstStyle>
          <a:p>
            <a:pPr lvl="0"/>
            <a:r>
              <a:rPr lang="en-US"/>
              <a:t>Picture Placeholder: Drag image here, or click on “Picture” icon to select image.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6D1BEEC-FFD4-0A40-845E-4B7B8282A4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92502" y="4531870"/>
            <a:ext cx="9776281" cy="6866232"/>
          </a:xfrm>
        </p:spPr>
        <p:txBody>
          <a:bodyPr/>
          <a:lstStyle>
            <a:lvl1pPr marL="685629" indent="-685629">
              <a:buSzPct val="100000"/>
              <a:buFont typeface="Arial" panose="020B0604020202020204" pitchFamily="34" charset="0"/>
              <a:buChar char="•"/>
              <a:defRPr/>
            </a:lvl1pPr>
            <a:lvl2pPr marL="1485529" indent="-571357">
              <a:buSzPct val="70000"/>
              <a:buFont typeface="Courier New" panose="02070309020205020404" pitchFamily="49" charset="0"/>
              <a:buChar char="o"/>
              <a:defRPr/>
            </a:lvl2pPr>
            <a:lvl3pPr marL="2285429" indent="-457086">
              <a:buSzPct val="100000"/>
              <a:buFont typeface="Arial" panose="020B0604020202020204" pitchFamily="34" charset="0"/>
              <a:buChar char="•"/>
              <a:defRPr/>
            </a:lvl3pPr>
            <a:lvl4pPr marL="3199600" indent="-457086">
              <a:buSzPct val="70000"/>
              <a:buFont typeface="Courier New" panose="02070309020205020404" pitchFamily="49" charset="0"/>
              <a:buChar char="o"/>
              <a:defRPr/>
            </a:lvl4pPr>
            <a:lvl5pPr marL="4113771" indent="-457086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Title with Image and Bullets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54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26858" y="751562"/>
            <a:ext cx="21338618" cy="1378180"/>
          </a:xfrm>
        </p:spPr>
        <p:txBody>
          <a:bodyPr anchor="ctr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913943" indent="0">
              <a:buNone/>
              <a:defRPr/>
            </a:lvl2pPr>
            <a:lvl3pPr marL="1827887" indent="0">
              <a:buNone/>
              <a:defRPr/>
            </a:lvl3pPr>
            <a:lvl4pPr marL="2741828" indent="0">
              <a:buNone/>
              <a:defRPr/>
            </a:lvl4pPr>
            <a:lvl5pPr marL="3655772" indent="0">
              <a:buNone/>
              <a:defRPr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26861" y="3050553"/>
            <a:ext cx="21338616" cy="7959826"/>
          </a:xfrm>
        </p:spPr>
        <p:txBody>
          <a:bodyPr>
            <a:normAutofit/>
          </a:bodyPr>
          <a:lstStyle>
            <a:lvl1pPr marL="0" indent="0">
              <a:buClr>
                <a:srgbClr val="25598D"/>
              </a:buClr>
              <a:buFont typeface="Arial" panose="020B0604020202020204" pitchFamily="34" charset="0"/>
              <a:buNone/>
              <a:defRPr sz="2999" b="0" i="0">
                <a:latin typeface="Calibri" charset="0"/>
                <a:ea typeface="Calibri" charset="0"/>
                <a:cs typeface="Calibri" charset="0"/>
              </a:defRPr>
            </a:lvl1pPr>
            <a:lvl2pPr marL="913943" indent="0">
              <a:spcBef>
                <a:spcPts val="1200"/>
              </a:spcBef>
              <a:buClr>
                <a:srgbClr val="25598D"/>
              </a:buClr>
              <a:buFont typeface="Arial" panose="020B0604020202020204" pitchFamily="34" charset="0"/>
              <a:buNone/>
              <a:defRPr sz="2999"/>
            </a:lvl2pPr>
            <a:lvl3pPr marL="1827887" indent="0">
              <a:spcBef>
                <a:spcPts val="600"/>
              </a:spcBef>
              <a:buClr>
                <a:srgbClr val="25598D"/>
              </a:buClr>
              <a:buFont typeface="Arial" panose="020B0604020202020204" pitchFamily="34" charset="0"/>
              <a:buNone/>
              <a:defRPr sz="2999"/>
            </a:lvl3pPr>
            <a:lvl4pPr marL="2741828" indent="0">
              <a:spcBef>
                <a:spcPts val="600"/>
              </a:spcBef>
              <a:buClr>
                <a:srgbClr val="25598D"/>
              </a:buClr>
              <a:buFont typeface="Arial" panose="020B0604020202020204" pitchFamily="34" charset="0"/>
              <a:buNone/>
              <a:defRPr sz="2999"/>
            </a:lvl4pPr>
            <a:lvl5pPr marL="3655772" indent="0">
              <a:spcBef>
                <a:spcPts val="600"/>
              </a:spcBef>
              <a:buClr>
                <a:srgbClr val="25598D"/>
              </a:buClr>
              <a:buFont typeface="Arial" panose="020B0604020202020204" pitchFamily="34" charset="0"/>
              <a:buNone/>
              <a:defRPr sz="29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1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7FD8F-9208-C696-018D-2AD12A25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4">
            <a:extLst>
              <a:ext uri="{FF2B5EF4-FFF2-40B4-BE49-F238E27FC236}">
                <a16:creationId xmlns:a16="http://schemas.microsoft.com/office/drawing/2014/main" id="{6BB9DBDB-E618-3F4D-A155-40207BBF2C11}"/>
              </a:ext>
            </a:extLst>
          </p:cNvPr>
          <p:cNvSpPr/>
          <p:nvPr userDrawn="1"/>
        </p:nvSpPr>
        <p:spPr>
          <a:xfrm rot="10800000">
            <a:off x="1263" y="-3570"/>
            <a:ext cx="4119177" cy="4878564"/>
          </a:xfrm>
          <a:custGeom>
            <a:avLst/>
            <a:gdLst>
              <a:gd name="connsiteX0" fmla="*/ 0 w 619727"/>
              <a:gd name="connsiteY0" fmla="*/ 1194455 h 1194455"/>
              <a:gd name="connsiteX1" fmla="*/ 619727 w 619727"/>
              <a:gd name="connsiteY1" fmla="*/ 0 h 1194455"/>
              <a:gd name="connsiteX2" fmla="*/ 619727 w 619727"/>
              <a:gd name="connsiteY2" fmla="*/ 1194455 h 1194455"/>
              <a:gd name="connsiteX3" fmla="*/ 0 w 619727"/>
              <a:gd name="connsiteY3" fmla="*/ 1194455 h 1194455"/>
              <a:gd name="connsiteX0" fmla="*/ 0 w 619727"/>
              <a:gd name="connsiteY0" fmla="*/ 1194455 h 1194455"/>
              <a:gd name="connsiteX1" fmla="*/ 619727 w 619727"/>
              <a:gd name="connsiteY1" fmla="*/ 0 h 1194455"/>
              <a:gd name="connsiteX2" fmla="*/ 619727 w 619727"/>
              <a:gd name="connsiteY2" fmla="*/ 1194455 h 1194455"/>
              <a:gd name="connsiteX3" fmla="*/ 0 w 619727"/>
              <a:gd name="connsiteY3" fmla="*/ 1194455 h 1194455"/>
              <a:gd name="connsiteX0" fmla="*/ 117 w 619844"/>
              <a:gd name="connsiteY0" fmla="*/ 1194455 h 1194455"/>
              <a:gd name="connsiteX1" fmla="*/ 619844 w 619844"/>
              <a:gd name="connsiteY1" fmla="*/ 0 h 1194455"/>
              <a:gd name="connsiteX2" fmla="*/ 619844 w 619844"/>
              <a:gd name="connsiteY2" fmla="*/ 1194455 h 1194455"/>
              <a:gd name="connsiteX3" fmla="*/ 117 w 619844"/>
              <a:gd name="connsiteY3" fmla="*/ 1194455 h 1194455"/>
              <a:gd name="connsiteX0" fmla="*/ 148 w 545734"/>
              <a:gd name="connsiteY0" fmla="*/ 1210931 h 1210931"/>
              <a:gd name="connsiteX1" fmla="*/ 545734 w 545734"/>
              <a:gd name="connsiteY1" fmla="*/ 0 h 1210931"/>
              <a:gd name="connsiteX2" fmla="*/ 545734 w 545734"/>
              <a:gd name="connsiteY2" fmla="*/ 1194455 h 1210931"/>
              <a:gd name="connsiteX3" fmla="*/ 148 w 545734"/>
              <a:gd name="connsiteY3" fmla="*/ 1210931 h 1210931"/>
              <a:gd name="connsiteX0" fmla="*/ 104 w 545690"/>
              <a:gd name="connsiteY0" fmla="*/ 1210931 h 1210931"/>
              <a:gd name="connsiteX1" fmla="*/ 545690 w 545690"/>
              <a:gd name="connsiteY1" fmla="*/ 0 h 1210931"/>
              <a:gd name="connsiteX2" fmla="*/ 545690 w 545690"/>
              <a:gd name="connsiteY2" fmla="*/ 1194455 h 1210931"/>
              <a:gd name="connsiteX3" fmla="*/ 104 w 545690"/>
              <a:gd name="connsiteY3" fmla="*/ 1210931 h 1210931"/>
              <a:gd name="connsiteX0" fmla="*/ 64 w 801023"/>
              <a:gd name="connsiteY0" fmla="*/ 1202693 h 1202693"/>
              <a:gd name="connsiteX1" fmla="*/ 801023 w 801023"/>
              <a:gd name="connsiteY1" fmla="*/ 0 h 1202693"/>
              <a:gd name="connsiteX2" fmla="*/ 801023 w 801023"/>
              <a:gd name="connsiteY2" fmla="*/ 1194455 h 1202693"/>
              <a:gd name="connsiteX3" fmla="*/ 64 w 801023"/>
              <a:gd name="connsiteY3" fmla="*/ 1202693 h 1202693"/>
              <a:gd name="connsiteX0" fmla="*/ 51 w 974005"/>
              <a:gd name="connsiteY0" fmla="*/ 1202693 h 1202693"/>
              <a:gd name="connsiteX1" fmla="*/ 974005 w 974005"/>
              <a:gd name="connsiteY1" fmla="*/ 0 h 1202693"/>
              <a:gd name="connsiteX2" fmla="*/ 974005 w 974005"/>
              <a:gd name="connsiteY2" fmla="*/ 1194455 h 1202693"/>
              <a:gd name="connsiteX3" fmla="*/ 51 w 974005"/>
              <a:gd name="connsiteY3" fmla="*/ 1202693 h 1202693"/>
              <a:gd name="connsiteX0" fmla="*/ 51 w 974005"/>
              <a:gd name="connsiteY0" fmla="*/ 2034715 h 2034715"/>
              <a:gd name="connsiteX1" fmla="*/ 974005 w 974005"/>
              <a:gd name="connsiteY1" fmla="*/ 0 h 2034715"/>
              <a:gd name="connsiteX2" fmla="*/ 974005 w 974005"/>
              <a:gd name="connsiteY2" fmla="*/ 2026477 h 2034715"/>
              <a:gd name="connsiteX3" fmla="*/ 51 w 974005"/>
              <a:gd name="connsiteY3" fmla="*/ 2034715 h 2034715"/>
              <a:gd name="connsiteX0" fmla="*/ 56 w 974010"/>
              <a:gd name="connsiteY0" fmla="*/ 2034715 h 2034715"/>
              <a:gd name="connsiteX1" fmla="*/ 974010 w 974010"/>
              <a:gd name="connsiteY1" fmla="*/ 0 h 2034715"/>
              <a:gd name="connsiteX2" fmla="*/ 974010 w 974010"/>
              <a:gd name="connsiteY2" fmla="*/ 2026477 h 2034715"/>
              <a:gd name="connsiteX3" fmla="*/ 56 w 974010"/>
              <a:gd name="connsiteY3" fmla="*/ 2034715 h 2034715"/>
              <a:gd name="connsiteX0" fmla="*/ 23 w 2030617"/>
              <a:gd name="connsiteY0" fmla="*/ 2034715 h 2034715"/>
              <a:gd name="connsiteX1" fmla="*/ 2030617 w 2030617"/>
              <a:gd name="connsiteY1" fmla="*/ 0 h 2034715"/>
              <a:gd name="connsiteX2" fmla="*/ 2030617 w 2030617"/>
              <a:gd name="connsiteY2" fmla="*/ 2026477 h 2034715"/>
              <a:gd name="connsiteX3" fmla="*/ 23 w 2030617"/>
              <a:gd name="connsiteY3" fmla="*/ 2034715 h 2034715"/>
              <a:gd name="connsiteX0" fmla="*/ 23 w 2050937"/>
              <a:gd name="connsiteY0" fmla="*/ 2044875 h 2044875"/>
              <a:gd name="connsiteX1" fmla="*/ 2050937 w 2050937"/>
              <a:gd name="connsiteY1" fmla="*/ 0 h 2044875"/>
              <a:gd name="connsiteX2" fmla="*/ 2050937 w 2050937"/>
              <a:gd name="connsiteY2" fmla="*/ 2026477 h 2044875"/>
              <a:gd name="connsiteX3" fmla="*/ 23 w 2050937"/>
              <a:gd name="connsiteY3" fmla="*/ 2044875 h 2044875"/>
              <a:gd name="connsiteX0" fmla="*/ 0 w 2050914"/>
              <a:gd name="connsiteY0" fmla="*/ 2044875 h 2044875"/>
              <a:gd name="connsiteX1" fmla="*/ 2050914 w 2050914"/>
              <a:gd name="connsiteY1" fmla="*/ 0 h 2044875"/>
              <a:gd name="connsiteX2" fmla="*/ 2050914 w 2050914"/>
              <a:gd name="connsiteY2" fmla="*/ 2026477 h 2044875"/>
              <a:gd name="connsiteX3" fmla="*/ 0 w 2050914"/>
              <a:gd name="connsiteY3" fmla="*/ 2044875 h 2044875"/>
              <a:gd name="connsiteX0" fmla="*/ 0 w 2050914"/>
              <a:gd name="connsiteY0" fmla="*/ 2447367 h 2447367"/>
              <a:gd name="connsiteX1" fmla="*/ 2031376 w 2050914"/>
              <a:gd name="connsiteY1" fmla="*/ 0 h 2447367"/>
              <a:gd name="connsiteX2" fmla="*/ 2050914 w 2050914"/>
              <a:gd name="connsiteY2" fmla="*/ 2428969 h 2447367"/>
              <a:gd name="connsiteX3" fmla="*/ 0 w 2050914"/>
              <a:gd name="connsiteY3" fmla="*/ 2447367 h 2447367"/>
              <a:gd name="connsiteX0" fmla="*/ 0 w 2086083"/>
              <a:gd name="connsiteY0" fmla="*/ 2431736 h 2431736"/>
              <a:gd name="connsiteX1" fmla="*/ 2066545 w 2086083"/>
              <a:gd name="connsiteY1" fmla="*/ 0 h 2431736"/>
              <a:gd name="connsiteX2" fmla="*/ 2086083 w 2086083"/>
              <a:gd name="connsiteY2" fmla="*/ 2428969 h 2431736"/>
              <a:gd name="connsiteX3" fmla="*/ 0 w 2086083"/>
              <a:gd name="connsiteY3" fmla="*/ 2431736 h 2431736"/>
              <a:gd name="connsiteX0" fmla="*/ 0 w 2066545"/>
              <a:gd name="connsiteY0" fmla="*/ 2431736 h 2431736"/>
              <a:gd name="connsiteX1" fmla="*/ 2066545 w 2066545"/>
              <a:gd name="connsiteY1" fmla="*/ 0 h 2431736"/>
              <a:gd name="connsiteX2" fmla="*/ 1893578 w 2066545"/>
              <a:gd name="connsiteY2" fmla="*/ 2288028 h 2431736"/>
              <a:gd name="connsiteX3" fmla="*/ 0 w 2066545"/>
              <a:gd name="connsiteY3" fmla="*/ 2431736 h 2431736"/>
              <a:gd name="connsiteX0" fmla="*/ 0 w 2072333"/>
              <a:gd name="connsiteY0" fmla="*/ 2431736 h 2431736"/>
              <a:gd name="connsiteX1" fmla="*/ 2066545 w 2072333"/>
              <a:gd name="connsiteY1" fmla="*/ 0 h 2431736"/>
              <a:gd name="connsiteX2" fmla="*/ 2072333 w 2072333"/>
              <a:gd name="connsiteY2" fmla="*/ 2425532 h 2431736"/>
              <a:gd name="connsiteX3" fmla="*/ 0 w 2072333"/>
              <a:gd name="connsiteY3" fmla="*/ 2431736 h 2431736"/>
              <a:gd name="connsiteX0" fmla="*/ 0 w 2073875"/>
              <a:gd name="connsiteY0" fmla="*/ 2445486 h 2445486"/>
              <a:gd name="connsiteX1" fmla="*/ 2073420 w 2073875"/>
              <a:gd name="connsiteY1" fmla="*/ 0 h 2445486"/>
              <a:gd name="connsiteX2" fmla="*/ 2072333 w 2073875"/>
              <a:gd name="connsiteY2" fmla="*/ 2439282 h 2445486"/>
              <a:gd name="connsiteX3" fmla="*/ 0 w 2073875"/>
              <a:gd name="connsiteY3" fmla="*/ 2445486 h 2445486"/>
              <a:gd name="connsiteX0" fmla="*/ 0 w 2060125"/>
              <a:gd name="connsiteY0" fmla="*/ 2435173 h 2439282"/>
              <a:gd name="connsiteX1" fmla="*/ 2059670 w 2060125"/>
              <a:gd name="connsiteY1" fmla="*/ 0 h 2439282"/>
              <a:gd name="connsiteX2" fmla="*/ 2058583 w 2060125"/>
              <a:gd name="connsiteY2" fmla="*/ 2439282 h 2439282"/>
              <a:gd name="connsiteX3" fmla="*/ 0 w 2060125"/>
              <a:gd name="connsiteY3" fmla="*/ 2435173 h 2439282"/>
              <a:gd name="connsiteX0" fmla="*/ 0 w 2060125"/>
              <a:gd name="connsiteY0" fmla="*/ 2435173 h 2439282"/>
              <a:gd name="connsiteX1" fmla="*/ 2059670 w 2060125"/>
              <a:gd name="connsiteY1" fmla="*/ 0 h 2439282"/>
              <a:gd name="connsiteX2" fmla="*/ 2058583 w 2060125"/>
              <a:gd name="connsiteY2" fmla="*/ 2439282 h 2439282"/>
              <a:gd name="connsiteX3" fmla="*/ 0 w 2060125"/>
              <a:gd name="connsiteY3" fmla="*/ 2435173 h 24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125" h="2439282">
                <a:moveTo>
                  <a:pt x="0" y="2435173"/>
                </a:moveTo>
                <a:cubicBezTo>
                  <a:pt x="609808" y="2369914"/>
                  <a:pt x="1963940" y="2312564"/>
                  <a:pt x="2059670" y="0"/>
                </a:cubicBezTo>
                <a:cubicBezTo>
                  <a:pt x="2061599" y="808511"/>
                  <a:pt x="2056654" y="1630771"/>
                  <a:pt x="2058583" y="2439282"/>
                </a:cubicBezTo>
                <a:lnTo>
                  <a:pt x="0" y="2435173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 w="25400">
            <a:noFill/>
            <a:prstDash val="solid"/>
          </a:ln>
          <a:effectLst/>
        </p:spPr>
        <p:txBody>
          <a:bodyPr rot="0" spcFirstLastPara="0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8283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Flowchart: Manual Operation 44">
            <a:extLst>
              <a:ext uri="{FF2B5EF4-FFF2-40B4-BE49-F238E27FC236}">
                <a16:creationId xmlns:a16="http://schemas.microsoft.com/office/drawing/2014/main" id="{0C3EF06B-7ED9-48B7-A577-74E3F7410CA3}"/>
              </a:ext>
            </a:extLst>
          </p:cNvPr>
          <p:cNvSpPr/>
          <p:nvPr userDrawn="1"/>
        </p:nvSpPr>
        <p:spPr>
          <a:xfrm rot="16200000">
            <a:off x="5410350" y="-5410352"/>
            <a:ext cx="1306538" cy="121272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7652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145"/>
              <a:gd name="connsiteX1" fmla="*/ 10000 w 10000"/>
              <a:gd name="connsiteY1" fmla="*/ 0 h 10145"/>
              <a:gd name="connsiteX2" fmla="*/ 8000 w 10000"/>
              <a:gd name="connsiteY2" fmla="*/ 10000 h 10145"/>
              <a:gd name="connsiteX3" fmla="*/ 6378 w 10000"/>
              <a:gd name="connsiteY3" fmla="*/ 10145 h 10145"/>
              <a:gd name="connsiteX4" fmla="*/ 0 w 10000"/>
              <a:gd name="connsiteY4" fmla="*/ 0 h 10145"/>
              <a:gd name="connsiteX0" fmla="*/ 0 w 10000"/>
              <a:gd name="connsiteY0" fmla="*/ 0 h 10207"/>
              <a:gd name="connsiteX1" fmla="*/ 10000 w 10000"/>
              <a:gd name="connsiteY1" fmla="*/ 0 h 10207"/>
              <a:gd name="connsiteX2" fmla="*/ 9941 w 10000"/>
              <a:gd name="connsiteY2" fmla="*/ 10207 h 10207"/>
              <a:gd name="connsiteX3" fmla="*/ 6378 w 10000"/>
              <a:gd name="connsiteY3" fmla="*/ 10145 h 10207"/>
              <a:gd name="connsiteX4" fmla="*/ 0 w 10000"/>
              <a:gd name="connsiteY4" fmla="*/ 0 h 10207"/>
              <a:gd name="connsiteX0" fmla="*/ 0 w 10000"/>
              <a:gd name="connsiteY0" fmla="*/ 0 h 10745"/>
              <a:gd name="connsiteX1" fmla="*/ 10000 w 10000"/>
              <a:gd name="connsiteY1" fmla="*/ 0 h 10745"/>
              <a:gd name="connsiteX2" fmla="*/ 9941 w 10000"/>
              <a:gd name="connsiteY2" fmla="*/ 10207 h 10745"/>
              <a:gd name="connsiteX3" fmla="*/ 9956 w 10000"/>
              <a:gd name="connsiteY3" fmla="*/ 10745 h 10745"/>
              <a:gd name="connsiteX4" fmla="*/ 0 w 10000"/>
              <a:gd name="connsiteY4" fmla="*/ 0 h 10745"/>
              <a:gd name="connsiteX0" fmla="*/ 0 w 10000"/>
              <a:gd name="connsiteY0" fmla="*/ 0 h 15975"/>
              <a:gd name="connsiteX1" fmla="*/ 10000 w 10000"/>
              <a:gd name="connsiteY1" fmla="*/ 0 h 15975"/>
              <a:gd name="connsiteX2" fmla="*/ 9941 w 10000"/>
              <a:gd name="connsiteY2" fmla="*/ 10207 h 15975"/>
              <a:gd name="connsiteX3" fmla="*/ 9956 w 10000"/>
              <a:gd name="connsiteY3" fmla="*/ 15975 h 15975"/>
              <a:gd name="connsiteX4" fmla="*/ 0 w 10000"/>
              <a:gd name="connsiteY4" fmla="*/ 0 h 15975"/>
              <a:gd name="connsiteX0" fmla="*/ 0 w 10000"/>
              <a:gd name="connsiteY0" fmla="*/ 0 h 15975"/>
              <a:gd name="connsiteX1" fmla="*/ 10000 w 10000"/>
              <a:gd name="connsiteY1" fmla="*/ 0 h 15975"/>
              <a:gd name="connsiteX2" fmla="*/ 9941 w 10000"/>
              <a:gd name="connsiteY2" fmla="*/ 10207 h 15975"/>
              <a:gd name="connsiteX3" fmla="*/ 9956 w 10000"/>
              <a:gd name="connsiteY3" fmla="*/ 15975 h 15975"/>
              <a:gd name="connsiteX4" fmla="*/ 0 w 10000"/>
              <a:gd name="connsiteY4" fmla="*/ 0 h 15975"/>
              <a:gd name="connsiteX0" fmla="*/ 0 w 10000"/>
              <a:gd name="connsiteY0" fmla="*/ 0 h 15975"/>
              <a:gd name="connsiteX1" fmla="*/ 10000 w 10000"/>
              <a:gd name="connsiteY1" fmla="*/ 0 h 15975"/>
              <a:gd name="connsiteX2" fmla="*/ 9941 w 10000"/>
              <a:gd name="connsiteY2" fmla="*/ 10207 h 15975"/>
              <a:gd name="connsiteX3" fmla="*/ 9956 w 10000"/>
              <a:gd name="connsiteY3" fmla="*/ 15975 h 15975"/>
              <a:gd name="connsiteX4" fmla="*/ 0 w 10000"/>
              <a:gd name="connsiteY4" fmla="*/ 0 h 15975"/>
              <a:gd name="connsiteX0" fmla="*/ 0 w 10000"/>
              <a:gd name="connsiteY0" fmla="*/ 0 h 15975"/>
              <a:gd name="connsiteX1" fmla="*/ 10000 w 10000"/>
              <a:gd name="connsiteY1" fmla="*/ 0 h 15975"/>
              <a:gd name="connsiteX2" fmla="*/ 9941 w 10000"/>
              <a:gd name="connsiteY2" fmla="*/ 10207 h 15975"/>
              <a:gd name="connsiteX3" fmla="*/ 9956 w 10000"/>
              <a:gd name="connsiteY3" fmla="*/ 15975 h 15975"/>
              <a:gd name="connsiteX4" fmla="*/ 0 w 10000"/>
              <a:gd name="connsiteY4" fmla="*/ 0 h 15975"/>
              <a:gd name="connsiteX0" fmla="*/ 0 w 16826"/>
              <a:gd name="connsiteY0" fmla="*/ 0 h 15997"/>
              <a:gd name="connsiteX1" fmla="*/ 16826 w 16826"/>
              <a:gd name="connsiteY1" fmla="*/ 22 h 15997"/>
              <a:gd name="connsiteX2" fmla="*/ 16767 w 16826"/>
              <a:gd name="connsiteY2" fmla="*/ 10229 h 15997"/>
              <a:gd name="connsiteX3" fmla="*/ 16782 w 16826"/>
              <a:gd name="connsiteY3" fmla="*/ 15997 h 15997"/>
              <a:gd name="connsiteX4" fmla="*/ 0 w 16826"/>
              <a:gd name="connsiteY4" fmla="*/ 0 h 15997"/>
              <a:gd name="connsiteX0" fmla="*/ 0 w 16826"/>
              <a:gd name="connsiteY0" fmla="*/ 0 h 15997"/>
              <a:gd name="connsiteX1" fmla="*/ 16826 w 16826"/>
              <a:gd name="connsiteY1" fmla="*/ 22 h 15997"/>
              <a:gd name="connsiteX2" fmla="*/ 16767 w 16826"/>
              <a:gd name="connsiteY2" fmla="*/ 10229 h 15997"/>
              <a:gd name="connsiteX3" fmla="*/ 16782 w 16826"/>
              <a:gd name="connsiteY3" fmla="*/ 15997 h 15997"/>
              <a:gd name="connsiteX4" fmla="*/ 0 w 16826"/>
              <a:gd name="connsiteY4" fmla="*/ 0 h 15997"/>
              <a:gd name="connsiteX0" fmla="*/ 0 w 16915"/>
              <a:gd name="connsiteY0" fmla="*/ 0 h 15979"/>
              <a:gd name="connsiteX1" fmla="*/ 16915 w 16915"/>
              <a:gd name="connsiteY1" fmla="*/ 4 h 15979"/>
              <a:gd name="connsiteX2" fmla="*/ 16856 w 16915"/>
              <a:gd name="connsiteY2" fmla="*/ 10211 h 15979"/>
              <a:gd name="connsiteX3" fmla="*/ 16871 w 16915"/>
              <a:gd name="connsiteY3" fmla="*/ 15979 h 15979"/>
              <a:gd name="connsiteX4" fmla="*/ 0 w 16915"/>
              <a:gd name="connsiteY4" fmla="*/ 0 h 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5" h="15979">
                <a:moveTo>
                  <a:pt x="0" y="0"/>
                </a:moveTo>
                <a:lnTo>
                  <a:pt x="16915" y="4"/>
                </a:lnTo>
                <a:cubicBezTo>
                  <a:pt x="16895" y="3406"/>
                  <a:pt x="16876" y="6809"/>
                  <a:pt x="16856" y="10211"/>
                </a:cubicBezTo>
                <a:cubicBezTo>
                  <a:pt x="16861" y="10390"/>
                  <a:pt x="16866" y="15800"/>
                  <a:pt x="16871" y="15979"/>
                </a:cubicBezTo>
                <a:cubicBezTo>
                  <a:pt x="17392" y="-67"/>
                  <a:pt x="7372" y="1071"/>
                  <a:pt x="0" y="0"/>
                </a:cubicBezTo>
                <a:close/>
              </a:path>
            </a:pathLst>
          </a:custGeom>
          <a:solidFill>
            <a:srgbClr val="FCDE58"/>
          </a:solidFill>
          <a:ln w="25400">
            <a:noFill/>
            <a:prstDash val="solid"/>
          </a:ln>
          <a:effectLst/>
        </p:spPr>
        <p:txBody>
          <a:bodyPr rot="0" spcFirstLastPara="0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8283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7E907C7-69CC-4840-8FFE-FAA91F70DCB0}"/>
              </a:ext>
            </a:extLst>
          </p:cNvPr>
          <p:cNvSpPr/>
          <p:nvPr userDrawn="1"/>
        </p:nvSpPr>
        <p:spPr>
          <a:xfrm rot="10800000">
            <a:off x="0" y="-2042"/>
            <a:ext cx="1271353" cy="7680748"/>
          </a:xfrm>
          <a:custGeom>
            <a:avLst/>
            <a:gdLst>
              <a:gd name="connsiteX0" fmla="*/ 0 w 384154"/>
              <a:gd name="connsiteY0" fmla="*/ 2159855 h 2159855"/>
              <a:gd name="connsiteX1" fmla="*/ 384154 w 384154"/>
              <a:gd name="connsiteY1" fmla="*/ 0 h 2159855"/>
              <a:gd name="connsiteX2" fmla="*/ 384154 w 384154"/>
              <a:gd name="connsiteY2" fmla="*/ 2159855 h 2159855"/>
              <a:gd name="connsiteX3" fmla="*/ 0 w 384154"/>
              <a:gd name="connsiteY3" fmla="*/ 2159855 h 2159855"/>
              <a:gd name="connsiteX0" fmla="*/ 0 w 804284"/>
              <a:gd name="connsiteY0" fmla="*/ 2168093 h 2168093"/>
              <a:gd name="connsiteX1" fmla="*/ 804284 w 804284"/>
              <a:gd name="connsiteY1" fmla="*/ 0 h 2168093"/>
              <a:gd name="connsiteX2" fmla="*/ 804284 w 804284"/>
              <a:gd name="connsiteY2" fmla="*/ 2159855 h 2168093"/>
              <a:gd name="connsiteX3" fmla="*/ 0 w 804284"/>
              <a:gd name="connsiteY3" fmla="*/ 2168093 h 2168093"/>
              <a:gd name="connsiteX0" fmla="*/ 0 w 804284"/>
              <a:gd name="connsiteY0" fmla="*/ 3848612 h 3848612"/>
              <a:gd name="connsiteX1" fmla="*/ 804284 w 804284"/>
              <a:gd name="connsiteY1" fmla="*/ 0 h 3848612"/>
              <a:gd name="connsiteX2" fmla="*/ 804284 w 804284"/>
              <a:gd name="connsiteY2" fmla="*/ 3840374 h 3848612"/>
              <a:gd name="connsiteX3" fmla="*/ 0 w 804284"/>
              <a:gd name="connsiteY3" fmla="*/ 3848612 h 3848612"/>
              <a:gd name="connsiteX0" fmla="*/ 0 w 804284"/>
              <a:gd name="connsiteY0" fmla="*/ 3848612 h 3848612"/>
              <a:gd name="connsiteX1" fmla="*/ 804284 w 804284"/>
              <a:gd name="connsiteY1" fmla="*/ 0 h 3848612"/>
              <a:gd name="connsiteX2" fmla="*/ 804284 w 804284"/>
              <a:gd name="connsiteY2" fmla="*/ 3840374 h 3848612"/>
              <a:gd name="connsiteX3" fmla="*/ 0 w 804284"/>
              <a:gd name="connsiteY3" fmla="*/ 3848612 h 3848612"/>
              <a:gd name="connsiteX0" fmla="*/ 0 w 804284"/>
              <a:gd name="connsiteY0" fmla="*/ 3848612 h 3848612"/>
              <a:gd name="connsiteX1" fmla="*/ 804284 w 804284"/>
              <a:gd name="connsiteY1" fmla="*/ 0 h 3848612"/>
              <a:gd name="connsiteX2" fmla="*/ 804284 w 804284"/>
              <a:gd name="connsiteY2" fmla="*/ 3840374 h 3848612"/>
              <a:gd name="connsiteX3" fmla="*/ 0 w 804284"/>
              <a:gd name="connsiteY3" fmla="*/ 3848612 h 3848612"/>
              <a:gd name="connsiteX0" fmla="*/ 0 w 804284"/>
              <a:gd name="connsiteY0" fmla="*/ 3848612 h 3848612"/>
              <a:gd name="connsiteX1" fmla="*/ 804284 w 804284"/>
              <a:gd name="connsiteY1" fmla="*/ 0 h 3848612"/>
              <a:gd name="connsiteX2" fmla="*/ 804284 w 804284"/>
              <a:gd name="connsiteY2" fmla="*/ 3840374 h 3848612"/>
              <a:gd name="connsiteX3" fmla="*/ 0 w 804284"/>
              <a:gd name="connsiteY3" fmla="*/ 3848612 h 3848612"/>
              <a:gd name="connsiteX0" fmla="*/ 0 w 618654"/>
              <a:gd name="connsiteY0" fmla="*/ 3821112 h 3840374"/>
              <a:gd name="connsiteX1" fmla="*/ 618654 w 618654"/>
              <a:gd name="connsiteY1" fmla="*/ 0 h 3840374"/>
              <a:gd name="connsiteX2" fmla="*/ 618654 w 618654"/>
              <a:gd name="connsiteY2" fmla="*/ 3840374 h 3840374"/>
              <a:gd name="connsiteX3" fmla="*/ 0 w 618654"/>
              <a:gd name="connsiteY3" fmla="*/ 3821112 h 3840374"/>
              <a:gd name="connsiteX0" fmla="*/ 0 w 635842"/>
              <a:gd name="connsiteY0" fmla="*/ 3838300 h 3840374"/>
              <a:gd name="connsiteX1" fmla="*/ 635842 w 635842"/>
              <a:gd name="connsiteY1" fmla="*/ 0 h 3840374"/>
              <a:gd name="connsiteX2" fmla="*/ 635842 w 635842"/>
              <a:gd name="connsiteY2" fmla="*/ 3840374 h 3840374"/>
              <a:gd name="connsiteX3" fmla="*/ 0 w 635842"/>
              <a:gd name="connsiteY3" fmla="*/ 3838300 h 384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842" h="3840374">
                <a:moveTo>
                  <a:pt x="0" y="3838300"/>
                </a:moveTo>
                <a:cubicBezTo>
                  <a:pt x="45674" y="3634586"/>
                  <a:pt x="558890" y="3280083"/>
                  <a:pt x="635842" y="0"/>
                </a:cubicBezTo>
                <a:lnTo>
                  <a:pt x="635842" y="3840374"/>
                </a:lnTo>
                <a:lnTo>
                  <a:pt x="0" y="3838300"/>
                </a:lnTo>
                <a:close/>
              </a:path>
            </a:pathLst>
          </a:custGeom>
          <a:solidFill>
            <a:srgbClr val="25849E"/>
          </a:solidFill>
          <a:ln w="25400">
            <a:noFill/>
            <a:prstDash val="solid"/>
          </a:ln>
          <a:effectLst/>
        </p:spPr>
        <p:txBody>
          <a:bodyPr rot="0" spcFirstLastPara="0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8283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8E711C04-BC8C-4082-9C49-409663EA8CD6}"/>
              </a:ext>
            </a:extLst>
          </p:cNvPr>
          <p:cNvSpPr/>
          <p:nvPr/>
        </p:nvSpPr>
        <p:spPr>
          <a:xfrm>
            <a:off x="21102443" y="-10583"/>
            <a:ext cx="3276251" cy="13732934"/>
          </a:xfrm>
          <a:custGeom>
            <a:avLst/>
            <a:gdLst>
              <a:gd name="connsiteX0" fmla="*/ 2858163 w 3128522"/>
              <a:gd name="connsiteY0" fmla="*/ 0 h 6858000"/>
              <a:gd name="connsiteX1" fmla="*/ 3128522 w 3128522"/>
              <a:gd name="connsiteY1" fmla="*/ 0 h 6858000"/>
              <a:gd name="connsiteX2" fmla="*/ 3128522 w 3128522"/>
              <a:gd name="connsiteY2" fmla="*/ 6858000 h 6858000"/>
              <a:gd name="connsiteX3" fmla="*/ 0 w 3128522"/>
              <a:gd name="connsiteY3" fmla="*/ 6858000 h 6858000"/>
              <a:gd name="connsiteX4" fmla="*/ 2858163 w 3128522"/>
              <a:gd name="connsiteY4" fmla="*/ 0 h 6858000"/>
              <a:gd name="connsiteX0" fmla="*/ 2858163 w 3128522"/>
              <a:gd name="connsiteY0" fmla="*/ 0 h 6858000"/>
              <a:gd name="connsiteX1" fmla="*/ 3128522 w 3128522"/>
              <a:gd name="connsiteY1" fmla="*/ 0 h 6858000"/>
              <a:gd name="connsiteX2" fmla="*/ 3128522 w 3128522"/>
              <a:gd name="connsiteY2" fmla="*/ 6858000 h 6858000"/>
              <a:gd name="connsiteX3" fmla="*/ 0 w 3128522"/>
              <a:gd name="connsiteY3" fmla="*/ 6858000 h 6858000"/>
              <a:gd name="connsiteX4" fmla="*/ 2858163 w 3128522"/>
              <a:gd name="connsiteY4" fmla="*/ 0 h 6858000"/>
              <a:gd name="connsiteX0" fmla="*/ 2858163 w 3128522"/>
              <a:gd name="connsiteY0" fmla="*/ 0 h 6858000"/>
              <a:gd name="connsiteX1" fmla="*/ 3128522 w 3128522"/>
              <a:gd name="connsiteY1" fmla="*/ 0 h 6858000"/>
              <a:gd name="connsiteX2" fmla="*/ 3128522 w 3128522"/>
              <a:gd name="connsiteY2" fmla="*/ 6858000 h 6858000"/>
              <a:gd name="connsiteX3" fmla="*/ 0 w 3128522"/>
              <a:gd name="connsiteY3" fmla="*/ 6858000 h 6858000"/>
              <a:gd name="connsiteX4" fmla="*/ 2858163 w 3128522"/>
              <a:gd name="connsiteY4" fmla="*/ 0 h 6858000"/>
              <a:gd name="connsiteX0" fmla="*/ 2858163 w 3163344"/>
              <a:gd name="connsiteY0" fmla="*/ 4543 h 6862543"/>
              <a:gd name="connsiteX1" fmla="*/ 3163344 w 3163344"/>
              <a:gd name="connsiteY1" fmla="*/ 0 h 6862543"/>
              <a:gd name="connsiteX2" fmla="*/ 3128522 w 3163344"/>
              <a:gd name="connsiteY2" fmla="*/ 6862543 h 6862543"/>
              <a:gd name="connsiteX3" fmla="*/ 0 w 3163344"/>
              <a:gd name="connsiteY3" fmla="*/ 6862543 h 6862543"/>
              <a:gd name="connsiteX4" fmla="*/ 2858163 w 3163344"/>
              <a:gd name="connsiteY4" fmla="*/ 4543 h 6862543"/>
              <a:gd name="connsiteX0" fmla="*/ 2858163 w 3172049"/>
              <a:gd name="connsiteY0" fmla="*/ 0 h 6858000"/>
              <a:gd name="connsiteX1" fmla="*/ 3172049 w 3172049"/>
              <a:gd name="connsiteY1" fmla="*/ 0 h 6858000"/>
              <a:gd name="connsiteX2" fmla="*/ 3128522 w 3172049"/>
              <a:gd name="connsiteY2" fmla="*/ 6858000 h 6858000"/>
              <a:gd name="connsiteX3" fmla="*/ 0 w 3172049"/>
              <a:gd name="connsiteY3" fmla="*/ 6858000 h 6858000"/>
              <a:gd name="connsiteX4" fmla="*/ 2858163 w 3172049"/>
              <a:gd name="connsiteY4" fmla="*/ 0 h 6858000"/>
              <a:gd name="connsiteX0" fmla="*/ 2858163 w 3128521"/>
              <a:gd name="connsiteY0" fmla="*/ 0 h 6858000"/>
              <a:gd name="connsiteX1" fmla="*/ 3099139 w 3128521"/>
              <a:gd name="connsiteY1" fmla="*/ 152212 h 6858000"/>
              <a:gd name="connsiteX2" fmla="*/ 3128522 w 3128521"/>
              <a:gd name="connsiteY2" fmla="*/ 6858000 h 6858000"/>
              <a:gd name="connsiteX3" fmla="*/ 0 w 3128521"/>
              <a:gd name="connsiteY3" fmla="*/ 6858000 h 6858000"/>
              <a:gd name="connsiteX4" fmla="*/ 2858163 w 3128521"/>
              <a:gd name="connsiteY4" fmla="*/ 0 h 6858000"/>
              <a:gd name="connsiteX0" fmla="*/ 2858163 w 3129518"/>
              <a:gd name="connsiteY0" fmla="*/ 0 h 6858000"/>
              <a:gd name="connsiteX1" fmla="*/ 3129518 w 3129518"/>
              <a:gd name="connsiteY1" fmla="*/ 6342 h 6858000"/>
              <a:gd name="connsiteX2" fmla="*/ 3128522 w 3129518"/>
              <a:gd name="connsiteY2" fmla="*/ 6858000 h 6858000"/>
              <a:gd name="connsiteX3" fmla="*/ 0 w 3129518"/>
              <a:gd name="connsiteY3" fmla="*/ 6858000 h 6858000"/>
              <a:gd name="connsiteX4" fmla="*/ 2858163 w 3129518"/>
              <a:gd name="connsiteY4" fmla="*/ 0 h 6858000"/>
              <a:gd name="connsiteX0" fmla="*/ 2852087 w 3129518"/>
              <a:gd name="connsiteY0" fmla="*/ 47566 h 6851658"/>
              <a:gd name="connsiteX1" fmla="*/ 3129518 w 3129518"/>
              <a:gd name="connsiteY1" fmla="*/ 0 h 6851658"/>
              <a:gd name="connsiteX2" fmla="*/ 3128522 w 3129518"/>
              <a:gd name="connsiteY2" fmla="*/ 6851658 h 6851658"/>
              <a:gd name="connsiteX3" fmla="*/ 0 w 3129518"/>
              <a:gd name="connsiteY3" fmla="*/ 6851658 h 6851658"/>
              <a:gd name="connsiteX4" fmla="*/ 2852087 w 3129518"/>
              <a:gd name="connsiteY4" fmla="*/ 47566 h 6851658"/>
              <a:gd name="connsiteX0" fmla="*/ 2864238 w 3129518"/>
              <a:gd name="connsiteY0" fmla="*/ 0 h 6854829"/>
              <a:gd name="connsiteX1" fmla="*/ 3129518 w 3129518"/>
              <a:gd name="connsiteY1" fmla="*/ 3171 h 6854829"/>
              <a:gd name="connsiteX2" fmla="*/ 3128522 w 3129518"/>
              <a:gd name="connsiteY2" fmla="*/ 6854829 h 6854829"/>
              <a:gd name="connsiteX3" fmla="*/ 0 w 3129518"/>
              <a:gd name="connsiteY3" fmla="*/ 6854829 h 6854829"/>
              <a:gd name="connsiteX4" fmla="*/ 2864238 w 3129518"/>
              <a:gd name="connsiteY4" fmla="*/ 0 h 6854829"/>
              <a:gd name="connsiteX0" fmla="*/ 2864238 w 3135594"/>
              <a:gd name="connsiteY0" fmla="*/ 0 h 6854829"/>
              <a:gd name="connsiteX1" fmla="*/ 3135594 w 3135594"/>
              <a:gd name="connsiteY1" fmla="*/ 0 h 6854829"/>
              <a:gd name="connsiteX2" fmla="*/ 3128522 w 3135594"/>
              <a:gd name="connsiteY2" fmla="*/ 6854829 h 6854829"/>
              <a:gd name="connsiteX3" fmla="*/ 0 w 3135594"/>
              <a:gd name="connsiteY3" fmla="*/ 6854829 h 6854829"/>
              <a:gd name="connsiteX4" fmla="*/ 2864238 w 3135594"/>
              <a:gd name="connsiteY4" fmla="*/ 0 h 6854829"/>
              <a:gd name="connsiteX0" fmla="*/ 2864238 w 3135594"/>
              <a:gd name="connsiteY0" fmla="*/ 0 h 6854829"/>
              <a:gd name="connsiteX1" fmla="*/ 3135594 w 3135594"/>
              <a:gd name="connsiteY1" fmla="*/ 0 h 6854829"/>
              <a:gd name="connsiteX2" fmla="*/ 2934096 w 3135594"/>
              <a:gd name="connsiteY2" fmla="*/ 6734328 h 6854829"/>
              <a:gd name="connsiteX3" fmla="*/ 0 w 3135594"/>
              <a:gd name="connsiteY3" fmla="*/ 6854829 h 6854829"/>
              <a:gd name="connsiteX4" fmla="*/ 2864238 w 3135594"/>
              <a:gd name="connsiteY4" fmla="*/ 0 h 6854829"/>
              <a:gd name="connsiteX0" fmla="*/ 2864238 w 3135594"/>
              <a:gd name="connsiteY0" fmla="*/ 0 h 6858000"/>
              <a:gd name="connsiteX1" fmla="*/ 3135594 w 3135594"/>
              <a:gd name="connsiteY1" fmla="*/ 0 h 6858000"/>
              <a:gd name="connsiteX2" fmla="*/ 3134597 w 3135594"/>
              <a:gd name="connsiteY2" fmla="*/ 6858000 h 6858000"/>
              <a:gd name="connsiteX3" fmla="*/ 0 w 3135594"/>
              <a:gd name="connsiteY3" fmla="*/ 6854829 h 6858000"/>
              <a:gd name="connsiteX4" fmla="*/ 2864238 w 31355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594" h="6858000">
                <a:moveTo>
                  <a:pt x="2864238" y="0"/>
                </a:moveTo>
                <a:lnTo>
                  <a:pt x="3135594" y="0"/>
                </a:lnTo>
                <a:cubicBezTo>
                  <a:pt x="3133237" y="2284943"/>
                  <a:pt x="3136954" y="4573057"/>
                  <a:pt x="3134597" y="6858000"/>
                </a:cubicBezTo>
                <a:lnTo>
                  <a:pt x="0" y="6854829"/>
                </a:lnTo>
                <a:cubicBezTo>
                  <a:pt x="155330" y="6626583"/>
                  <a:pt x="2243762" y="5025817"/>
                  <a:pt x="2864238" y="0"/>
                </a:cubicBezTo>
                <a:close/>
              </a:path>
            </a:pathLst>
          </a:custGeom>
          <a:solidFill>
            <a:srgbClr val="2584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7196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0D1806A-F3DA-438E-B82E-0536E3F04A97}"/>
              </a:ext>
            </a:extLst>
          </p:cNvPr>
          <p:cNvSpPr/>
          <p:nvPr/>
        </p:nvSpPr>
        <p:spPr>
          <a:xfrm>
            <a:off x="19981333" y="5573827"/>
            <a:ext cx="4394067" cy="8144022"/>
          </a:xfrm>
          <a:custGeom>
            <a:avLst/>
            <a:gdLst>
              <a:gd name="connsiteX0" fmla="*/ 0 w 430979"/>
              <a:gd name="connsiteY0" fmla="*/ 3268133 h 3268133"/>
              <a:gd name="connsiteX1" fmla="*/ 430979 w 430979"/>
              <a:gd name="connsiteY1" fmla="*/ 0 h 3268133"/>
              <a:gd name="connsiteX2" fmla="*/ 430979 w 430979"/>
              <a:gd name="connsiteY2" fmla="*/ 3268133 h 3268133"/>
              <a:gd name="connsiteX3" fmla="*/ 0 w 430979"/>
              <a:gd name="connsiteY3" fmla="*/ 3268133 h 3268133"/>
              <a:gd name="connsiteX0" fmla="*/ 0 w 1970412"/>
              <a:gd name="connsiteY0" fmla="*/ 3268133 h 3268133"/>
              <a:gd name="connsiteX1" fmla="*/ 1970412 w 1970412"/>
              <a:gd name="connsiteY1" fmla="*/ 0 h 3268133"/>
              <a:gd name="connsiteX2" fmla="*/ 1970412 w 1970412"/>
              <a:gd name="connsiteY2" fmla="*/ 3268133 h 3268133"/>
              <a:gd name="connsiteX3" fmla="*/ 0 w 1970412"/>
              <a:gd name="connsiteY3" fmla="*/ 3268133 h 3268133"/>
              <a:gd name="connsiteX0" fmla="*/ 0 w 1981987"/>
              <a:gd name="connsiteY0" fmla="*/ 4055212 h 4055212"/>
              <a:gd name="connsiteX1" fmla="*/ 1981987 w 1981987"/>
              <a:gd name="connsiteY1" fmla="*/ 0 h 4055212"/>
              <a:gd name="connsiteX2" fmla="*/ 1970412 w 1981987"/>
              <a:gd name="connsiteY2" fmla="*/ 4055212 h 4055212"/>
              <a:gd name="connsiteX3" fmla="*/ 0 w 1981987"/>
              <a:gd name="connsiteY3" fmla="*/ 4055212 h 4055212"/>
              <a:gd name="connsiteX0" fmla="*/ 0 w 1981987"/>
              <a:gd name="connsiteY0" fmla="*/ 4055212 h 4055212"/>
              <a:gd name="connsiteX1" fmla="*/ 1981987 w 1981987"/>
              <a:gd name="connsiteY1" fmla="*/ 0 h 4055212"/>
              <a:gd name="connsiteX2" fmla="*/ 1970412 w 1981987"/>
              <a:gd name="connsiteY2" fmla="*/ 4055212 h 4055212"/>
              <a:gd name="connsiteX3" fmla="*/ 0 w 1981987"/>
              <a:gd name="connsiteY3" fmla="*/ 4055212 h 4055212"/>
              <a:gd name="connsiteX0" fmla="*/ 0 w 1981987"/>
              <a:gd name="connsiteY0" fmla="*/ 4055212 h 4055212"/>
              <a:gd name="connsiteX1" fmla="*/ 1981987 w 1981987"/>
              <a:gd name="connsiteY1" fmla="*/ 0 h 4055212"/>
              <a:gd name="connsiteX2" fmla="*/ 1970412 w 1981987"/>
              <a:gd name="connsiteY2" fmla="*/ 4055212 h 4055212"/>
              <a:gd name="connsiteX3" fmla="*/ 0 w 1981987"/>
              <a:gd name="connsiteY3" fmla="*/ 4055212 h 4055212"/>
              <a:gd name="connsiteX0" fmla="*/ 0 w 2213481"/>
              <a:gd name="connsiteY0" fmla="*/ 4078361 h 4078361"/>
              <a:gd name="connsiteX1" fmla="*/ 2213481 w 2213481"/>
              <a:gd name="connsiteY1" fmla="*/ 0 h 4078361"/>
              <a:gd name="connsiteX2" fmla="*/ 2201906 w 2213481"/>
              <a:gd name="connsiteY2" fmla="*/ 4055212 h 4078361"/>
              <a:gd name="connsiteX3" fmla="*/ 0 w 2213481"/>
              <a:gd name="connsiteY3" fmla="*/ 4078361 h 4078361"/>
              <a:gd name="connsiteX0" fmla="*/ 0 w 2207131"/>
              <a:gd name="connsiteY0" fmla="*/ 4056136 h 4056136"/>
              <a:gd name="connsiteX1" fmla="*/ 2207131 w 2207131"/>
              <a:gd name="connsiteY1" fmla="*/ 0 h 4056136"/>
              <a:gd name="connsiteX2" fmla="*/ 2195556 w 2207131"/>
              <a:gd name="connsiteY2" fmla="*/ 4055212 h 4056136"/>
              <a:gd name="connsiteX3" fmla="*/ 0 w 2207131"/>
              <a:gd name="connsiteY3" fmla="*/ 4056136 h 4056136"/>
              <a:gd name="connsiteX0" fmla="*/ 0 w 2197606"/>
              <a:gd name="connsiteY0" fmla="*/ 4068836 h 4068836"/>
              <a:gd name="connsiteX1" fmla="*/ 2197606 w 2197606"/>
              <a:gd name="connsiteY1" fmla="*/ 0 h 4068836"/>
              <a:gd name="connsiteX2" fmla="*/ 2195556 w 2197606"/>
              <a:gd name="connsiteY2" fmla="*/ 4067912 h 4068836"/>
              <a:gd name="connsiteX3" fmla="*/ 0 w 2197606"/>
              <a:gd name="connsiteY3" fmla="*/ 4068836 h 4068836"/>
              <a:gd name="connsiteX0" fmla="*/ 0 w 2195835"/>
              <a:gd name="connsiteY0" fmla="*/ 4059311 h 4059311"/>
              <a:gd name="connsiteX1" fmla="*/ 2165856 w 2195835"/>
              <a:gd name="connsiteY1" fmla="*/ 0 h 4059311"/>
              <a:gd name="connsiteX2" fmla="*/ 2195556 w 2195835"/>
              <a:gd name="connsiteY2" fmla="*/ 4058387 h 4059311"/>
              <a:gd name="connsiteX3" fmla="*/ 0 w 2195835"/>
              <a:gd name="connsiteY3" fmla="*/ 4059311 h 4059311"/>
              <a:gd name="connsiteX0" fmla="*/ 0 w 2197606"/>
              <a:gd name="connsiteY0" fmla="*/ 4072011 h 4072011"/>
              <a:gd name="connsiteX1" fmla="*/ 2197606 w 2197606"/>
              <a:gd name="connsiteY1" fmla="*/ 0 h 4072011"/>
              <a:gd name="connsiteX2" fmla="*/ 2195556 w 2197606"/>
              <a:gd name="connsiteY2" fmla="*/ 4071087 h 4072011"/>
              <a:gd name="connsiteX3" fmla="*/ 0 w 2197606"/>
              <a:gd name="connsiteY3" fmla="*/ 4072011 h 40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606" h="4072011">
                <a:moveTo>
                  <a:pt x="0" y="4072011"/>
                </a:moveTo>
                <a:cubicBezTo>
                  <a:pt x="81928" y="4028213"/>
                  <a:pt x="1363324" y="3111089"/>
                  <a:pt x="2197606" y="0"/>
                </a:cubicBezTo>
                <a:cubicBezTo>
                  <a:pt x="2193748" y="1351737"/>
                  <a:pt x="2199414" y="2719350"/>
                  <a:pt x="2195556" y="4071087"/>
                </a:cubicBezTo>
                <a:lnTo>
                  <a:pt x="0" y="4072011"/>
                </a:lnTo>
                <a:close/>
              </a:path>
            </a:pathLst>
          </a:custGeom>
          <a:solidFill>
            <a:srgbClr val="2559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7196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315" y="1219200"/>
            <a:ext cx="20114468" cy="26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313" y="4321179"/>
            <a:ext cx="20114468" cy="776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6327" y="12640062"/>
            <a:ext cx="1366322" cy="455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fld id="{A507256E-185D-42E7-825A-5B475B83DA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096A167-9EF2-401C-B254-F5EACA262E5C}"/>
              </a:ext>
            </a:extLst>
          </p:cNvPr>
          <p:cNvSpPr/>
          <p:nvPr userDrawn="1"/>
        </p:nvSpPr>
        <p:spPr>
          <a:xfrm rot="10800000">
            <a:off x="-1" y="-7803"/>
            <a:ext cx="1637699" cy="4052954"/>
          </a:xfrm>
          <a:custGeom>
            <a:avLst/>
            <a:gdLst>
              <a:gd name="connsiteX0" fmla="*/ 0 w 619727"/>
              <a:gd name="connsiteY0" fmla="*/ 1194455 h 1194455"/>
              <a:gd name="connsiteX1" fmla="*/ 619727 w 619727"/>
              <a:gd name="connsiteY1" fmla="*/ 0 h 1194455"/>
              <a:gd name="connsiteX2" fmla="*/ 619727 w 619727"/>
              <a:gd name="connsiteY2" fmla="*/ 1194455 h 1194455"/>
              <a:gd name="connsiteX3" fmla="*/ 0 w 619727"/>
              <a:gd name="connsiteY3" fmla="*/ 1194455 h 1194455"/>
              <a:gd name="connsiteX0" fmla="*/ 0 w 619727"/>
              <a:gd name="connsiteY0" fmla="*/ 1194455 h 1194455"/>
              <a:gd name="connsiteX1" fmla="*/ 619727 w 619727"/>
              <a:gd name="connsiteY1" fmla="*/ 0 h 1194455"/>
              <a:gd name="connsiteX2" fmla="*/ 619727 w 619727"/>
              <a:gd name="connsiteY2" fmla="*/ 1194455 h 1194455"/>
              <a:gd name="connsiteX3" fmla="*/ 0 w 619727"/>
              <a:gd name="connsiteY3" fmla="*/ 1194455 h 1194455"/>
              <a:gd name="connsiteX0" fmla="*/ 117 w 619844"/>
              <a:gd name="connsiteY0" fmla="*/ 1194455 h 1194455"/>
              <a:gd name="connsiteX1" fmla="*/ 619844 w 619844"/>
              <a:gd name="connsiteY1" fmla="*/ 0 h 1194455"/>
              <a:gd name="connsiteX2" fmla="*/ 619844 w 619844"/>
              <a:gd name="connsiteY2" fmla="*/ 1194455 h 1194455"/>
              <a:gd name="connsiteX3" fmla="*/ 117 w 619844"/>
              <a:gd name="connsiteY3" fmla="*/ 1194455 h 1194455"/>
              <a:gd name="connsiteX0" fmla="*/ 148 w 545734"/>
              <a:gd name="connsiteY0" fmla="*/ 1210931 h 1210931"/>
              <a:gd name="connsiteX1" fmla="*/ 545734 w 545734"/>
              <a:gd name="connsiteY1" fmla="*/ 0 h 1210931"/>
              <a:gd name="connsiteX2" fmla="*/ 545734 w 545734"/>
              <a:gd name="connsiteY2" fmla="*/ 1194455 h 1210931"/>
              <a:gd name="connsiteX3" fmla="*/ 148 w 545734"/>
              <a:gd name="connsiteY3" fmla="*/ 1210931 h 1210931"/>
              <a:gd name="connsiteX0" fmla="*/ 104 w 545690"/>
              <a:gd name="connsiteY0" fmla="*/ 1210931 h 1210931"/>
              <a:gd name="connsiteX1" fmla="*/ 545690 w 545690"/>
              <a:gd name="connsiteY1" fmla="*/ 0 h 1210931"/>
              <a:gd name="connsiteX2" fmla="*/ 545690 w 545690"/>
              <a:gd name="connsiteY2" fmla="*/ 1194455 h 1210931"/>
              <a:gd name="connsiteX3" fmla="*/ 104 w 545690"/>
              <a:gd name="connsiteY3" fmla="*/ 1210931 h 1210931"/>
              <a:gd name="connsiteX0" fmla="*/ 64 w 801023"/>
              <a:gd name="connsiteY0" fmla="*/ 1202693 h 1202693"/>
              <a:gd name="connsiteX1" fmla="*/ 801023 w 801023"/>
              <a:gd name="connsiteY1" fmla="*/ 0 h 1202693"/>
              <a:gd name="connsiteX2" fmla="*/ 801023 w 801023"/>
              <a:gd name="connsiteY2" fmla="*/ 1194455 h 1202693"/>
              <a:gd name="connsiteX3" fmla="*/ 64 w 801023"/>
              <a:gd name="connsiteY3" fmla="*/ 1202693 h 1202693"/>
              <a:gd name="connsiteX0" fmla="*/ 51 w 974005"/>
              <a:gd name="connsiteY0" fmla="*/ 1202693 h 1202693"/>
              <a:gd name="connsiteX1" fmla="*/ 974005 w 974005"/>
              <a:gd name="connsiteY1" fmla="*/ 0 h 1202693"/>
              <a:gd name="connsiteX2" fmla="*/ 974005 w 974005"/>
              <a:gd name="connsiteY2" fmla="*/ 1194455 h 1202693"/>
              <a:gd name="connsiteX3" fmla="*/ 51 w 974005"/>
              <a:gd name="connsiteY3" fmla="*/ 1202693 h 1202693"/>
              <a:gd name="connsiteX0" fmla="*/ 51 w 974005"/>
              <a:gd name="connsiteY0" fmla="*/ 2034715 h 2034715"/>
              <a:gd name="connsiteX1" fmla="*/ 974005 w 974005"/>
              <a:gd name="connsiteY1" fmla="*/ 0 h 2034715"/>
              <a:gd name="connsiteX2" fmla="*/ 974005 w 974005"/>
              <a:gd name="connsiteY2" fmla="*/ 2026477 h 2034715"/>
              <a:gd name="connsiteX3" fmla="*/ 51 w 974005"/>
              <a:gd name="connsiteY3" fmla="*/ 2034715 h 2034715"/>
              <a:gd name="connsiteX0" fmla="*/ 56 w 974010"/>
              <a:gd name="connsiteY0" fmla="*/ 2034715 h 2034715"/>
              <a:gd name="connsiteX1" fmla="*/ 974010 w 974010"/>
              <a:gd name="connsiteY1" fmla="*/ 0 h 2034715"/>
              <a:gd name="connsiteX2" fmla="*/ 974010 w 974010"/>
              <a:gd name="connsiteY2" fmla="*/ 2026477 h 2034715"/>
              <a:gd name="connsiteX3" fmla="*/ 56 w 974010"/>
              <a:gd name="connsiteY3" fmla="*/ 2034715 h 2034715"/>
              <a:gd name="connsiteX0" fmla="*/ 86 w 719397"/>
              <a:gd name="connsiteY0" fmla="*/ 2011565 h 2026477"/>
              <a:gd name="connsiteX1" fmla="*/ 719397 w 719397"/>
              <a:gd name="connsiteY1" fmla="*/ 0 h 2026477"/>
              <a:gd name="connsiteX2" fmla="*/ 719397 w 719397"/>
              <a:gd name="connsiteY2" fmla="*/ 2026477 h 2026477"/>
              <a:gd name="connsiteX3" fmla="*/ 86 w 719397"/>
              <a:gd name="connsiteY3" fmla="*/ 2011565 h 2026477"/>
              <a:gd name="connsiteX0" fmla="*/ 71 w 815635"/>
              <a:gd name="connsiteY0" fmla="*/ 2032191 h 2032191"/>
              <a:gd name="connsiteX1" fmla="*/ 815635 w 815635"/>
              <a:gd name="connsiteY1" fmla="*/ 0 h 2032191"/>
              <a:gd name="connsiteX2" fmla="*/ 815635 w 815635"/>
              <a:gd name="connsiteY2" fmla="*/ 2026477 h 2032191"/>
              <a:gd name="connsiteX3" fmla="*/ 71 w 815635"/>
              <a:gd name="connsiteY3" fmla="*/ 2032191 h 2032191"/>
              <a:gd name="connsiteX0" fmla="*/ 75 w 791576"/>
              <a:gd name="connsiteY0" fmla="*/ 1660931 h 2026477"/>
              <a:gd name="connsiteX1" fmla="*/ 791576 w 791576"/>
              <a:gd name="connsiteY1" fmla="*/ 0 h 2026477"/>
              <a:gd name="connsiteX2" fmla="*/ 791576 w 791576"/>
              <a:gd name="connsiteY2" fmla="*/ 2026477 h 2026477"/>
              <a:gd name="connsiteX3" fmla="*/ 75 w 791576"/>
              <a:gd name="connsiteY3" fmla="*/ 1660931 h 2026477"/>
              <a:gd name="connsiteX0" fmla="*/ 71 w 819073"/>
              <a:gd name="connsiteY0" fmla="*/ 2021878 h 2026477"/>
              <a:gd name="connsiteX1" fmla="*/ 819073 w 819073"/>
              <a:gd name="connsiteY1" fmla="*/ 0 h 2026477"/>
              <a:gd name="connsiteX2" fmla="*/ 819073 w 819073"/>
              <a:gd name="connsiteY2" fmla="*/ 2026477 h 2026477"/>
              <a:gd name="connsiteX3" fmla="*/ 71 w 819073"/>
              <a:gd name="connsiteY3" fmla="*/ 2021878 h 2026477"/>
              <a:gd name="connsiteX0" fmla="*/ 61 w 819063"/>
              <a:gd name="connsiteY0" fmla="*/ 2021878 h 2026477"/>
              <a:gd name="connsiteX1" fmla="*/ 819063 w 819063"/>
              <a:gd name="connsiteY1" fmla="*/ 0 h 2026477"/>
              <a:gd name="connsiteX2" fmla="*/ 819063 w 819063"/>
              <a:gd name="connsiteY2" fmla="*/ 2026477 h 2026477"/>
              <a:gd name="connsiteX3" fmla="*/ 61 w 819063"/>
              <a:gd name="connsiteY3" fmla="*/ 2021878 h 202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063" h="2026477">
                <a:moveTo>
                  <a:pt x="61" y="2021878"/>
                </a:moveTo>
                <a:cubicBezTo>
                  <a:pt x="-7547" y="2019142"/>
                  <a:pt x="709453" y="1731785"/>
                  <a:pt x="819063" y="0"/>
                </a:cubicBezTo>
                <a:lnTo>
                  <a:pt x="819063" y="2026477"/>
                </a:lnTo>
                <a:lnTo>
                  <a:pt x="61" y="2021878"/>
                </a:lnTo>
                <a:close/>
              </a:path>
            </a:pathLst>
          </a:custGeom>
          <a:solidFill>
            <a:srgbClr val="25598D"/>
          </a:solidFill>
          <a:ln w="25400">
            <a:noFill/>
            <a:prstDash val="solid"/>
          </a:ln>
          <a:effectLst/>
        </p:spPr>
        <p:txBody>
          <a:bodyPr rot="0" spcFirstLastPara="0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8283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E52A31-7238-1445-B5C0-55AD5486AB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2494" y="12082725"/>
            <a:ext cx="2422463" cy="9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5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l" defTabSz="914171" rtl="0" eaLnBrk="1" latinLnBrk="0" hangingPunct="1">
        <a:spcBef>
          <a:spcPct val="0"/>
        </a:spcBef>
        <a:buNone/>
        <a:defRPr sz="7198" kern="1200">
          <a:solidFill>
            <a:srgbClr val="25598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629" indent="-685629" algn="l" defTabSz="914171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5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485529" indent="-571357" algn="l" defTabSz="914171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1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285429" indent="-457086" algn="l" defTabSz="914171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3199600" indent="-457086" algn="l" defTabSz="914171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4113771" indent="-457086" algn="l" defTabSz="914171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5027943" indent="-457086" algn="l" defTabSz="914171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2114" indent="-457086" algn="l" defTabSz="914171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6286" indent="-457086" algn="l" defTabSz="914171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0457" indent="-457086" algn="l" defTabSz="914171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914171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Meinking@efficiencymaine.com" TargetMode="External"/><Relationship Id="rId2" Type="http://schemas.openxmlformats.org/officeDocument/2006/relationships/hyperlink" Target="mailto:Michael.Stoddard@efficiencymain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117/plaws/publ58/PLAW-117publ5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code.house.gov/view.xhtml;jsessionid=02BC5749A5849EBBCFD45B9C87D3983B?path=&amp;req=42&amp;f=treesort&amp;fq=true&amp;num=14641&amp;hl=true&amp;edition=preli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16890-643C-DDB2-1762-85306B4BB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350" y="5211698"/>
            <a:ext cx="15573261" cy="3292604"/>
          </a:xfrm>
        </p:spPr>
        <p:txBody>
          <a:bodyPr/>
          <a:lstStyle/>
          <a:p>
            <a:r>
              <a:rPr lang="en-US" sz="8000" i="1" dirty="0"/>
              <a:t>Concept for Competitive Federal Grant Application: </a:t>
            </a:r>
            <a:br>
              <a:rPr lang="en-US" sz="8000" i="1" dirty="0"/>
            </a:br>
            <a:r>
              <a:rPr lang="en-US" sz="8000" dirty="0"/>
              <a:t>Strategic Energy Investments in Maine PK-12 Schools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6B752-F936-BC43-AFDB-C4F629434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3349" y="8752113"/>
            <a:ext cx="15529827" cy="1543351"/>
          </a:xfrm>
        </p:spPr>
        <p:txBody>
          <a:bodyPr/>
          <a:lstStyle/>
          <a:p>
            <a:r>
              <a:rPr lang="en-US" sz="3600" dirty="0"/>
              <a:t>Presented to Maine Dept. of Education and School Leaders</a:t>
            </a:r>
          </a:p>
          <a:p>
            <a:r>
              <a:rPr lang="en-US" sz="3600" dirty="0"/>
              <a:t>10-6-2022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9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6C638D-4ECB-6EAF-EB80-54AD6D89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1" y="1219200"/>
            <a:ext cx="19322742" cy="2641600"/>
          </a:xfrm>
        </p:spPr>
        <p:txBody>
          <a:bodyPr/>
          <a:lstStyle/>
          <a:p>
            <a:r>
              <a:rPr lang="en-US" dirty="0"/>
              <a:t>Funding &amp; Financing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63D23-E504-4819-9398-745DD8F90A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EE39D-6B51-4DCE-88F5-37034491DE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D9D19F-961A-4C40-B8E7-394B1B12F2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46041" y="3435772"/>
            <a:ext cx="18845212" cy="9061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u="sng" dirty="0"/>
              <a:t>Funding</a:t>
            </a:r>
            <a:r>
              <a:rPr lang="en-US" sz="4400" dirty="0"/>
              <a:t> – The above proposal assumes that new, incremental funding is available to supplement the current budgets of Efficiency Maine and the local school districts.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In the current economic environment, public schools may be unable to appropriate any contribution to the types of energy upgrades described in this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Therefore, this initiative may require sufficient funding to enable projects to proceed with “no money down.”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This could be accomplished by using federal funds to provide: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u="sng" dirty="0"/>
              <a:t>a grant </a:t>
            </a:r>
            <a:r>
              <a:rPr lang="en-US" sz="3600" dirty="0"/>
              <a:t>for a significant portion of the project cost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/>
              <a:t>Financing, such as through a municipal lease or an energy services performance contract (ESPC)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/>
              <a:t>Repayments of financed project costs would replenish a revolving fund to be used to extend the program benefits to more schools</a:t>
            </a:r>
          </a:p>
        </p:txBody>
      </p:sp>
    </p:spTree>
    <p:extLst>
      <p:ext uri="{BB962C8B-B14F-4D97-AF65-F5344CB8AC3E}">
        <p14:creationId xmlns:p14="http://schemas.microsoft.com/office/powerpoint/2010/main" val="292504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D61B-7810-F805-DE96-1E6F0D15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461" y="1281387"/>
            <a:ext cx="20114468" cy="2641600"/>
          </a:xfrm>
        </p:spPr>
        <p:txBody>
          <a:bodyPr/>
          <a:lstStyle/>
          <a:p>
            <a:r>
              <a:rPr lang="en-US" dirty="0"/>
              <a:t>Other Possible Program Elements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5A75A6-486B-BE7B-5A79-3A9CFFD106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6D121-9C3B-E4C1-BB3D-AD15289E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79488" y="3396306"/>
            <a:ext cx="20114734" cy="9243755"/>
          </a:xfrm>
        </p:spPr>
        <p:txBody>
          <a:bodyPr>
            <a:normAutofit/>
          </a:bodyPr>
          <a:lstStyle/>
          <a:p>
            <a:r>
              <a:rPr lang="en-US" sz="4000" dirty="0"/>
              <a:t>Independent 3</a:t>
            </a:r>
            <a:r>
              <a:rPr lang="en-US" sz="4000" baseline="30000" dirty="0"/>
              <a:t>rd</a:t>
            </a:r>
            <a:r>
              <a:rPr lang="en-US" sz="4000" dirty="0"/>
              <a:t> Party Evaluation</a:t>
            </a:r>
          </a:p>
          <a:p>
            <a:r>
              <a:rPr lang="en-US" sz="4000" dirty="0"/>
              <a:t>Sharing the Results</a:t>
            </a:r>
          </a:p>
          <a:p>
            <a:pPr lvl="1"/>
            <a:r>
              <a:rPr lang="en-US" sz="3600" dirty="0"/>
              <a:t>Make several case studies of successfully completed projects</a:t>
            </a:r>
          </a:p>
          <a:p>
            <a:pPr lvl="1"/>
            <a:r>
              <a:rPr lang="en-US" sz="3600" dirty="0"/>
              <a:t>Prepare final report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describing the measures installed,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forecasted and actual energy savings,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actual cost/savings,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estimated carbon savings,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user satisfaction (facility managers, administrators, teachers, students)</a:t>
            </a:r>
          </a:p>
          <a:p>
            <a:pPr lvl="1"/>
            <a:r>
              <a:rPr lang="en-US" sz="3600" dirty="0"/>
              <a:t>Disseminate the report and case studies to school districts in Maine </a:t>
            </a:r>
          </a:p>
          <a:p>
            <a:pPr lvl="1"/>
            <a:r>
              <a:rPr lang="en-US" sz="3600" dirty="0"/>
              <a:t>Disseminate the report and case studies to Departments of Education in 50 states,  US DOE, and US Dept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00840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1C6DC1-CD0E-1A83-E692-E136B2FF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487" y="1219200"/>
            <a:ext cx="19489295" cy="2641600"/>
          </a:xfrm>
        </p:spPr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A80-C8B6-471F-969F-4378B6B88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EE39D-6B51-4DCE-88F5-37034491DE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63BF4-F89F-40F3-8F04-048ADE14F8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79488" y="3417725"/>
            <a:ext cx="17185590" cy="8544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is a large, cost-effective and immediate opportunity to develop energy upgrades at Maine’s PK-12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opportunity has prospects of standing out in a competitive grant process due to Maine’s leadership in heat pumps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Where appropriate, this opportunity consists of: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installing the latest generation of heat pumps, called “VRFs”, designed for non-residential space heating and cooling; and/or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installing Energy Recovery Ventilator (ERV) systems to recycle energy before it exits a building’s central ventilation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$10-15 million could be soundly invested over several years using existing administration at Efficiency Maine and local workforce capacity;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opportunity could easily rise to $50 million the financing element is added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1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8C6510-4597-9AC6-D1A8-674F6C916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349" y="3368310"/>
            <a:ext cx="17683276" cy="3292604"/>
          </a:xfrm>
        </p:spPr>
        <p:txBody>
          <a:bodyPr/>
          <a:lstStyle/>
          <a:p>
            <a:r>
              <a:rPr lang="en-US" dirty="0"/>
              <a:t>For More Information, contact: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93FC5E-A48B-48FD-9299-7FBBA41D7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3349" y="6288832"/>
            <a:ext cx="15529827" cy="472128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Michael D. Stoddard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Executive Director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Efficiency Maine Trust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hlinkClick r:id="rId2"/>
              </a:rPr>
              <a:t>Michael.Stoddard@efficiencymaine.com</a:t>
            </a:r>
            <a:endParaRPr lang="en-US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Rick Meinking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Senior Program Manager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Efficiency Maine Trust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hlinkClick r:id="rId3"/>
              </a:rPr>
              <a:t>Richard.Meinking@efficiencymaine.com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06713-24F6-4ECF-8FBC-95F6D3DEE2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8892838" y="12712700"/>
            <a:ext cx="5484812" cy="730250"/>
          </a:xfrm>
        </p:spPr>
        <p:txBody>
          <a:bodyPr/>
          <a:lstStyle/>
          <a:p>
            <a:fld id="{D87EE39D-6B51-4DCE-88F5-37034491DE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4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AE9D-C4EC-E4FA-E77C-ECF83D1E0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/>
              <a:t>Infrastructure Investment and Jobs Act</a:t>
            </a:r>
            <a:br>
              <a:rPr lang="en-US" sz="8000" dirty="0"/>
            </a:br>
            <a:r>
              <a:rPr lang="en-US" sz="8000" dirty="0"/>
              <a:t>-------</a:t>
            </a:r>
            <a:br>
              <a:rPr lang="en-US" sz="8798" dirty="0"/>
            </a:br>
            <a:r>
              <a:rPr lang="en-US" sz="6600" i="1" dirty="0"/>
              <a:t>a.k.a. the “Bipartisan Infrastructure Law” (BIL) </a:t>
            </a:r>
            <a:endParaRPr lang="en-US" sz="7200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097158-9D46-D74B-A990-C93ACEDE4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6328" y="7761921"/>
            <a:ext cx="15529827" cy="2949622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EMT internal summary of Relevant Funding Opportunities under H.R. 3684</a:t>
            </a:r>
          </a:p>
          <a:p>
            <a:pPr algn="ctr"/>
            <a:r>
              <a:rPr lang="en-US" dirty="0"/>
              <a:t>September 2022</a:t>
            </a:r>
          </a:p>
          <a:p>
            <a:pPr algn="ctr"/>
            <a:r>
              <a:rPr lang="en-US" dirty="0">
                <a:hlinkClick r:id="rId2"/>
              </a:rPr>
              <a:t>Bill text (as enacted)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4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65B1-1C8A-5C4F-ED64-92B24A5C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  <a:buClr>
                <a:schemeClr val="accent1"/>
              </a:buClr>
              <a:buSzPct val="80000"/>
            </a:pPr>
            <a:r>
              <a:rPr lang="en-US" b="1" dirty="0">
                <a:cs typeface="Calibri" charset="0"/>
              </a:rPr>
              <a:t>IIJA Sec 40501: </a:t>
            </a:r>
            <a:r>
              <a:rPr lang="en-US" dirty="0">
                <a:cs typeface="Calibri" charset="0"/>
              </a:rPr>
              <a:t>Grants for EE &amp; RE Improvements at Public School Facilities – DOE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F1FBD-1C2D-74AF-3016-7C430536B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313" y="3861582"/>
            <a:ext cx="20114468" cy="86337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+mj-lt"/>
              </a:rPr>
              <a:t>Description: </a:t>
            </a:r>
            <a:r>
              <a:rPr lang="en-US" i="0" dirty="0">
                <a:solidFill>
                  <a:srgbClr val="292929"/>
                </a:solidFill>
                <a:effectLst/>
                <a:latin typeface="+mj-lt"/>
              </a:rPr>
              <a:t>Competitive 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grants to make energy efficiency, renewable energy, and alternative fueled vehicle upgrades and improvements </a:t>
            </a:r>
            <a:r>
              <a:rPr lang="en-US" b="0" i="0" u="sng" dirty="0">
                <a:solidFill>
                  <a:srgbClr val="292929"/>
                </a:solidFill>
                <a:effectLst/>
                <a:latin typeface="+mj-lt"/>
              </a:rPr>
              <a:t>at public schools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+mj-lt"/>
              </a:rPr>
              <a:t>Nationally Available Funding: 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$500,000,000 (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  <a:hlinkClick r:id="rId3"/>
              </a:rPr>
              <a:t>42 U.S. Code § 18831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)</a:t>
            </a:r>
            <a:endParaRPr lang="en-US" b="1" i="0" dirty="0">
              <a:solidFill>
                <a:srgbClr val="292929"/>
              </a:solidFill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+mj-lt"/>
              </a:rPr>
              <a:t>Next Milestone: 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Estimated application opening date</a:t>
            </a:r>
            <a:r>
              <a:rPr lang="en-US" dirty="0">
                <a:solidFill>
                  <a:srgbClr val="292929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292929"/>
                </a:solidFill>
                <a:latin typeface="+mj-lt"/>
              </a:rPr>
              <a:t>4</a:t>
            </a:r>
            <a:r>
              <a:rPr lang="en-US" b="1" baseline="30000" dirty="0">
                <a:solidFill>
                  <a:srgbClr val="292929"/>
                </a:solidFill>
                <a:latin typeface="+mj-lt"/>
              </a:rPr>
              <a:t>th</a:t>
            </a:r>
            <a:r>
              <a:rPr lang="en-US" b="1" dirty="0">
                <a:solidFill>
                  <a:srgbClr val="292929"/>
                </a:solidFill>
                <a:latin typeface="+mj-lt"/>
              </a:rPr>
              <a:t> </a:t>
            </a:r>
            <a:r>
              <a:rPr lang="en-US" b="1" i="0" dirty="0">
                <a:solidFill>
                  <a:srgbClr val="292929"/>
                </a:solidFill>
                <a:effectLst/>
                <a:latin typeface="+mj-lt"/>
              </a:rPr>
              <a:t>quarter 2022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.</a:t>
            </a:r>
            <a:endParaRPr lang="en-US" b="1" i="0" dirty="0">
              <a:solidFill>
                <a:srgbClr val="292929"/>
              </a:solidFill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+mj-lt"/>
              </a:rPr>
              <a:t>Period of Availability: 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Available until expended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+mj-lt"/>
              </a:rPr>
              <a:t>Funding Mechanism: </a:t>
            </a:r>
            <a:r>
              <a:rPr lang="en-US" i="0" u="sng" dirty="0">
                <a:solidFill>
                  <a:srgbClr val="292929"/>
                </a:solidFill>
                <a:effectLst/>
                <a:latin typeface="+mj-lt"/>
              </a:rPr>
              <a:t>Competitive 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Grant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+mj-lt"/>
              </a:rPr>
              <a:t>Recipients: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 Consortium of 1 Local Education Agency </a:t>
            </a:r>
            <a:r>
              <a:rPr lang="en-US" b="1" i="0" dirty="0">
                <a:solidFill>
                  <a:srgbClr val="292929"/>
                </a:solidFill>
                <a:effectLst/>
                <a:latin typeface="+mj-lt"/>
              </a:rPr>
              <a:t>AND</a:t>
            </a: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 1 or more Schools, Non-Profits, For-Profits, and Community Partners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+mj-lt"/>
              </a:rPr>
              <a:t>Eligible Uses: </a:t>
            </a:r>
          </a:p>
          <a:p>
            <a:pPr marL="914172" lvl="1" indent="0"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+mj-lt"/>
              </a:rPr>
              <a:t>Energy efficiency (envelope, HVAC, lighting, controls, etc.), ventilation, renewable energy, alternative vehicles, and alternative fuel vehicle infrastructure improvements.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46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BB6FF-BC91-DD88-F704-72C94F182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350" y="5827518"/>
            <a:ext cx="17683276" cy="3292604"/>
          </a:xfrm>
        </p:spPr>
        <p:txBody>
          <a:bodyPr/>
          <a:lstStyle/>
          <a:p>
            <a:r>
              <a:rPr lang="en-US" dirty="0"/>
              <a:t>The Opportunity for Electrification of HVAC in Maine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58445-7C02-717F-FA1F-3DB4318D8B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2639675"/>
            <a:ext cx="1365250" cy="455613"/>
          </a:xfrm>
        </p:spPr>
        <p:txBody>
          <a:bodyPr/>
          <a:lstStyle/>
          <a:p>
            <a:fld id="{E581E6E7-F774-418E-9D37-153343F9D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2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8A849B-3673-E8BC-8CE0-47C78DA2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1" y="1219200"/>
            <a:ext cx="19322742" cy="2641600"/>
          </a:xfrm>
        </p:spPr>
        <p:txBody>
          <a:bodyPr/>
          <a:lstStyle/>
          <a:p>
            <a:r>
              <a:rPr lang="en-US" dirty="0"/>
              <a:t>Switching to high-efficiency, electrified HVAC systems will benefit Maine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EE68A-3811-4205-A248-84CFF314F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EE39D-6B51-4DCE-88F5-37034491DE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CCAEFE-9C5F-485E-A088-B9C78BBA773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46041" y="3860800"/>
            <a:ext cx="17075020" cy="9855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There are 600-700 school buildings in Maine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The cost to heat, cool and ventilate these spaces: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Constitutes a significant cost to property taxpayers;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Significantly impacts performance of employees;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Significantly impacts performance of students; 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Is among the largest sources of carbon pollution from local government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By switching from oil to heat pump technology, and/or recycling waste energy in ventilation systems, schools can improve the productivity in the classroom while reducing pollution and the annual operating costs borne by Maine taxpayers. </a:t>
            </a:r>
          </a:p>
        </p:txBody>
      </p:sp>
    </p:spTree>
    <p:extLst>
      <p:ext uri="{BB962C8B-B14F-4D97-AF65-F5344CB8AC3E}">
        <p14:creationId xmlns:p14="http://schemas.microsoft.com/office/powerpoint/2010/main" val="409757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B3C2E1-45D9-5C2F-4F92-6B2F2360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15" y="1219200"/>
            <a:ext cx="20114468" cy="1654629"/>
          </a:xfrm>
        </p:spPr>
        <p:txBody>
          <a:bodyPr/>
          <a:lstStyle/>
          <a:p>
            <a:r>
              <a:rPr lang="en-US" dirty="0"/>
              <a:t>Using Heat Pump Technology to Heat &amp; Cool Schools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28ED101-D0A4-4F19-B24A-AC1E72E4B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434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87EE39D-6B51-4DCE-88F5-37034491DEC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7B45A0-52AF-49AA-BBC2-72A898E10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11549" y="3205704"/>
            <a:ext cx="10222993" cy="9434357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/>
              <a:t>VRF (Variable Refrigerant Flow) </a:t>
            </a:r>
            <a:r>
              <a:rPr lang="en-US" sz="3600" dirty="0"/>
              <a:t>is a type of heat pump-based system used in commercial and institutional buildings</a:t>
            </a:r>
          </a:p>
          <a:p>
            <a:pPr marL="1485671" lvl="1" indent="-571500">
              <a:buFont typeface="Courier New" panose="02070309020205020404" pitchFamily="49" charset="0"/>
              <a:buChar char="o"/>
            </a:pPr>
            <a:r>
              <a:rPr lang="en-US" sz="3600" dirty="0"/>
              <a:t>a single outdoor compressor serves multiple indoor heating/cooling units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VRF employs refrigerant flow modulation, sophisticated controls, and optional internal heat recovery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Highly energy-efficient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Provides excellent comfort, adjustable temperatures by room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No on-site fossil fuel combustion, emissions or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Capable of using ducted or ductless distribution system(s)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C8C5C-4802-4692-8386-97B8DBFC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58" y="3468194"/>
            <a:ext cx="10222992" cy="7130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34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82BBB8-0BDB-67CA-D85C-7B15EA12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15" y="1219200"/>
            <a:ext cx="20114468" cy="1505339"/>
          </a:xfrm>
        </p:spPr>
        <p:txBody>
          <a:bodyPr/>
          <a:lstStyle/>
          <a:p>
            <a:r>
              <a:rPr lang="en-US" dirty="0"/>
              <a:t>VRFs – Costs and Benefits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18D76C0-4CD3-4E0E-8B86-FF987F4AB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434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87EE39D-6B51-4DCE-88F5-37034491DEC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7B45A0-52AF-49AA-BBC2-72A898E10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4944" y="2875625"/>
            <a:ext cx="12492313" cy="10541795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Costs</a:t>
            </a:r>
            <a:r>
              <a:rPr lang="en-US" u="sng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 installed cost is approximately $10-13 per square foot for new construction or a major renovation.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may be slightly higher for a retrofit.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hypothetical 30,000 square foot school might cost about $300-400k for a complete VRF system.  </a:t>
            </a:r>
          </a:p>
          <a:p>
            <a:r>
              <a:rPr lang="en-US" b="1" u="sng" dirty="0"/>
              <a:t>Benefits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schools that are heating with oil, a VRF system will reduce annual operating costs significantly</a:t>
            </a:r>
          </a:p>
          <a:p>
            <a:pPr lvl="1"/>
            <a:r>
              <a:rPr lang="en-US" dirty="0"/>
              <a:t>Note that at this time the economics of displacing natural gas with a VRF system are not favorable and should not be pursued.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VRFs significantly reduce carbon emissions by reducing oil consumption (even after factoring in the carbon emissions from the grid)</a:t>
            </a:r>
          </a:p>
          <a:p>
            <a:pPr lvl="1"/>
            <a:r>
              <a:rPr lang="en-US" dirty="0"/>
              <a:t>Advances the MCC recommendations to decarbonize heating load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Improved teaching environment – ability to control temperature and manage comfort for each room, individually.  </a:t>
            </a:r>
          </a:p>
        </p:txBody>
      </p:sp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6356ED89-E749-499F-8CF7-D65923347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2"/>
          <a:stretch/>
        </p:blipFill>
        <p:spPr>
          <a:xfrm>
            <a:off x="14237716" y="1635357"/>
            <a:ext cx="8654990" cy="6735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274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2651E2-ADD1-91A5-11B6-0FB43FFD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357" y="1219200"/>
            <a:ext cx="19402425" cy="2641600"/>
          </a:xfrm>
        </p:spPr>
        <p:txBody>
          <a:bodyPr/>
          <a:lstStyle/>
          <a:p>
            <a:r>
              <a:rPr lang="en-US" dirty="0"/>
              <a:t>School HVAC Upgrades are “Shovel Ready”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2E084-218A-42CB-AB65-DA5C2ECDB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EE39D-6B51-4DCE-88F5-37034491DE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CCAEFE-9C5F-485E-A088-B9C78BBA773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66359" y="3197016"/>
            <a:ext cx="16165658" cy="74398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Immediate opportunities can be implemented as soon as 3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Demand is so extensive it will not be exhausted for the next 5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The technologies are all commercially available, off the shelf, and can be purchased in volume at any of Maine’s many distributors (“supply houses”)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The contractor community in Maine is experienced in these installations and likely to be available for the work as new construction slows down (due to economic disruptions)</a:t>
            </a:r>
          </a:p>
        </p:txBody>
      </p:sp>
    </p:spTree>
    <p:extLst>
      <p:ext uri="{BB962C8B-B14F-4D97-AF65-F5344CB8AC3E}">
        <p14:creationId xmlns:p14="http://schemas.microsoft.com/office/powerpoint/2010/main" val="152768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9DCD46-E4BF-F805-36B6-57E697F3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745" y="1219200"/>
            <a:ext cx="19223038" cy="2641600"/>
          </a:xfrm>
        </p:spPr>
        <p:txBody>
          <a:bodyPr/>
          <a:lstStyle/>
          <a:p>
            <a:r>
              <a:rPr lang="en-US" dirty="0"/>
              <a:t>ERVs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D76C0-4CD3-4E0E-8B86-FF987F4AB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EE39D-6B51-4DCE-88F5-37034491DE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7B45A0-52AF-49AA-BBC2-72A898E108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45746" y="3224212"/>
            <a:ext cx="19223037" cy="9272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ERVs – Energy Recovery Ventilation systems could be an attractive “add-on” to a school retrofit project.  ERVs recover heat from the air that is exhausted from a central ventilation system and recycle it to keep the building warm.  It also works in reverse for air conditioning.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ERVs would be appropriate as a “retrofit” onto existing central air handling systems that have consolidated exhaust air streams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Estimated to apply to 10% of Maine schools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Not appropriate for systems that lack consolidated exhaust streams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To introduce new central air handling systems in Maine schools could add $50 million - $100 million in costs and could not be done quickly or without disruption.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Costs --  ERVs range from $3-$6 per CFM.  Rough estimates are that these systems would cost from $20,000 for a very small school to $200,000 for a large school building.</a:t>
            </a:r>
          </a:p>
        </p:txBody>
      </p:sp>
    </p:spTree>
    <p:extLst>
      <p:ext uri="{BB962C8B-B14F-4D97-AF65-F5344CB8AC3E}">
        <p14:creationId xmlns:p14="http://schemas.microsoft.com/office/powerpoint/2010/main" val="28946139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4">
      <a:dk1>
        <a:srgbClr val="000000"/>
      </a:dk1>
      <a:lt1>
        <a:srgbClr val="FFFFFF"/>
      </a:lt1>
      <a:dk2>
        <a:srgbClr val="24598D"/>
      </a:dk2>
      <a:lt2>
        <a:srgbClr val="E5F3F5"/>
      </a:lt2>
      <a:accent1>
        <a:srgbClr val="51839E"/>
      </a:accent1>
      <a:accent2>
        <a:srgbClr val="24598D"/>
      </a:accent2>
      <a:accent3>
        <a:srgbClr val="FCDE58"/>
      </a:accent3>
      <a:accent4>
        <a:srgbClr val="F1BB1B"/>
      </a:accent4>
      <a:accent5>
        <a:srgbClr val="6A6D72"/>
      </a:accent5>
      <a:accent6>
        <a:srgbClr val="8E9299"/>
      </a:accent6>
      <a:hlink>
        <a:srgbClr val="276099"/>
      </a:hlink>
      <a:folHlink>
        <a:srgbClr val="51839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ficiencyMaine_PowerPointTemplate_2021rev" id="{BFC2A622-0FA0-3744-8D67-34B5B0C06315}" vid="{00591D0B-3EE7-474E-A4B2-D99CB3E067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8233</TotalTime>
  <Words>1222</Words>
  <Application>Microsoft Office PowerPoint</Application>
  <PresentationFormat>Custom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Courier New</vt:lpstr>
      <vt:lpstr>Mundo Sans Std</vt:lpstr>
      <vt:lpstr>Wingdings</vt:lpstr>
      <vt:lpstr>Wingdings 3</vt:lpstr>
      <vt:lpstr>Facet</vt:lpstr>
      <vt:lpstr>Concept for Competitive Federal Grant Application:  Strategic Energy Investments in Maine PK-12 Schools</vt:lpstr>
      <vt:lpstr>Infrastructure Investment and Jobs Act ------- a.k.a. the “Bipartisan Infrastructure Law” (BIL) </vt:lpstr>
      <vt:lpstr>IIJA Sec 40501: Grants for EE &amp; RE Improvements at Public School Facilities – DOE Overview </vt:lpstr>
      <vt:lpstr>The Opportunity for Electrification of HVAC in Maine Schools</vt:lpstr>
      <vt:lpstr>Switching to high-efficiency, electrified HVAC systems will benefit Maine schools</vt:lpstr>
      <vt:lpstr>Using Heat Pump Technology to Heat &amp; Cool Schools</vt:lpstr>
      <vt:lpstr>VRFs – Costs and Benefits</vt:lpstr>
      <vt:lpstr>School HVAC Upgrades are “Shovel Ready”</vt:lpstr>
      <vt:lpstr>ERVs</vt:lpstr>
      <vt:lpstr>Funding &amp; Financing </vt:lpstr>
      <vt:lpstr>Other Possible Program Elements</vt:lpstr>
      <vt:lpstr>Takeaway</vt:lpstr>
      <vt:lpstr>For More Information, contact: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Ulrich</dc:creator>
  <cp:lastModifiedBy>Michael Stoddard</cp:lastModifiedBy>
  <cp:revision>107</cp:revision>
  <cp:lastPrinted>2018-07-17T14:57:57Z</cp:lastPrinted>
  <dcterms:created xsi:type="dcterms:W3CDTF">2018-07-11T21:01:46Z</dcterms:created>
  <dcterms:modified xsi:type="dcterms:W3CDTF">2022-10-06T14:48:27Z</dcterms:modified>
</cp:coreProperties>
</file>