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62" r:id="rId3"/>
    <p:sldId id="263" r:id="rId4"/>
    <p:sldId id="281" r:id="rId5"/>
    <p:sldId id="282" r:id="rId6"/>
    <p:sldId id="283" r:id="rId7"/>
    <p:sldId id="258" r:id="rId8"/>
    <p:sldId id="259" r:id="rId9"/>
    <p:sldId id="260" r:id="rId10"/>
    <p:sldId id="257" r:id="rId11"/>
    <p:sldId id="261" r:id="rId12"/>
    <p:sldId id="265" r:id="rId13"/>
    <p:sldId id="264" r:id="rId14"/>
    <p:sldId id="266" r:id="rId15"/>
    <p:sldId id="267" r:id="rId16"/>
    <p:sldId id="272" r:id="rId17"/>
    <p:sldId id="273" r:id="rId18"/>
    <p:sldId id="271" r:id="rId19"/>
    <p:sldId id="274" r:id="rId20"/>
    <p:sldId id="275" r:id="rId21"/>
    <p:sldId id="277" r:id="rId22"/>
    <p:sldId id="268" r:id="rId23"/>
    <p:sldId id="276" r:id="rId24"/>
    <p:sldId id="278" r:id="rId25"/>
    <p:sldId id="279" r:id="rId26"/>
    <p:sldId id="280" r:id="rId27"/>
    <p:sldId id="285"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3FC86-C654-49E7-A2CC-620DEDB9A387}" v="130" dt="2021-10-07T20:32:12.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0" autoAdjust="0"/>
  </p:normalViewPr>
  <p:slideViewPr>
    <p:cSldViewPr snapToGrid="0">
      <p:cViewPr varScale="1">
        <p:scale>
          <a:sx n="58" d="100"/>
          <a:sy n="58" d="100"/>
        </p:scale>
        <p:origin x="964" y="44"/>
      </p:cViewPr>
      <p:guideLst/>
    </p:cSldViewPr>
  </p:slideViewPr>
  <p:notesTextViewPr>
    <p:cViewPr>
      <p:scale>
        <a:sx n="1" d="1"/>
        <a:sy n="1" d="1"/>
      </p:scale>
      <p:origin x="0" y="-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F2A3FC86-C654-49E7-A2CC-620DEDB9A387}"/>
    <pc:docChg chg="undo custSel addSld delSld modSld sldOrd modMainMaster">
      <pc:chgData name="Dunton, Morgan" userId="91b7a865-94d5-4c26-b837-ffc0a489a358" providerId="ADAL" clId="{F2A3FC86-C654-49E7-A2CC-620DEDB9A387}" dt="2021-10-07T20:32:12.330" v="8791" actId="20577"/>
      <pc:docMkLst>
        <pc:docMk/>
      </pc:docMkLst>
      <pc:sldChg chg="addSp delSp modSp new mod setBg">
        <pc:chgData name="Dunton, Morgan" userId="91b7a865-94d5-4c26-b837-ffc0a489a358" providerId="ADAL" clId="{F2A3FC86-C654-49E7-A2CC-620DEDB9A387}" dt="2021-10-07T18:16:30.811" v="8778" actId="255"/>
        <pc:sldMkLst>
          <pc:docMk/>
          <pc:sldMk cId="4218203400" sldId="256"/>
        </pc:sldMkLst>
        <pc:spChg chg="mod">
          <ac:chgData name="Dunton, Morgan" userId="91b7a865-94d5-4c26-b837-ffc0a489a358" providerId="ADAL" clId="{F2A3FC86-C654-49E7-A2CC-620DEDB9A387}" dt="2021-10-07T18:16:16.773" v="8777" actId="26606"/>
          <ac:spMkLst>
            <pc:docMk/>
            <pc:sldMk cId="4218203400" sldId="256"/>
            <ac:spMk id="2" creationId="{C7FC969E-F2DD-4682-93B0-8E8701BA8FBD}"/>
          </ac:spMkLst>
        </pc:spChg>
        <pc:spChg chg="mod">
          <ac:chgData name="Dunton, Morgan" userId="91b7a865-94d5-4c26-b837-ffc0a489a358" providerId="ADAL" clId="{F2A3FC86-C654-49E7-A2CC-620DEDB9A387}" dt="2021-10-07T18:16:30.811" v="8778" actId="255"/>
          <ac:spMkLst>
            <pc:docMk/>
            <pc:sldMk cId="4218203400" sldId="256"/>
            <ac:spMk id="3" creationId="{247231A2-297B-4A94-8642-66D43DFC62E4}"/>
          </ac:spMkLst>
        </pc:spChg>
        <pc:spChg chg="add del">
          <ac:chgData name="Dunton, Morgan" userId="91b7a865-94d5-4c26-b837-ffc0a489a358" providerId="ADAL" clId="{F2A3FC86-C654-49E7-A2CC-620DEDB9A387}" dt="2021-10-07T18:16:16.773" v="8777" actId="26606"/>
          <ac:spMkLst>
            <pc:docMk/>
            <pc:sldMk cId="4218203400" sldId="256"/>
            <ac:spMk id="8" creationId="{8C6E698C-8155-4B8B-BDC9-B7299772B509}"/>
          </ac:spMkLst>
        </pc:spChg>
        <pc:spChg chg="add del">
          <ac:chgData name="Dunton, Morgan" userId="91b7a865-94d5-4c26-b837-ffc0a489a358" providerId="ADAL" clId="{F2A3FC86-C654-49E7-A2CC-620DEDB9A387}" dt="2021-10-07T18:16:16.773" v="8777" actId="26606"/>
          <ac:spMkLst>
            <pc:docMk/>
            <pc:sldMk cId="4218203400" sldId="256"/>
            <ac:spMk id="12" creationId="{8A549DE7-671D-4575-AF43-858FD99981CF}"/>
          </ac:spMkLst>
        </pc:spChg>
        <pc:spChg chg="add del">
          <ac:chgData name="Dunton, Morgan" userId="91b7a865-94d5-4c26-b837-ffc0a489a358" providerId="ADAL" clId="{F2A3FC86-C654-49E7-A2CC-620DEDB9A387}" dt="2021-10-07T18:16:16.773" v="8777" actId="26606"/>
          <ac:spMkLst>
            <pc:docMk/>
            <pc:sldMk cId="4218203400" sldId="256"/>
            <ac:spMk id="14" creationId="{C22D9B36-9BE7-472B-8808-7E0D6810738F}"/>
          </ac:spMkLst>
        </pc:spChg>
        <pc:spChg chg="add">
          <ac:chgData name="Dunton, Morgan" userId="91b7a865-94d5-4c26-b837-ffc0a489a358" providerId="ADAL" clId="{F2A3FC86-C654-49E7-A2CC-620DEDB9A387}" dt="2021-10-07T18:16:16.773" v="8777" actId="26606"/>
          <ac:spMkLst>
            <pc:docMk/>
            <pc:sldMk cId="4218203400" sldId="256"/>
            <ac:spMk id="19" creationId="{184CF176-5285-4F57-A3FF-F97742FC4D3D}"/>
          </ac:spMkLst>
        </pc:spChg>
        <pc:spChg chg="add">
          <ac:chgData name="Dunton, Morgan" userId="91b7a865-94d5-4c26-b837-ffc0a489a358" providerId="ADAL" clId="{F2A3FC86-C654-49E7-A2CC-620DEDB9A387}" dt="2021-10-07T18:16:16.773" v="8777" actId="26606"/>
          <ac:spMkLst>
            <pc:docMk/>
            <pc:sldMk cId="4218203400" sldId="256"/>
            <ac:spMk id="23" creationId="{F936838B-2942-49A4-8369-F371A942284B}"/>
          </ac:spMkLst>
        </pc:spChg>
        <pc:spChg chg="add">
          <ac:chgData name="Dunton, Morgan" userId="91b7a865-94d5-4c26-b837-ffc0a489a358" providerId="ADAL" clId="{F2A3FC86-C654-49E7-A2CC-620DEDB9A387}" dt="2021-10-07T18:16:16.773" v="8777" actId="26606"/>
          <ac:spMkLst>
            <pc:docMk/>
            <pc:sldMk cId="4218203400" sldId="256"/>
            <ac:spMk id="25" creationId="{459448C7-491D-4920-A6AA-C30F167D0980}"/>
          </ac:spMkLst>
        </pc:spChg>
        <pc:picChg chg="add mod">
          <ac:chgData name="Dunton, Morgan" userId="91b7a865-94d5-4c26-b837-ffc0a489a358" providerId="ADAL" clId="{F2A3FC86-C654-49E7-A2CC-620DEDB9A387}" dt="2021-10-07T18:16:16.773" v="8777" actId="26606"/>
          <ac:picMkLst>
            <pc:docMk/>
            <pc:sldMk cId="4218203400" sldId="256"/>
            <ac:picMk id="5" creationId="{17006D66-35E1-4125-8E10-3197AB53ED40}"/>
          </ac:picMkLst>
        </pc:picChg>
        <pc:cxnChg chg="add del">
          <ac:chgData name="Dunton, Morgan" userId="91b7a865-94d5-4c26-b837-ffc0a489a358" providerId="ADAL" clId="{F2A3FC86-C654-49E7-A2CC-620DEDB9A387}" dt="2021-10-07T18:16:16.773" v="8777" actId="26606"/>
          <ac:cxnSpMkLst>
            <pc:docMk/>
            <pc:sldMk cId="4218203400" sldId="256"/>
            <ac:cxnSpMk id="10" creationId="{09525C9A-1972-4836-BA7A-706C946EF4DA}"/>
          </ac:cxnSpMkLst>
        </pc:cxnChg>
        <pc:cxnChg chg="add">
          <ac:chgData name="Dunton, Morgan" userId="91b7a865-94d5-4c26-b837-ffc0a489a358" providerId="ADAL" clId="{F2A3FC86-C654-49E7-A2CC-620DEDB9A387}" dt="2021-10-07T18:16:16.773" v="8777" actId="26606"/>
          <ac:cxnSpMkLst>
            <pc:docMk/>
            <pc:sldMk cId="4218203400" sldId="256"/>
            <ac:cxnSpMk id="21" creationId="{FCE0A9EA-62FA-4F43-BEF6-7BBBB3F90F25}"/>
          </ac:cxnSpMkLst>
        </pc:cxnChg>
      </pc:sldChg>
      <pc:sldChg chg="addSp modSp new mod ord setBg modAnim modNotesTx">
        <pc:chgData name="Dunton, Morgan" userId="91b7a865-94d5-4c26-b837-ffc0a489a358" providerId="ADAL" clId="{F2A3FC86-C654-49E7-A2CC-620DEDB9A387}" dt="2021-10-07T13:02:01.866" v="8674" actId="27636"/>
        <pc:sldMkLst>
          <pc:docMk/>
          <pc:sldMk cId="3180767714" sldId="257"/>
        </pc:sldMkLst>
        <pc:spChg chg="mod">
          <ac:chgData name="Dunton, Morgan" userId="91b7a865-94d5-4c26-b837-ffc0a489a358" providerId="ADAL" clId="{F2A3FC86-C654-49E7-A2CC-620DEDB9A387}" dt="2021-10-04T12:50:09.702" v="275" actId="26606"/>
          <ac:spMkLst>
            <pc:docMk/>
            <pc:sldMk cId="3180767714" sldId="257"/>
            <ac:spMk id="2" creationId="{BE4B7628-30C0-40E0-A789-CF3EB7148FC0}"/>
          </ac:spMkLst>
        </pc:spChg>
        <pc:spChg chg="mod ord">
          <ac:chgData name="Dunton, Morgan" userId="91b7a865-94d5-4c26-b837-ffc0a489a358" providerId="ADAL" clId="{F2A3FC86-C654-49E7-A2CC-620DEDB9A387}" dt="2021-10-07T13:02:01.866" v="8674" actId="27636"/>
          <ac:spMkLst>
            <pc:docMk/>
            <pc:sldMk cId="3180767714" sldId="257"/>
            <ac:spMk id="3" creationId="{21367A17-638C-4C9D-9171-B2D94A5EFE62}"/>
          </ac:spMkLst>
        </pc:spChg>
        <pc:spChg chg="add">
          <ac:chgData name="Dunton, Morgan" userId="91b7a865-94d5-4c26-b837-ffc0a489a358" providerId="ADAL" clId="{F2A3FC86-C654-49E7-A2CC-620DEDB9A387}" dt="2021-10-04T12:50:09.702" v="275" actId="26606"/>
          <ac:spMkLst>
            <pc:docMk/>
            <pc:sldMk cId="3180767714" sldId="257"/>
            <ac:spMk id="71" creationId="{873ECEC8-0F24-45B8-950F-35FC94BCEAC8}"/>
          </ac:spMkLst>
        </pc:spChg>
        <pc:spChg chg="add">
          <ac:chgData name="Dunton, Morgan" userId="91b7a865-94d5-4c26-b837-ffc0a489a358" providerId="ADAL" clId="{F2A3FC86-C654-49E7-A2CC-620DEDB9A387}" dt="2021-10-04T12:50:09.702" v="275" actId="26606"/>
          <ac:spMkLst>
            <pc:docMk/>
            <pc:sldMk cId="3180767714" sldId="257"/>
            <ac:spMk id="75" creationId="{7D417315-0A35-4882-ABD2-ABE3C89E5DCF}"/>
          </ac:spMkLst>
        </pc:spChg>
        <pc:spChg chg="add">
          <ac:chgData name="Dunton, Morgan" userId="91b7a865-94d5-4c26-b837-ffc0a489a358" providerId="ADAL" clId="{F2A3FC86-C654-49E7-A2CC-620DEDB9A387}" dt="2021-10-04T12:50:09.702" v="275" actId="26606"/>
          <ac:spMkLst>
            <pc:docMk/>
            <pc:sldMk cId="3180767714" sldId="257"/>
            <ac:spMk id="77" creationId="{8B53612E-ADB2-4457-9688-89506397AF28}"/>
          </ac:spMkLst>
        </pc:spChg>
        <pc:picChg chg="add mod">
          <ac:chgData name="Dunton, Morgan" userId="91b7a865-94d5-4c26-b837-ffc0a489a358" providerId="ADAL" clId="{F2A3FC86-C654-49E7-A2CC-620DEDB9A387}" dt="2021-10-04T12:50:09.702" v="275" actId="26606"/>
          <ac:picMkLst>
            <pc:docMk/>
            <pc:sldMk cId="3180767714" sldId="257"/>
            <ac:picMk id="1026" creationId="{7189DB88-02F7-4B32-8834-9E591F369C7A}"/>
          </ac:picMkLst>
        </pc:picChg>
        <pc:cxnChg chg="add">
          <ac:chgData name="Dunton, Morgan" userId="91b7a865-94d5-4c26-b837-ffc0a489a358" providerId="ADAL" clId="{F2A3FC86-C654-49E7-A2CC-620DEDB9A387}" dt="2021-10-04T12:50:09.702" v="275" actId="26606"/>
          <ac:cxnSpMkLst>
            <pc:docMk/>
            <pc:sldMk cId="3180767714" sldId="257"/>
            <ac:cxnSpMk id="73" creationId="{89EB8C68-FF1B-4849-867B-32D29B19F102}"/>
          </ac:cxnSpMkLst>
        </pc:cxnChg>
      </pc:sldChg>
      <pc:sldChg chg="modSp new mod modAnim">
        <pc:chgData name="Dunton, Morgan" userId="91b7a865-94d5-4c26-b837-ffc0a489a358" providerId="ADAL" clId="{F2A3FC86-C654-49E7-A2CC-620DEDB9A387}" dt="2021-10-05T16:49:22.607" v="3165" actId="20578"/>
        <pc:sldMkLst>
          <pc:docMk/>
          <pc:sldMk cId="1097025452" sldId="258"/>
        </pc:sldMkLst>
        <pc:spChg chg="mod">
          <ac:chgData name="Dunton, Morgan" userId="91b7a865-94d5-4c26-b837-ffc0a489a358" providerId="ADAL" clId="{F2A3FC86-C654-49E7-A2CC-620DEDB9A387}" dt="2021-10-04T13:12:13.176" v="1434" actId="20577"/>
          <ac:spMkLst>
            <pc:docMk/>
            <pc:sldMk cId="1097025452" sldId="258"/>
            <ac:spMk id="2" creationId="{A9FB72FD-24C1-4AC7-9ECF-8A8C04A7174D}"/>
          </ac:spMkLst>
        </pc:spChg>
        <pc:spChg chg="mod">
          <ac:chgData name="Dunton, Morgan" userId="91b7a865-94d5-4c26-b837-ffc0a489a358" providerId="ADAL" clId="{F2A3FC86-C654-49E7-A2CC-620DEDB9A387}" dt="2021-10-05T16:49:22.607" v="3165" actId="20578"/>
          <ac:spMkLst>
            <pc:docMk/>
            <pc:sldMk cId="1097025452" sldId="258"/>
            <ac:spMk id="3" creationId="{E46182DD-3729-4B31-A329-1BEBC965301E}"/>
          </ac:spMkLst>
        </pc:spChg>
      </pc:sldChg>
      <pc:sldChg chg="addSp delSp modSp new mod ord setBg modNotesTx">
        <pc:chgData name="Dunton, Morgan" userId="91b7a865-94d5-4c26-b837-ffc0a489a358" providerId="ADAL" clId="{F2A3FC86-C654-49E7-A2CC-620DEDB9A387}" dt="2021-10-06T23:50:01.484" v="7873"/>
        <pc:sldMkLst>
          <pc:docMk/>
          <pc:sldMk cId="3318076866" sldId="259"/>
        </pc:sldMkLst>
        <pc:spChg chg="mod">
          <ac:chgData name="Dunton, Morgan" userId="91b7a865-94d5-4c26-b837-ffc0a489a358" providerId="ADAL" clId="{F2A3FC86-C654-49E7-A2CC-620DEDB9A387}" dt="2021-10-04T13:52:39.975" v="1783" actId="14100"/>
          <ac:spMkLst>
            <pc:docMk/>
            <pc:sldMk cId="3318076866" sldId="259"/>
            <ac:spMk id="2" creationId="{7A0C2E31-0076-44AA-B7A1-BD21B196D4DE}"/>
          </ac:spMkLst>
        </pc:spChg>
        <pc:spChg chg="del">
          <ac:chgData name="Dunton, Morgan" userId="91b7a865-94d5-4c26-b837-ffc0a489a358" providerId="ADAL" clId="{F2A3FC86-C654-49E7-A2CC-620DEDB9A387}" dt="2021-10-04T13:51:29.814" v="1730"/>
          <ac:spMkLst>
            <pc:docMk/>
            <pc:sldMk cId="3318076866" sldId="259"/>
            <ac:spMk id="3" creationId="{2503B0AB-8642-4B77-9843-E985BE885651}"/>
          </ac:spMkLst>
        </pc:spChg>
        <pc:spChg chg="add">
          <ac:chgData name="Dunton, Morgan" userId="91b7a865-94d5-4c26-b837-ffc0a489a358" providerId="ADAL" clId="{F2A3FC86-C654-49E7-A2CC-620DEDB9A387}" dt="2021-10-04T13:52:16.460" v="1779" actId="26606"/>
          <ac:spMkLst>
            <pc:docMk/>
            <pc:sldMk cId="3318076866" sldId="259"/>
            <ac:spMk id="71" creationId="{D829E218-74FB-4455-98BE-F2C5BA8978BE}"/>
          </ac:spMkLst>
        </pc:spChg>
        <pc:spChg chg="add">
          <ac:chgData name="Dunton, Morgan" userId="91b7a865-94d5-4c26-b837-ffc0a489a358" providerId="ADAL" clId="{F2A3FC86-C654-49E7-A2CC-620DEDB9A387}" dt="2021-10-04T13:52:16.460" v="1779" actId="26606"/>
          <ac:spMkLst>
            <pc:docMk/>
            <pc:sldMk cId="3318076866" sldId="259"/>
            <ac:spMk id="73" creationId="{7E8D75FD-D4F9-4D11-B70D-82EFCB4CFA5B}"/>
          </ac:spMkLst>
        </pc:spChg>
        <pc:spChg chg="add">
          <ac:chgData name="Dunton, Morgan" userId="91b7a865-94d5-4c26-b837-ffc0a489a358" providerId="ADAL" clId="{F2A3FC86-C654-49E7-A2CC-620DEDB9A387}" dt="2021-10-04T13:52:16.460" v="1779" actId="26606"/>
          <ac:spMkLst>
            <pc:docMk/>
            <pc:sldMk cId="3318076866" sldId="259"/>
            <ac:spMk id="77" creationId="{D38589C0-4606-4156-BEC9-696F08B09D9D}"/>
          </ac:spMkLst>
        </pc:spChg>
        <pc:spChg chg="add">
          <ac:chgData name="Dunton, Morgan" userId="91b7a865-94d5-4c26-b837-ffc0a489a358" providerId="ADAL" clId="{F2A3FC86-C654-49E7-A2CC-620DEDB9A387}" dt="2021-10-04T13:52:16.460" v="1779" actId="26606"/>
          <ac:spMkLst>
            <pc:docMk/>
            <pc:sldMk cId="3318076866" sldId="259"/>
            <ac:spMk id="79" creationId="{278668EE-3D16-4B1B-8CFE-482C22669A28}"/>
          </ac:spMkLst>
        </pc:spChg>
        <pc:picChg chg="add mod">
          <ac:chgData name="Dunton, Morgan" userId="91b7a865-94d5-4c26-b837-ffc0a489a358" providerId="ADAL" clId="{F2A3FC86-C654-49E7-A2CC-620DEDB9A387}" dt="2021-10-04T13:52:16.460" v="1779" actId="26606"/>
          <ac:picMkLst>
            <pc:docMk/>
            <pc:sldMk cId="3318076866" sldId="259"/>
            <ac:picMk id="2050" creationId="{DBE40A0D-B0D4-4143-834D-2E92D70E0F7B}"/>
          </ac:picMkLst>
        </pc:picChg>
        <pc:cxnChg chg="add">
          <ac:chgData name="Dunton, Morgan" userId="91b7a865-94d5-4c26-b837-ffc0a489a358" providerId="ADAL" clId="{F2A3FC86-C654-49E7-A2CC-620DEDB9A387}" dt="2021-10-04T13:52:16.460" v="1779" actId="26606"/>
          <ac:cxnSpMkLst>
            <pc:docMk/>
            <pc:sldMk cId="3318076866" sldId="259"/>
            <ac:cxnSpMk id="75" creationId="{1F5DC8C3-BA5F-4EED-BB9A-A14272BD82A1}"/>
          </ac:cxnSpMkLst>
        </pc:cxnChg>
      </pc:sldChg>
      <pc:sldChg chg="addSp delSp modSp new mod ord setBg modNotesTx">
        <pc:chgData name="Dunton, Morgan" userId="91b7a865-94d5-4c26-b837-ffc0a489a358" providerId="ADAL" clId="{F2A3FC86-C654-49E7-A2CC-620DEDB9A387}" dt="2021-10-06T23:49:47.610" v="7871"/>
        <pc:sldMkLst>
          <pc:docMk/>
          <pc:sldMk cId="3371859733" sldId="260"/>
        </pc:sldMkLst>
        <pc:spChg chg="mod ord">
          <ac:chgData name="Dunton, Morgan" userId="91b7a865-94d5-4c26-b837-ffc0a489a358" providerId="ADAL" clId="{F2A3FC86-C654-49E7-A2CC-620DEDB9A387}" dt="2021-10-04T13:57:44.016" v="2166" actId="26606"/>
          <ac:spMkLst>
            <pc:docMk/>
            <pc:sldMk cId="3371859733" sldId="260"/>
            <ac:spMk id="2" creationId="{02AA6737-CEBA-46EE-9DCC-6E395E5E3E0A}"/>
          </ac:spMkLst>
        </pc:spChg>
        <pc:spChg chg="del">
          <ac:chgData name="Dunton, Morgan" userId="91b7a865-94d5-4c26-b837-ffc0a489a358" providerId="ADAL" clId="{F2A3FC86-C654-49E7-A2CC-620DEDB9A387}" dt="2021-10-04T13:54:58.041" v="2116"/>
          <ac:spMkLst>
            <pc:docMk/>
            <pc:sldMk cId="3371859733" sldId="260"/>
            <ac:spMk id="3" creationId="{775AACC1-97D6-4169-908A-91C9A9D1C370}"/>
          </ac:spMkLst>
        </pc:spChg>
        <pc:spChg chg="add del mod">
          <ac:chgData name="Dunton, Morgan" userId="91b7a865-94d5-4c26-b837-ffc0a489a358" providerId="ADAL" clId="{F2A3FC86-C654-49E7-A2CC-620DEDB9A387}" dt="2021-10-04T13:55:02.285" v="2117"/>
          <ac:spMkLst>
            <pc:docMk/>
            <pc:sldMk cId="3371859733" sldId="260"/>
            <ac:spMk id="4" creationId="{7F154962-CD9C-4605-AE4A-45AFD0C94762}"/>
          </ac:spMkLst>
        </pc:spChg>
        <pc:spChg chg="add del mod">
          <ac:chgData name="Dunton, Morgan" userId="91b7a865-94d5-4c26-b837-ffc0a489a358" providerId="ADAL" clId="{F2A3FC86-C654-49E7-A2CC-620DEDB9A387}" dt="2021-10-04T13:55:14.729" v="2118"/>
          <ac:spMkLst>
            <pc:docMk/>
            <pc:sldMk cId="3371859733" sldId="260"/>
            <ac:spMk id="5" creationId="{8040014C-B845-4DF8-82E8-16327DA306E2}"/>
          </ac:spMkLst>
        </pc:spChg>
        <pc:spChg chg="add del mod">
          <ac:chgData name="Dunton, Morgan" userId="91b7a865-94d5-4c26-b837-ffc0a489a358" providerId="ADAL" clId="{F2A3FC86-C654-49E7-A2CC-620DEDB9A387}" dt="2021-10-04T13:55:17.272" v="2119"/>
          <ac:spMkLst>
            <pc:docMk/>
            <pc:sldMk cId="3371859733" sldId="260"/>
            <ac:spMk id="6" creationId="{1A9C4DBB-D984-4AC3-B1D7-496E3C55BA72}"/>
          </ac:spMkLst>
        </pc:spChg>
        <pc:spChg chg="add del mod">
          <ac:chgData name="Dunton, Morgan" userId="91b7a865-94d5-4c26-b837-ffc0a489a358" providerId="ADAL" clId="{F2A3FC86-C654-49E7-A2CC-620DEDB9A387}" dt="2021-10-04T13:55:38.824" v="2120"/>
          <ac:spMkLst>
            <pc:docMk/>
            <pc:sldMk cId="3371859733" sldId="260"/>
            <ac:spMk id="7" creationId="{76D33E7E-6BC8-417A-86F1-DB4225195C6B}"/>
          </ac:spMkLst>
        </pc:spChg>
        <pc:spChg chg="add del mod">
          <ac:chgData name="Dunton, Morgan" userId="91b7a865-94d5-4c26-b837-ffc0a489a358" providerId="ADAL" clId="{F2A3FC86-C654-49E7-A2CC-620DEDB9A387}" dt="2021-10-04T13:56:00.544" v="2121"/>
          <ac:spMkLst>
            <pc:docMk/>
            <pc:sldMk cId="3371859733" sldId="260"/>
            <ac:spMk id="8" creationId="{6333D994-AA32-4571-970B-2881B951B0A5}"/>
          </ac:spMkLst>
        </pc:spChg>
        <pc:spChg chg="add">
          <ac:chgData name="Dunton, Morgan" userId="91b7a865-94d5-4c26-b837-ffc0a489a358" providerId="ADAL" clId="{F2A3FC86-C654-49E7-A2CC-620DEDB9A387}" dt="2021-10-04T13:57:44.016" v="2166" actId="26606"/>
          <ac:spMkLst>
            <pc:docMk/>
            <pc:sldMk cId="3371859733" sldId="260"/>
            <ac:spMk id="81" creationId="{D829E218-74FB-4455-98BE-F2C5BA8978BE}"/>
          </ac:spMkLst>
        </pc:spChg>
        <pc:spChg chg="add">
          <ac:chgData name="Dunton, Morgan" userId="91b7a865-94d5-4c26-b837-ffc0a489a358" providerId="ADAL" clId="{F2A3FC86-C654-49E7-A2CC-620DEDB9A387}" dt="2021-10-04T13:57:44.016" v="2166" actId="26606"/>
          <ac:spMkLst>
            <pc:docMk/>
            <pc:sldMk cId="3371859733" sldId="260"/>
            <ac:spMk id="83" creationId="{7E8D75FD-D4F9-4D11-B70D-82EFCB4CFA5B}"/>
          </ac:spMkLst>
        </pc:spChg>
        <pc:spChg chg="add">
          <ac:chgData name="Dunton, Morgan" userId="91b7a865-94d5-4c26-b837-ffc0a489a358" providerId="ADAL" clId="{F2A3FC86-C654-49E7-A2CC-620DEDB9A387}" dt="2021-10-04T13:57:44.016" v="2166" actId="26606"/>
          <ac:spMkLst>
            <pc:docMk/>
            <pc:sldMk cId="3371859733" sldId="260"/>
            <ac:spMk id="87" creationId="{8638A98B-4B4B-4607-B11F-7DCA0D7CCE17}"/>
          </ac:spMkLst>
        </pc:spChg>
        <pc:spChg chg="add">
          <ac:chgData name="Dunton, Morgan" userId="91b7a865-94d5-4c26-b837-ffc0a489a358" providerId="ADAL" clId="{F2A3FC86-C654-49E7-A2CC-620DEDB9A387}" dt="2021-10-04T13:57:44.016" v="2166" actId="26606"/>
          <ac:spMkLst>
            <pc:docMk/>
            <pc:sldMk cId="3371859733" sldId="260"/>
            <ac:spMk id="89" creationId="{8E3B9B0E-204E-4BFD-B58A-E71D9CDC37F3}"/>
          </ac:spMkLst>
        </pc:spChg>
        <pc:spChg chg="add">
          <ac:chgData name="Dunton, Morgan" userId="91b7a865-94d5-4c26-b837-ffc0a489a358" providerId="ADAL" clId="{F2A3FC86-C654-49E7-A2CC-620DEDB9A387}" dt="2021-10-04T13:57:44.016" v="2166" actId="26606"/>
          <ac:spMkLst>
            <pc:docMk/>
            <pc:sldMk cId="3371859733" sldId="260"/>
            <ac:spMk id="91" creationId="{B1121E64-CB88-4BF5-B531-C0316E7F6E30}"/>
          </ac:spMkLst>
        </pc:spChg>
        <pc:picChg chg="add mod">
          <ac:chgData name="Dunton, Morgan" userId="91b7a865-94d5-4c26-b837-ffc0a489a358" providerId="ADAL" clId="{F2A3FC86-C654-49E7-A2CC-620DEDB9A387}" dt="2021-10-04T13:57:44.016" v="2166" actId="26606"/>
          <ac:picMkLst>
            <pc:docMk/>
            <pc:sldMk cId="3371859733" sldId="260"/>
            <ac:picMk id="3084" creationId="{2F043A44-AA12-404C-8A2B-E1CFC1B11160}"/>
          </ac:picMkLst>
        </pc:picChg>
        <pc:cxnChg chg="add">
          <ac:chgData name="Dunton, Morgan" userId="91b7a865-94d5-4c26-b837-ffc0a489a358" providerId="ADAL" clId="{F2A3FC86-C654-49E7-A2CC-620DEDB9A387}" dt="2021-10-04T13:57:44.016" v="2166" actId="26606"/>
          <ac:cxnSpMkLst>
            <pc:docMk/>
            <pc:sldMk cId="3371859733" sldId="260"/>
            <ac:cxnSpMk id="85" creationId="{1F5DC8C3-BA5F-4EED-BB9A-A14272BD82A1}"/>
          </ac:cxnSpMkLst>
        </pc:cxnChg>
      </pc:sldChg>
      <pc:sldChg chg="modSp new mod modNotesTx">
        <pc:chgData name="Dunton, Morgan" userId="91b7a865-94d5-4c26-b837-ffc0a489a358" providerId="ADAL" clId="{F2A3FC86-C654-49E7-A2CC-620DEDB9A387}" dt="2021-10-06T17:37:22.216" v="4163" actId="20577"/>
        <pc:sldMkLst>
          <pc:docMk/>
          <pc:sldMk cId="1870477948" sldId="261"/>
        </pc:sldMkLst>
        <pc:spChg chg="mod">
          <ac:chgData name="Dunton, Morgan" userId="91b7a865-94d5-4c26-b837-ffc0a489a358" providerId="ADAL" clId="{F2A3FC86-C654-49E7-A2CC-620DEDB9A387}" dt="2021-10-04T14:00:04.627" v="2264" actId="5793"/>
          <ac:spMkLst>
            <pc:docMk/>
            <pc:sldMk cId="1870477948" sldId="261"/>
            <ac:spMk id="2" creationId="{B000409D-D7A6-41B3-A2DB-617E275FF74A}"/>
          </ac:spMkLst>
        </pc:spChg>
        <pc:spChg chg="mod">
          <ac:chgData name="Dunton, Morgan" userId="91b7a865-94d5-4c26-b837-ffc0a489a358" providerId="ADAL" clId="{F2A3FC86-C654-49E7-A2CC-620DEDB9A387}" dt="2021-10-04T14:03:05.735" v="2267" actId="27636"/>
          <ac:spMkLst>
            <pc:docMk/>
            <pc:sldMk cId="1870477948" sldId="261"/>
            <ac:spMk id="3" creationId="{8691CF23-F7AB-46FA-A5D8-BF6F0E135607}"/>
          </ac:spMkLst>
        </pc:spChg>
      </pc:sldChg>
      <pc:sldChg chg="addSp delSp modSp new mod setBg">
        <pc:chgData name="Dunton, Morgan" userId="91b7a865-94d5-4c26-b837-ffc0a489a358" providerId="ADAL" clId="{F2A3FC86-C654-49E7-A2CC-620DEDB9A387}" dt="2021-10-07T13:38:13.059" v="8747" actId="26606"/>
        <pc:sldMkLst>
          <pc:docMk/>
          <pc:sldMk cId="1327749623" sldId="262"/>
        </pc:sldMkLst>
        <pc:spChg chg="mod">
          <ac:chgData name="Dunton, Morgan" userId="91b7a865-94d5-4c26-b837-ffc0a489a358" providerId="ADAL" clId="{F2A3FC86-C654-49E7-A2CC-620DEDB9A387}" dt="2021-10-07T13:38:13.059" v="8747" actId="26606"/>
          <ac:spMkLst>
            <pc:docMk/>
            <pc:sldMk cId="1327749623" sldId="262"/>
            <ac:spMk id="2" creationId="{9D5E2595-AD9B-4CD9-A1B3-0078ECD6F22D}"/>
          </ac:spMkLst>
        </pc:spChg>
        <pc:spChg chg="del mod">
          <ac:chgData name="Dunton, Morgan" userId="91b7a865-94d5-4c26-b837-ffc0a489a358" providerId="ADAL" clId="{F2A3FC86-C654-49E7-A2CC-620DEDB9A387}" dt="2021-10-07T13:38:13.059" v="8747" actId="26606"/>
          <ac:spMkLst>
            <pc:docMk/>
            <pc:sldMk cId="1327749623" sldId="262"/>
            <ac:spMk id="3" creationId="{64C4D635-2DA9-4182-910F-6AF114528966}"/>
          </ac:spMkLst>
        </pc:spChg>
        <pc:graphicFrameChg chg="add">
          <ac:chgData name="Dunton, Morgan" userId="91b7a865-94d5-4c26-b837-ffc0a489a358" providerId="ADAL" clId="{F2A3FC86-C654-49E7-A2CC-620DEDB9A387}" dt="2021-10-07T13:38:13.059" v="8747" actId="26606"/>
          <ac:graphicFrameMkLst>
            <pc:docMk/>
            <pc:sldMk cId="1327749623" sldId="262"/>
            <ac:graphicFrameMk id="5" creationId="{6BC785BD-F894-4E8C-A93E-5365F087D37F}"/>
          </ac:graphicFrameMkLst>
        </pc:graphicFrameChg>
      </pc:sldChg>
      <pc:sldChg chg="modSp new mod modAnim">
        <pc:chgData name="Dunton, Morgan" userId="91b7a865-94d5-4c26-b837-ffc0a489a358" providerId="ADAL" clId="{F2A3FC86-C654-49E7-A2CC-620DEDB9A387}" dt="2021-10-04T20:21:38.688" v="3093" actId="12"/>
        <pc:sldMkLst>
          <pc:docMk/>
          <pc:sldMk cId="1546519990" sldId="263"/>
        </pc:sldMkLst>
        <pc:spChg chg="mod">
          <ac:chgData name="Dunton, Morgan" userId="91b7a865-94d5-4c26-b837-ffc0a489a358" providerId="ADAL" clId="{F2A3FC86-C654-49E7-A2CC-620DEDB9A387}" dt="2021-10-04T12:53:37.859" v="402" actId="20577"/>
          <ac:spMkLst>
            <pc:docMk/>
            <pc:sldMk cId="1546519990" sldId="263"/>
            <ac:spMk id="2" creationId="{56E4F0A2-BBDD-428D-8A87-773BC02082CD}"/>
          </ac:spMkLst>
        </pc:spChg>
        <pc:spChg chg="mod">
          <ac:chgData name="Dunton, Morgan" userId="91b7a865-94d5-4c26-b837-ffc0a489a358" providerId="ADAL" clId="{F2A3FC86-C654-49E7-A2CC-620DEDB9A387}" dt="2021-10-04T20:21:38.688" v="3093" actId="12"/>
          <ac:spMkLst>
            <pc:docMk/>
            <pc:sldMk cId="1546519990" sldId="263"/>
            <ac:spMk id="3" creationId="{D904156D-848A-4BE0-AEA6-E0470D8E31E6}"/>
          </ac:spMkLst>
        </pc:spChg>
      </pc:sldChg>
      <pc:sldChg chg="modSp add mod ord modNotesTx">
        <pc:chgData name="Dunton, Morgan" userId="91b7a865-94d5-4c26-b837-ffc0a489a358" providerId="ADAL" clId="{F2A3FC86-C654-49E7-A2CC-620DEDB9A387}" dt="2021-10-04T20:11:42.529" v="2902" actId="255"/>
        <pc:sldMkLst>
          <pc:docMk/>
          <pc:sldMk cId="1939775097" sldId="264"/>
        </pc:sldMkLst>
        <pc:spChg chg="mod">
          <ac:chgData name="Dunton, Morgan" userId="91b7a865-94d5-4c26-b837-ffc0a489a358" providerId="ADAL" clId="{F2A3FC86-C654-49E7-A2CC-620DEDB9A387}" dt="2021-10-04T20:11:42.529" v="2902" actId="255"/>
          <ac:spMkLst>
            <pc:docMk/>
            <pc:sldMk cId="1939775097" sldId="264"/>
            <ac:spMk id="3" creationId="{8691CF23-F7AB-46FA-A5D8-BF6F0E135607}"/>
          </ac:spMkLst>
        </pc:spChg>
      </pc:sldChg>
      <pc:sldChg chg="add del">
        <pc:chgData name="Dunton, Morgan" userId="91b7a865-94d5-4c26-b837-ffc0a489a358" providerId="ADAL" clId="{F2A3FC86-C654-49E7-A2CC-620DEDB9A387}" dt="2021-10-04T14:43:43.539" v="2408" actId="2696"/>
        <pc:sldMkLst>
          <pc:docMk/>
          <pc:sldMk cId="2864074456" sldId="264"/>
        </pc:sldMkLst>
      </pc:sldChg>
      <pc:sldChg chg="modSp add mod ord modNotesTx">
        <pc:chgData name="Dunton, Morgan" userId="91b7a865-94d5-4c26-b837-ffc0a489a358" providerId="ADAL" clId="{F2A3FC86-C654-49E7-A2CC-620DEDB9A387}" dt="2021-10-07T13:42:31.839" v="8775" actId="20577"/>
        <pc:sldMkLst>
          <pc:docMk/>
          <pc:sldMk cId="1676535114" sldId="265"/>
        </pc:sldMkLst>
        <pc:spChg chg="mod">
          <ac:chgData name="Dunton, Morgan" userId="91b7a865-94d5-4c26-b837-ffc0a489a358" providerId="ADAL" clId="{F2A3FC86-C654-49E7-A2CC-620DEDB9A387}" dt="2021-10-05T19:15:25.020" v="3287" actId="13926"/>
          <ac:spMkLst>
            <pc:docMk/>
            <pc:sldMk cId="1676535114" sldId="265"/>
            <ac:spMk id="3" creationId="{8691CF23-F7AB-46FA-A5D8-BF6F0E135607}"/>
          </ac:spMkLst>
        </pc:spChg>
      </pc:sldChg>
      <pc:sldChg chg="addSp delSp modSp new mod setBg modNotesTx">
        <pc:chgData name="Dunton, Morgan" userId="91b7a865-94d5-4c26-b837-ffc0a489a358" providerId="ADAL" clId="{F2A3FC86-C654-49E7-A2CC-620DEDB9A387}" dt="2021-10-05T19:21:30.763" v="4052" actId="20577"/>
        <pc:sldMkLst>
          <pc:docMk/>
          <pc:sldMk cId="2181920231" sldId="266"/>
        </pc:sldMkLst>
        <pc:spChg chg="mod">
          <ac:chgData name="Dunton, Morgan" userId="91b7a865-94d5-4c26-b837-ffc0a489a358" providerId="ADAL" clId="{F2A3FC86-C654-49E7-A2CC-620DEDB9A387}" dt="2021-10-04T20:19:24.532" v="3084" actId="26606"/>
          <ac:spMkLst>
            <pc:docMk/>
            <pc:sldMk cId="2181920231" sldId="266"/>
            <ac:spMk id="2" creationId="{4CE5EC6C-F1D7-4018-BD1E-D0668B5E6ABF}"/>
          </ac:spMkLst>
        </pc:spChg>
        <pc:spChg chg="mod ord">
          <ac:chgData name="Dunton, Morgan" userId="91b7a865-94d5-4c26-b837-ffc0a489a358" providerId="ADAL" clId="{F2A3FC86-C654-49E7-A2CC-620DEDB9A387}" dt="2021-10-04T20:19:39.425" v="3087" actId="122"/>
          <ac:spMkLst>
            <pc:docMk/>
            <pc:sldMk cId="2181920231" sldId="266"/>
            <ac:spMk id="3" creationId="{B0BAE1C9-AD80-487C-9716-5F1FB7C18E24}"/>
          </ac:spMkLst>
        </pc:spChg>
        <pc:spChg chg="add del">
          <ac:chgData name="Dunton, Morgan" userId="91b7a865-94d5-4c26-b837-ffc0a489a358" providerId="ADAL" clId="{F2A3FC86-C654-49E7-A2CC-620DEDB9A387}" dt="2021-10-04T20:19:15.876" v="3081" actId="26606"/>
          <ac:spMkLst>
            <pc:docMk/>
            <pc:sldMk cId="2181920231" sldId="266"/>
            <ac:spMk id="71" creationId="{873ECEC8-0F24-45B8-950F-35FC94BCEAC8}"/>
          </ac:spMkLst>
        </pc:spChg>
        <pc:spChg chg="add del">
          <ac:chgData name="Dunton, Morgan" userId="91b7a865-94d5-4c26-b837-ffc0a489a358" providerId="ADAL" clId="{F2A3FC86-C654-49E7-A2CC-620DEDB9A387}" dt="2021-10-04T20:19:15.876" v="3081" actId="26606"/>
          <ac:spMkLst>
            <pc:docMk/>
            <pc:sldMk cId="2181920231" sldId="266"/>
            <ac:spMk id="75" creationId="{7D417315-0A35-4882-ABD2-ABE3C89E5DCF}"/>
          </ac:spMkLst>
        </pc:spChg>
        <pc:spChg chg="add del">
          <ac:chgData name="Dunton, Morgan" userId="91b7a865-94d5-4c26-b837-ffc0a489a358" providerId="ADAL" clId="{F2A3FC86-C654-49E7-A2CC-620DEDB9A387}" dt="2021-10-04T20:19:15.876" v="3081" actId="26606"/>
          <ac:spMkLst>
            <pc:docMk/>
            <pc:sldMk cId="2181920231" sldId="266"/>
            <ac:spMk id="77" creationId="{8B53612E-ADB2-4457-9688-89506397AF28}"/>
          </ac:spMkLst>
        </pc:spChg>
        <pc:spChg chg="add del">
          <ac:chgData name="Dunton, Morgan" userId="91b7a865-94d5-4c26-b837-ffc0a489a358" providerId="ADAL" clId="{F2A3FC86-C654-49E7-A2CC-620DEDB9A387}" dt="2021-10-04T20:19:24.501" v="3083" actId="26606"/>
          <ac:spMkLst>
            <pc:docMk/>
            <pc:sldMk cId="2181920231" sldId="266"/>
            <ac:spMk id="4100" creationId="{990D0034-F768-41E7-85D4-F38C4DE85770}"/>
          </ac:spMkLst>
        </pc:spChg>
        <pc:spChg chg="add">
          <ac:chgData name="Dunton, Morgan" userId="91b7a865-94d5-4c26-b837-ffc0a489a358" providerId="ADAL" clId="{F2A3FC86-C654-49E7-A2CC-620DEDB9A387}" dt="2021-10-04T20:19:24.532" v="3084" actId="26606"/>
          <ac:spMkLst>
            <pc:docMk/>
            <pc:sldMk cId="2181920231" sldId="266"/>
            <ac:spMk id="4103" creationId="{80861964-D86C-4A50-8F6D-B466384A61B1}"/>
          </ac:spMkLst>
        </pc:spChg>
        <pc:spChg chg="add">
          <ac:chgData name="Dunton, Morgan" userId="91b7a865-94d5-4c26-b837-ffc0a489a358" providerId="ADAL" clId="{F2A3FC86-C654-49E7-A2CC-620DEDB9A387}" dt="2021-10-04T20:19:24.532" v="3084" actId="26606"/>
          <ac:spMkLst>
            <pc:docMk/>
            <pc:sldMk cId="2181920231" sldId="266"/>
            <ac:spMk id="4105" creationId="{02CE8509-9E93-4D74-BF24-661F111C72AB}"/>
          </ac:spMkLst>
        </pc:spChg>
        <pc:spChg chg="add">
          <ac:chgData name="Dunton, Morgan" userId="91b7a865-94d5-4c26-b837-ffc0a489a358" providerId="ADAL" clId="{F2A3FC86-C654-49E7-A2CC-620DEDB9A387}" dt="2021-10-04T20:19:24.532" v="3084" actId="26606"/>
          <ac:spMkLst>
            <pc:docMk/>
            <pc:sldMk cId="2181920231" sldId="266"/>
            <ac:spMk id="4106" creationId="{66E8BA98-E13C-403B-AC96-75E203799CC0}"/>
          </ac:spMkLst>
        </pc:spChg>
        <pc:picChg chg="add mod">
          <ac:chgData name="Dunton, Morgan" userId="91b7a865-94d5-4c26-b837-ffc0a489a358" providerId="ADAL" clId="{F2A3FC86-C654-49E7-A2CC-620DEDB9A387}" dt="2021-10-04T20:19:24.532" v="3084" actId="26606"/>
          <ac:picMkLst>
            <pc:docMk/>
            <pc:sldMk cId="2181920231" sldId="266"/>
            <ac:picMk id="4098" creationId="{8BDF62A4-288E-4EF8-93DF-1E12CD7F50E2}"/>
          </ac:picMkLst>
        </pc:picChg>
        <pc:cxnChg chg="add del">
          <ac:chgData name="Dunton, Morgan" userId="91b7a865-94d5-4c26-b837-ffc0a489a358" providerId="ADAL" clId="{F2A3FC86-C654-49E7-A2CC-620DEDB9A387}" dt="2021-10-04T20:19:15.876" v="3081" actId="26606"/>
          <ac:cxnSpMkLst>
            <pc:docMk/>
            <pc:sldMk cId="2181920231" sldId="266"/>
            <ac:cxnSpMk id="73" creationId="{89EB8C68-FF1B-4849-867B-32D29B19F102}"/>
          </ac:cxnSpMkLst>
        </pc:cxnChg>
        <pc:cxnChg chg="add del">
          <ac:chgData name="Dunton, Morgan" userId="91b7a865-94d5-4c26-b837-ffc0a489a358" providerId="ADAL" clId="{F2A3FC86-C654-49E7-A2CC-620DEDB9A387}" dt="2021-10-04T20:19:24.501" v="3083" actId="26606"/>
          <ac:cxnSpMkLst>
            <pc:docMk/>
            <pc:sldMk cId="2181920231" sldId="266"/>
            <ac:cxnSpMk id="4101" creationId="{5A0A5CF6-407C-4691-8122-49DF69D0020D}"/>
          </ac:cxnSpMkLst>
        </pc:cxnChg>
        <pc:cxnChg chg="add">
          <ac:chgData name="Dunton, Morgan" userId="91b7a865-94d5-4c26-b837-ffc0a489a358" providerId="ADAL" clId="{F2A3FC86-C654-49E7-A2CC-620DEDB9A387}" dt="2021-10-04T20:19:24.532" v="3084" actId="26606"/>
          <ac:cxnSpMkLst>
            <pc:docMk/>
            <pc:sldMk cId="2181920231" sldId="266"/>
            <ac:cxnSpMk id="4104" creationId="{754A678E-8F30-4E92-A5BF-F5D03D011394}"/>
          </ac:cxnSpMkLst>
        </pc:cxnChg>
      </pc:sldChg>
      <pc:sldChg chg="addSp modSp new mod modNotesTx">
        <pc:chgData name="Dunton, Morgan" userId="91b7a865-94d5-4c26-b837-ffc0a489a358" providerId="ADAL" clId="{F2A3FC86-C654-49E7-A2CC-620DEDB9A387}" dt="2021-10-06T23:18:11.982" v="5954"/>
        <pc:sldMkLst>
          <pc:docMk/>
          <pc:sldMk cId="2422013681" sldId="267"/>
        </pc:sldMkLst>
        <pc:spChg chg="mod">
          <ac:chgData name="Dunton, Morgan" userId="91b7a865-94d5-4c26-b837-ffc0a489a358" providerId="ADAL" clId="{F2A3FC86-C654-49E7-A2CC-620DEDB9A387}" dt="2021-10-06T17:39:24.670" v="4180" actId="20577"/>
          <ac:spMkLst>
            <pc:docMk/>
            <pc:sldMk cId="2422013681" sldId="267"/>
            <ac:spMk id="2" creationId="{3533B53C-E09E-4E7E-BF9B-C735727C63EB}"/>
          </ac:spMkLst>
        </pc:spChg>
        <pc:spChg chg="mod">
          <ac:chgData name="Dunton, Morgan" userId="91b7a865-94d5-4c26-b837-ffc0a489a358" providerId="ADAL" clId="{F2A3FC86-C654-49E7-A2CC-620DEDB9A387}" dt="2021-10-06T17:49:34.982" v="4290" actId="255"/>
          <ac:spMkLst>
            <pc:docMk/>
            <pc:sldMk cId="2422013681" sldId="267"/>
            <ac:spMk id="3" creationId="{913D0BD7-5918-4F7A-BDDB-31A04FF0FCD3}"/>
          </ac:spMkLst>
        </pc:spChg>
        <pc:spChg chg="add mod">
          <ac:chgData name="Dunton, Morgan" userId="91b7a865-94d5-4c26-b837-ffc0a489a358" providerId="ADAL" clId="{F2A3FC86-C654-49E7-A2CC-620DEDB9A387}" dt="2021-10-05T19:22:50.915" v="4079" actId="113"/>
          <ac:spMkLst>
            <pc:docMk/>
            <pc:sldMk cId="2422013681" sldId="267"/>
            <ac:spMk id="4" creationId="{87C345DA-128D-4D59-AEEF-0664E52137F7}"/>
          </ac:spMkLst>
        </pc:spChg>
        <pc:cxnChg chg="add mod">
          <ac:chgData name="Dunton, Morgan" userId="91b7a865-94d5-4c26-b837-ffc0a489a358" providerId="ADAL" clId="{F2A3FC86-C654-49E7-A2CC-620DEDB9A387}" dt="2021-10-06T23:18:11.982" v="5954"/>
          <ac:cxnSpMkLst>
            <pc:docMk/>
            <pc:sldMk cId="2422013681" sldId="267"/>
            <ac:cxnSpMk id="5" creationId="{6C451D5C-5587-4ED4-AEEF-3592D048B614}"/>
          </ac:cxnSpMkLst>
        </pc:cxnChg>
      </pc:sldChg>
      <pc:sldChg chg="modSp new mod modNotesTx">
        <pc:chgData name="Dunton, Morgan" userId="91b7a865-94d5-4c26-b837-ffc0a489a358" providerId="ADAL" clId="{F2A3FC86-C654-49E7-A2CC-620DEDB9A387}" dt="2021-10-07T20:32:12.330" v="8791" actId="20577"/>
        <pc:sldMkLst>
          <pc:docMk/>
          <pc:sldMk cId="4170889444" sldId="268"/>
        </pc:sldMkLst>
        <pc:spChg chg="mod">
          <ac:chgData name="Dunton, Morgan" userId="91b7a865-94d5-4c26-b837-ffc0a489a358" providerId="ADAL" clId="{F2A3FC86-C654-49E7-A2CC-620DEDB9A387}" dt="2021-10-06T17:39:34.654" v="4194" actId="20577"/>
          <ac:spMkLst>
            <pc:docMk/>
            <pc:sldMk cId="4170889444" sldId="268"/>
            <ac:spMk id="2" creationId="{C0E97B0E-1365-42D6-9492-99677BC86A5C}"/>
          </ac:spMkLst>
        </pc:spChg>
        <pc:spChg chg="mod">
          <ac:chgData name="Dunton, Morgan" userId="91b7a865-94d5-4c26-b837-ffc0a489a358" providerId="ADAL" clId="{F2A3FC86-C654-49E7-A2CC-620DEDB9A387}" dt="2021-10-07T20:31:56.277" v="8789" actId="20577"/>
          <ac:spMkLst>
            <pc:docMk/>
            <pc:sldMk cId="4170889444" sldId="268"/>
            <ac:spMk id="3" creationId="{EE0823BF-20F8-44F4-8FC1-07BDF2A65E61}"/>
          </ac:spMkLst>
        </pc:spChg>
      </pc:sldChg>
      <pc:sldChg chg="modSp new del mod">
        <pc:chgData name="Dunton, Morgan" userId="91b7a865-94d5-4c26-b837-ffc0a489a358" providerId="ADAL" clId="{F2A3FC86-C654-49E7-A2CC-620DEDB9A387}" dt="2021-10-06T23:13:01.480" v="5674" actId="2696"/>
        <pc:sldMkLst>
          <pc:docMk/>
          <pc:sldMk cId="3493780920" sldId="269"/>
        </pc:sldMkLst>
        <pc:spChg chg="mod">
          <ac:chgData name="Dunton, Morgan" userId="91b7a865-94d5-4c26-b837-ffc0a489a358" providerId="ADAL" clId="{F2A3FC86-C654-49E7-A2CC-620DEDB9A387}" dt="2021-10-06T17:39:50.699" v="4231" actId="20577"/>
          <ac:spMkLst>
            <pc:docMk/>
            <pc:sldMk cId="3493780920" sldId="269"/>
            <ac:spMk id="2" creationId="{7B704961-D01C-4C3F-963D-ED44EE08C22D}"/>
          </ac:spMkLst>
        </pc:spChg>
      </pc:sldChg>
      <pc:sldChg chg="modSp new del mod">
        <pc:chgData name="Dunton, Morgan" userId="91b7a865-94d5-4c26-b837-ffc0a489a358" providerId="ADAL" clId="{F2A3FC86-C654-49E7-A2CC-620DEDB9A387}" dt="2021-10-06T23:45:38.905" v="7552" actId="2696"/>
        <pc:sldMkLst>
          <pc:docMk/>
          <pc:sldMk cId="2267295570" sldId="270"/>
        </pc:sldMkLst>
        <pc:spChg chg="mod">
          <ac:chgData name="Dunton, Morgan" userId="91b7a865-94d5-4c26-b837-ffc0a489a358" providerId="ADAL" clId="{F2A3FC86-C654-49E7-A2CC-620DEDB9A387}" dt="2021-10-06T17:40:12.576" v="4258" actId="20577"/>
          <ac:spMkLst>
            <pc:docMk/>
            <pc:sldMk cId="2267295570" sldId="270"/>
            <ac:spMk id="2" creationId="{9B46C18B-ECD2-479B-BFEB-6F97DCE812F8}"/>
          </ac:spMkLst>
        </pc:spChg>
      </pc:sldChg>
      <pc:sldChg chg="addSp modSp new mod ord modNotesTx">
        <pc:chgData name="Dunton, Morgan" userId="91b7a865-94d5-4c26-b837-ffc0a489a358" providerId="ADAL" clId="{F2A3FC86-C654-49E7-A2CC-620DEDB9A387}" dt="2021-10-07T13:03:30.343" v="8679"/>
        <pc:sldMkLst>
          <pc:docMk/>
          <pc:sldMk cId="71056996" sldId="271"/>
        </pc:sldMkLst>
        <pc:spChg chg="mod">
          <ac:chgData name="Dunton, Morgan" userId="91b7a865-94d5-4c26-b837-ffc0a489a358" providerId="ADAL" clId="{F2A3FC86-C654-49E7-A2CC-620DEDB9A387}" dt="2021-10-06T23:19:27.604" v="6009"/>
          <ac:spMkLst>
            <pc:docMk/>
            <pc:sldMk cId="71056996" sldId="271"/>
            <ac:spMk id="2" creationId="{D5C6520A-56C7-49DB-9E9D-9A814E6DE381}"/>
          </ac:spMkLst>
        </pc:spChg>
        <pc:spChg chg="mod">
          <ac:chgData name="Dunton, Morgan" userId="91b7a865-94d5-4c26-b837-ffc0a489a358" providerId="ADAL" clId="{F2A3FC86-C654-49E7-A2CC-620DEDB9A387}" dt="2021-10-07T13:03:23.550" v="8677" actId="13926"/>
          <ac:spMkLst>
            <pc:docMk/>
            <pc:sldMk cId="71056996" sldId="271"/>
            <ac:spMk id="3" creationId="{8E1A8BE1-B16E-42B6-97E1-D6644E9A968A}"/>
          </ac:spMkLst>
        </pc:spChg>
        <pc:cxnChg chg="add mod">
          <ac:chgData name="Dunton, Morgan" userId="91b7a865-94d5-4c26-b837-ffc0a489a358" providerId="ADAL" clId="{F2A3FC86-C654-49E7-A2CC-620DEDB9A387}" dt="2021-10-06T23:17:49.182" v="5950" actId="13822"/>
          <ac:cxnSpMkLst>
            <pc:docMk/>
            <pc:sldMk cId="71056996" sldId="271"/>
            <ac:cxnSpMk id="5" creationId="{438BA7E8-CB50-48FF-AB94-DBD7F401A7B6}"/>
          </ac:cxnSpMkLst>
        </pc:cxnChg>
      </pc:sldChg>
      <pc:sldChg chg="addSp modSp add mod modNotesTx">
        <pc:chgData name="Dunton, Morgan" userId="91b7a865-94d5-4c26-b837-ffc0a489a358" providerId="ADAL" clId="{F2A3FC86-C654-49E7-A2CC-620DEDB9A387}" dt="2021-10-06T23:18:54.016" v="5965" actId="20577"/>
        <pc:sldMkLst>
          <pc:docMk/>
          <pc:sldMk cId="87815694" sldId="272"/>
        </pc:sldMkLst>
        <pc:spChg chg="mod">
          <ac:chgData name="Dunton, Morgan" userId="91b7a865-94d5-4c26-b837-ffc0a489a358" providerId="ADAL" clId="{F2A3FC86-C654-49E7-A2CC-620DEDB9A387}" dt="2021-10-06T23:18:54.016" v="5965" actId="20577"/>
          <ac:spMkLst>
            <pc:docMk/>
            <pc:sldMk cId="87815694" sldId="272"/>
            <ac:spMk id="2" creationId="{3533B53C-E09E-4E7E-BF9B-C735727C63EB}"/>
          </ac:spMkLst>
        </pc:spChg>
        <pc:spChg chg="mod">
          <ac:chgData name="Dunton, Morgan" userId="91b7a865-94d5-4c26-b837-ffc0a489a358" providerId="ADAL" clId="{F2A3FC86-C654-49E7-A2CC-620DEDB9A387}" dt="2021-10-06T17:52:46.474" v="4446" actId="13926"/>
          <ac:spMkLst>
            <pc:docMk/>
            <pc:sldMk cId="87815694" sldId="272"/>
            <ac:spMk id="3" creationId="{913D0BD7-5918-4F7A-BDDB-31A04FF0FCD3}"/>
          </ac:spMkLst>
        </pc:spChg>
        <pc:cxnChg chg="add mod">
          <ac:chgData name="Dunton, Morgan" userId="91b7a865-94d5-4c26-b837-ffc0a489a358" providerId="ADAL" clId="{F2A3FC86-C654-49E7-A2CC-620DEDB9A387}" dt="2021-10-06T23:18:09.178" v="5953"/>
          <ac:cxnSpMkLst>
            <pc:docMk/>
            <pc:sldMk cId="87815694" sldId="272"/>
            <ac:cxnSpMk id="5" creationId="{97ED70BE-045A-4753-A0C1-83CE4ACE1C60}"/>
          </ac:cxnSpMkLst>
        </pc:cxnChg>
      </pc:sldChg>
      <pc:sldChg chg="addSp modSp add mod modNotesTx">
        <pc:chgData name="Dunton, Morgan" userId="91b7a865-94d5-4c26-b837-ffc0a489a358" providerId="ADAL" clId="{F2A3FC86-C654-49E7-A2CC-620DEDB9A387}" dt="2021-10-06T23:19:01.908" v="5987" actId="20577"/>
        <pc:sldMkLst>
          <pc:docMk/>
          <pc:sldMk cId="948894079" sldId="273"/>
        </pc:sldMkLst>
        <pc:spChg chg="mod">
          <ac:chgData name="Dunton, Morgan" userId="91b7a865-94d5-4c26-b837-ffc0a489a358" providerId="ADAL" clId="{F2A3FC86-C654-49E7-A2CC-620DEDB9A387}" dt="2021-10-06T23:19:01.908" v="5987" actId="20577"/>
          <ac:spMkLst>
            <pc:docMk/>
            <pc:sldMk cId="948894079" sldId="273"/>
            <ac:spMk id="2" creationId="{3533B53C-E09E-4E7E-BF9B-C735727C63EB}"/>
          </ac:spMkLst>
        </pc:spChg>
        <pc:spChg chg="mod">
          <ac:chgData name="Dunton, Morgan" userId="91b7a865-94d5-4c26-b837-ffc0a489a358" providerId="ADAL" clId="{F2A3FC86-C654-49E7-A2CC-620DEDB9A387}" dt="2021-10-06T17:54:26.406" v="4463" actId="13926"/>
          <ac:spMkLst>
            <pc:docMk/>
            <pc:sldMk cId="948894079" sldId="273"/>
            <ac:spMk id="3" creationId="{913D0BD7-5918-4F7A-BDDB-31A04FF0FCD3}"/>
          </ac:spMkLst>
        </pc:spChg>
        <pc:cxnChg chg="add mod">
          <ac:chgData name="Dunton, Morgan" userId="91b7a865-94d5-4c26-b837-ffc0a489a358" providerId="ADAL" clId="{F2A3FC86-C654-49E7-A2CC-620DEDB9A387}" dt="2021-10-06T23:18:03.593" v="5952"/>
          <ac:cxnSpMkLst>
            <pc:docMk/>
            <pc:sldMk cId="948894079" sldId="273"/>
            <ac:cxnSpMk id="5" creationId="{6D1C3341-7AF6-4362-8DB9-3A3BF311CADE}"/>
          </ac:cxnSpMkLst>
        </pc:cxnChg>
      </pc:sldChg>
      <pc:sldChg chg="addSp modSp add mod modNotesTx">
        <pc:chgData name="Dunton, Morgan" userId="91b7a865-94d5-4c26-b837-ffc0a489a358" providerId="ADAL" clId="{F2A3FC86-C654-49E7-A2CC-620DEDB9A387}" dt="2021-10-07T13:03:44.722" v="8692" actId="1076"/>
        <pc:sldMkLst>
          <pc:docMk/>
          <pc:sldMk cId="925798825" sldId="274"/>
        </pc:sldMkLst>
        <pc:spChg chg="mod">
          <ac:chgData name="Dunton, Morgan" userId="91b7a865-94d5-4c26-b837-ffc0a489a358" providerId="ADAL" clId="{F2A3FC86-C654-49E7-A2CC-620DEDB9A387}" dt="2021-10-07T13:03:43.878" v="8691" actId="20577"/>
          <ac:spMkLst>
            <pc:docMk/>
            <pc:sldMk cId="925798825" sldId="274"/>
            <ac:spMk id="2" creationId="{3533B53C-E09E-4E7E-BF9B-C735727C63EB}"/>
          </ac:spMkLst>
        </pc:spChg>
        <pc:spChg chg="mod">
          <ac:chgData name="Dunton, Morgan" userId="91b7a865-94d5-4c26-b837-ffc0a489a358" providerId="ADAL" clId="{F2A3FC86-C654-49E7-A2CC-620DEDB9A387}" dt="2021-10-06T23:13:53.415" v="5677" actId="13926"/>
          <ac:spMkLst>
            <pc:docMk/>
            <pc:sldMk cId="925798825" sldId="274"/>
            <ac:spMk id="3" creationId="{913D0BD7-5918-4F7A-BDDB-31A04FF0FCD3}"/>
          </ac:spMkLst>
        </pc:spChg>
        <pc:cxnChg chg="add mod">
          <ac:chgData name="Dunton, Morgan" userId="91b7a865-94d5-4c26-b837-ffc0a489a358" providerId="ADAL" clId="{F2A3FC86-C654-49E7-A2CC-620DEDB9A387}" dt="2021-10-07T13:03:44.722" v="8692" actId="1076"/>
          <ac:cxnSpMkLst>
            <pc:docMk/>
            <pc:sldMk cId="925798825" sldId="274"/>
            <ac:cxnSpMk id="5" creationId="{667A0FC7-9A64-4B9F-81E6-CACA94EDA564}"/>
          </ac:cxnSpMkLst>
        </pc:cxnChg>
      </pc:sldChg>
      <pc:sldChg chg="addSp delSp modSp new mod setBg modNotesTx">
        <pc:chgData name="Dunton, Morgan" userId="91b7a865-94d5-4c26-b837-ffc0a489a358" providerId="ADAL" clId="{F2A3FC86-C654-49E7-A2CC-620DEDB9A387}" dt="2021-10-06T23:20:46.207" v="6014"/>
        <pc:sldMkLst>
          <pc:docMk/>
          <pc:sldMk cId="748018971" sldId="275"/>
        </pc:sldMkLst>
        <pc:spChg chg="mod">
          <ac:chgData name="Dunton, Morgan" userId="91b7a865-94d5-4c26-b837-ffc0a489a358" providerId="ADAL" clId="{F2A3FC86-C654-49E7-A2CC-620DEDB9A387}" dt="2021-10-06T23:20:45.037" v="6013" actId="26606"/>
          <ac:spMkLst>
            <pc:docMk/>
            <pc:sldMk cId="748018971" sldId="275"/>
            <ac:spMk id="2" creationId="{28FDE8F6-B2E9-4F13-A51F-90D94C57633A}"/>
          </ac:spMkLst>
        </pc:spChg>
        <pc:spChg chg="mod">
          <ac:chgData name="Dunton, Morgan" userId="91b7a865-94d5-4c26-b837-ffc0a489a358" providerId="ADAL" clId="{F2A3FC86-C654-49E7-A2CC-620DEDB9A387}" dt="2021-10-06T23:20:45.037" v="6013" actId="26606"/>
          <ac:spMkLst>
            <pc:docMk/>
            <pc:sldMk cId="748018971" sldId="275"/>
            <ac:spMk id="3" creationId="{7E8D567E-05EA-4298-BEF9-18B37FF2B290}"/>
          </ac:spMkLst>
        </pc:spChg>
        <pc:spChg chg="add del">
          <ac:chgData name="Dunton, Morgan" userId="91b7a865-94d5-4c26-b837-ffc0a489a358" providerId="ADAL" clId="{F2A3FC86-C654-49E7-A2CC-620DEDB9A387}" dt="2021-10-06T23:20:45.037" v="6013" actId="26606"/>
          <ac:spMkLst>
            <pc:docMk/>
            <pc:sldMk cId="748018971" sldId="275"/>
            <ac:spMk id="9" creationId="{990D0034-F768-41E7-85D4-F38C4DE85770}"/>
          </ac:spMkLst>
        </pc:spChg>
        <pc:picChg chg="add del mod">
          <ac:chgData name="Dunton, Morgan" userId="91b7a865-94d5-4c26-b837-ffc0a489a358" providerId="ADAL" clId="{F2A3FC86-C654-49E7-A2CC-620DEDB9A387}" dt="2021-10-06T23:20:46.207" v="6014"/>
          <ac:picMkLst>
            <pc:docMk/>
            <pc:sldMk cId="748018971" sldId="275"/>
            <ac:picMk id="4" creationId="{A4648D2D-F7F1-4B7D-B22B-540383F31BFB}"/>
          </ac:picMkLst>
        </pc:picChg>
        <pc:cxnChg chg="add del">
          <ac:chgData name="Dunton, Morgan" userId="91b7a865-94d5-4c26-b837-ffc0a489a358" providerId="ADAL" clId="{F2A3FC86-C654-49E7-A2CC-620DEDB9A387}" dt="2021-10-06T23:20:45.037" v="6013" actId="26606"/>
          <ac:cxnSpMkLst>
            <pc:docMk/>
            <pc:sldMk cId="748018971" sldId="275"/>
            <ac:cxnSpMk id="11" creationId="{5A0A5CF6-407C-4691-8122-49DF69D0020D}"/>
          </ac:cxnSpMkLst>
        </pc:cxnChg>
      </pc:sldChg>
      <pc:sldChg chg="addSp delSp modSp new mod setBg setClrOvrMap">
        <pc:chgData name="Dunton, Morgan" userId="91b7a865-94d5-4c26-b837-ffc0a489a358" providerId="ADAL" clId="{F2A3FC86-C654-49E7-A2CC-620DEDB9A387}" dt="2021-10-06T23:24:28.861" v="6139" actId="20577"/>
        <pc:sldMkLst>
          <pc:docMk/>
          <pc:sldMk cId="907683846" sldId="276"/>
        </pc:sldMkLst>
        <pc:spChg chg="mod ord">
          <ac:chgData name="Dunton, Morgan" userId="91b7a865-94d5-4c26-b837-ffc0a489a358" providerId="ADAL" clId="{F2A3FC86-C654-49E7-A2CC-620DEDB9A387}" dt="2021-10-06T23:24:24.012" v="6138" actId="26606"/>
          <ac:spMkLst>
            <pc:docMk/>
            <pc:sldMk cId="907683846" sldId="276"/>
            <ac:spMk id="2" creationId="{FFA30FBE-0E38-4EEB-95AC-724DD4F6E8CB}"/>
          </ac:spMkLst>
        </pc:spChg>
        <pc:spChg chg="mod">
          <ac:chgData name="Dunton, Morgan" userId="91b7a865-94d5-4c26-b837-ffc0a489a358" providerId="ADAL" clId="{F2A3FC86-C654-49E7-A2CC-620DEDB9A387}" dt="2021-10-06T23:24:28.861" v="6139" actId="20577"/>
          <ac:spMkLst>
            <pc:docMk/>
            <pc:sldMk cId="907683846" sldId="276"/>
            <ac:spMk id="3" creationId="{7DB19902-6E16-45E0-BE99-36A59596BDD8}"/>
          </ac:spMkLst>
        </pc:spChg>
        <pc:spChg chg="add del">
          <ac:chgData name="Dunton, Morgan" userId="91b7a865-94d5-4c26-b837-ffc0a489a358" providerId="ADAL" clId="{F2A3FC86-C654-49E7-A2CC-620DEDB9A387}" dt="2021-10-06T23:24:23.981" v="6137" actId="26606"/>
          <ac:spMkLst>
            <pc:docMk/>
            <pc:sldMk cId="907683846" sldId="276"/>
            <ac:spMk id="8" creationId="{EB8A1B5F-0801-4AFF-A489-335B6A851FF4}"/>
          </ac:spMkLst>
        </pc:spChg>
        <pc:spChg chg="add del">
          <ac:chgData name="Dunton, Morgan" userId="91b7a865-94d5-4c26-b837-ffc0a489a358" providerId="ADAL" clId="{F2A3FC86-C654-49E7-A2CC-620DEDB9A387}" dt="2021-10-06T23:24:23.981" v="6137" actId="26606"/>
          <ac:spMkLst>
            <pc:docMk/>
            <pc:sldMk cId="907683846" sldId="276"/>
            <ac:spMk id="10" creationId="{06201B52-6441-4DBA-BACE-2359775817CE}"/>
          </ac:spMkLst>
        </pc:spChg>
        <pc:spChg chg="add del">
          <ac:chgData name="Dunton, Morgan" userId="91b7a865-94d5-4c26-b837-ffc0a489a358" providerId="ADAL" clId="{F2A3FC86-C654-49E7-A2CC-620DEDB9A387}" dt="2021-10-06T23:24:23.981" v="6137" actId="26606"/>
          <ac:spMkLst>
            <pc:docMk/>
            <pc:sldMk cId="907683846" sldId="276"/>
            <ac:spMk id="14" creationId="{FBDCECDC-EEE3-4128-AA5E-82A8C08796E8}"/>
          </ac:spMkLst>
        </pc:spChg>
        <pc:spChg chg="add del">
          <ac:chgData name="Dunton, Morgan" userId="91b7a865-94d5-4c26-b837-ffc0a489a358" providerId="ADAL" clId="{F2A3FC86-C654-49E7-A2CC-620DEDB9A387}" dt="2021-10-06T23:24:23.981" v="6137" actId="26606"/>
          <ac:spMkLst>
            <pc:docMk/>
            <pc:sldMk cId="907683846" sldId="276"/>
            <ac:spMk id="16" creationId="{4260EDE0-989C-4E16-AF94-F652294D828E}"/>
          </ac:spMkLst>
        </pc:spChg>
        <pc:spChg chg="add del">
          <ac:chgData name="Dunton, Morgan" userId="91b7a865-94d5-4c26-b837-ffc0a489a358" providerId="ADAL" clId="{F2A3FC86-C654-49E7-A2CC-620DEDB9A387}" dt="2021-10-06T23:24:23.981" v="6137" actId="26606"/>
          <ac:spMkLst>
            <pc:docMk/>
            <pc:sldMk cId="907683846" sldId="276"/>
            <ac:spMk id="18" creationId="{1F3985C0-E548-44D2-B30E-F3E42DADE133}"/>
          </ac:spMkLst>
        </pc:spChg>
        <pc:spChg chg="add">
          <ac:chgData name="Dunton, Morgan" userId="91b7a865-94d5-4c26-b837-ffc0a489a358" providerId="ADAL" clId="{F2A3FC86-C654-49E7-A2CC-620DEDB9A387}" dt="2021-10-06T23:24:24.012" v="6138" actId="26606"/>
          <ac:spMkLst>
            <pc:docMk/>
            <pc:sldMk cId="907683846" sldId="276"/>
            <ac:spMk id="20" creationId="{C22D9B36-9BE7-472B-8808-7E0D6810738F}"/>
          </ac:spMkLst>
        </pc:spChg>
        <pc:spChg chg="add">
          <ac:chgData name="Dunton, Morgan" userId="91b7a865-94d5-4c26-b837-ffc0a489a358" providerId="ADAL" clId="{F2A3FC86-C654-49E7-A2CC-620DEDB9A387}" dt="2021-10-06T23:24:24.012" v="6138" actId="26606"/>
          <ac:spMkLst>
            <pc:docMk/>
            <pc:sldMk cId="907683846" sldId="276"/>
            <ac:spMk id="21" creationId="{EB8A1B5F-0801-4AFF-A489-335B6A851FF4}"/>
          </ac:spMkLst>
        </pc:spChg>
        <pc:spChg chg="add">
          <ac:chgData name="Dunton, Morgan" userId="91b7a865-94d5-4c26-b837-ffc0a489a358" providerId="ADAL" clId="{F2A3FC86-C654-49E7-A2CC-620DEDB9A387}" dt="2021-10-06T23:24:24.012" v="6138" actId="26606"/>
          <ac:spMkLst>
            <pc:docMk/>
            <pc:sldMk cId="907683846" sldId="276"/>
            <ac:spMk id="22" creationId="{06201B52-6441-4DBA-BACE-2359775817CE}"/>
          </ac:spMkLst>
        </pc:spChg>
        <pc:spChg chg="add">
          <ac:chgData name="Dunton, Morgan" userId="91b7a865-94d5-4c26-b837-ffc0a489a358" providerId="ADAL" clId="{F2A3FC86-C654-49E7-A2CC-620DEDB9A387}" dt="2021-10-06T23:24:24.012" v="6138" actId="26606"/>
          <ac:spMkLst>
            <pc:docMk/>
            <pc:sldMk cId="907683846" sldId="276"/>
            <ac:spMk id="24" creationId="{8C6E698C-8155-4B8B-BDC9-B7299772B509}"/>
          </ac:spMkLst>
        </pc:spChg>
        <pc:spChg chg="add">
          <ac:chgData name="Dunton, Morgan" userId="91b7a865-94d5-4c26-b837-ffc0a489a358" providerId="ADAL" clId="{F2A3FC86-C654-49E7-A2CC-620DEDB9A387}" dt="2021-10-06T23:24:24.012" v="6138" actId="26606"/>
          <ac:spMkLst>
            <pc:docMk/>
            <pc:sldMk cId="907683846" sldId="276"/>
            <ac:spMk id="26" creationId="{8A549DE7-671D-4575-AF43-858FD99981CF}"/>
          </ac:spMkLst>
        </pc:spChg>
        <pc:cxnChg chg="add del">
          <ac:chgData name="Dunton, Morgan" userId="91b7a865-94d5-4c26-b837-ffc0a489a358" providerId="ADAL" clId="{F2A3FC86-C654-49E7-A2CC-620DEDB9A387}" dt="2021-10-06T23:24:23.981" v="6137" actId="26606"/>
          <ac:cxnSpMkLst>
            <pc:docMk/>
            <pc:sldMk cId="907683846" sldId="276"/>
            <ac:cxnSpMk id="12" creationId="{89DF3DBB-17DD-4058-A944-5578E18A031E}"/>
          </ac:cxnSpMkLst>
        </pc:cxnChg>
        <pc:cxnChg chg="add">
          <ac:chgData name="Dunton, Morgan" userId="91b7a865-94d5-4c26-b837-ffc0a489a358" providerId="ADAL" clId="{F2A3FC86-C654-49E7-A2CC-620DEDB9A387}" dt="2021-10-06T23:24:24.012" v="6138" actId="26606"/>
          <ac:cxnSpMkLst>
            <pc:docMk/>
            <pc:sldMk cId="907683846" sldId="276"/>
            <ac:cxnSpMk id="23" creationId="{89DF3DBB-17DD-4058-A944-5578E18A031E}"/>
          </ac:cxnSpMkLst>
        </pc:cxnChg>
        <pc:cxnChg chg="add">
          <ac:chgData name="Dunton, Morgan" userId="91b7a865-94d5-4c26-b837-ffc0a489a358" providerId="ADAL" clId="{F2A3FC86-C654-49E7-A2CC-620DEDB9A387}" dt="2021-10-06T23:24:24.012" v="6138" actId="26606"/>
          <ac:cxnSpMkLst>
            <pc:docMk/>
            <pc:sldMk cId="907683846" sldId="276"/>
            <ac:cxnSpMk id="25" creationId="{09525C9A-1972-4836-BA7A-706C946EF4DA}"/>
          </ac:cxnSpMkLst>
        </pc:cxnChg>
      </pc:sldChg>
      <pc:sldChg chg="addSp delSp modSp add mod setBg delDesignElem modNotesTx">
        <pc:chgData name="Dunton, Morgan" userId="91b7a865-94d5-4c26-b837-ffc0a489a358" providerId="ADAL" clId="{F2A3FC86-C654-49E7-A2CC-620DEDB9A387}" dt="2021-10-06T23:21:56.881" v="6066" actId="122"/>
        <pc:sldMkLst>
          <pc:docMk/>
          <pc:sldMk cId="779666677" sldId="277"/>
        </pc:sldMkLst>
        <pc:spChg chg="mod">
          <ac:chgData name="Dunton, Morgan" userId="91b7a865-94d5-4c26-b837-ffc0a489a358" providerId="ADAL" clId="{F2A3FC86-C654-49E7-A2CC-620DEDB9A387}" dt="2021-10-06T23:21:09.181" v="6017" actId="26606"/>
          <ac:spMkLst>
            <pc:docMk/>
            <pc:sldMk cId="779666677" sldId="277"/>
            <ac:spMk id="2" creationId="{4CE5EC6C-F1D7-4018-BD1E-D0668B5E6ABF}"/>
          </ac:spMkLst>
        </pc:spChg>
        <pc:spChg chg="mod">
          <ac:chgData name="Dunton, Morgan" userId="91b7a865-94d5-4c26-b837-ffc0a489a358" providerId="ADAL" clId="{F2A3FC86-C654-49E7-A2CC-620DEDB9A387}" dt="2021-10-06T23:21:56.881" v="6066" actId="122"/>
          <ac:spMkLst>
            <pc:docMk/>
            <pc:sldMk cId="779666677" sldId="277"/>
            <ac:spMk id="3" creationId="{B0BAE1C9-AD80-487C-9716-5F1FB7C18E24}"/>
          </ac:spMkLst>
        </pc:spChg>
        <pc:spChg chg="add">
          <ac:chgData name="Dunton, Morgan" userId="91b7a865-94d5-4c26-b837-ffc0a489a358" providerId="ADAL" clId="{F2A3FC86-C654-49E7-A2CC-620DEDB9A387}" dt="2021-10-06T23:21:09.181" v="6017" actId="26606"/>
          <ac:spMkLst>
            <pc:docMk/>
            <pc:sldMk cId="779666677" sldId="277"/>
            <ac:spMk id="71" creationId="{990D0034-F768-41E7-85D4-F38C4DE85770}"/>
          </ac:spMkLst>
        </pc:spChg>
        <pc:spChg chg="del">
          <ac:chgData name="Dunton, Morgan" userId="91b7a865-94d5-4c26-b837-ffc0a489a358" providerId="ADAL" clId="{F2A3FC86-C654-49E7-A2CC-620DEDB9A387}" dt="2021-10-06T23:20:57.335" v="6016"/>
          <ac:spMkLst>
            <pc:docMk/>
            <pc:sldMk cId="779666677" sldId="277"/>
            <ac:spMk id="4103" creationId="{80861964-D86C-4A50-8F6D-B466384A61B1}"/>
          </ac:spMkLst>
        </pc:spChg>
        <pc:spChg chg="del">
          <ac:chgData name="Dunton, Morgan" userId="91b7a865-94d5-4c26-b837-ffc0a489a358" providerId="ADAL" clId="{F2A3FC86-C654-49E7-A2CC-620DEDB9A387}" dt="2021-10-06T23:20:57.335" v="6016"/>
          <ac:spMkLst>
            <pc:docMk/>
            <pc:sldMk cId="779666677" sldId="277"/>
            <ac:spMk id="4105" creationId="{02CE8509-9E93-4D74-BF24-661F111C72AB}"/>
          </ac:spMkLst>
        </pc:spChg>
        <pc:spChg chg="del">
          <ac:chgData name="Dunton, Morgan" userId="91b7a865-94d5-4c26-b837-ffc0a489a358" providerId="ADAL" clId="{F2A3FC86-C654-49E7-A2CC-620DEDB9A387}" dt="2021-10-06T23:20:57.335" v="6016"/>
          <ac:spMkLst>
            <pc:docMk/>
            <pc:sldMk cId="779666677" sldId="277"/>
            <ac:spMk id="4106" creationId="{66E8BA98-E13C-403B-AC96-75E203799CC0}"/>
          </ac:spMkLst>
        </pc:spChg>
        <pc:picChg chg="mod ord">
          <ac:chgData name="Dunton, Morgan" userId="91b7a865-94d5-4c26-b837-ffc0a489a358" providerId="ADAL" clId="{F2A3FC86-C654-49E7-A2CC-620DEDB9A387}" dt="2021-10-06T23:21:09.181" v="6017" actId="26606"/>
          <ac:picMkLst>
            <pc:docMk/>
            <pc:sldMk cId="779666677" sldId="277"/>
            <ac:picMk id="4098" creationId="{8BDF62A4-288E-4EF8-93DF-1E12CD7F50E2}"/>
          </ac:picMkLst>
        </pc:picChg>
        <pc:cxnChg chg="add">
          <ac:chgData name="Dunton, Morgan" userId="91b7a865-94d5-4c26-b837-ffc0a489a358" providerId="ADAL" clId="{F2A3FC86-C654-49E7-A2CC-620DEDB9A387}" dt="2021-10-06T23:21:09.181" v="6017" actId="26606"/>
          <ac:cxnSpMkLst>
            <pc:docMk/>
            <pc:sldMk cId="779666677" sldId="277"/>
            <ac:cxnSpMk id="73" creationId="{5A0A5CF6-407C-4691-8122-49DF69D0020D}"/>
          </ac:cxnSpMkLst>
        </pc:cxnChg>
        <pc:cxnChg chg="del">
          <ac:chgData name="Dunton, Morgan" userId="91b7a865-94d5-4c26-b837-ffc0a489a358" providerId="ADAL" clId="{F2A3FC86-C654-49E7-A2CC-620DEDB9A387}" dt="2021-10-06T23:20:57.335" v="6016"/>
          <ac:cxnSpMkLst>
            <pc:docMk/>
            <pc:sldMk cId="779666677" sldId="277"/>
            <ac:cxnSpMk id="4104" creationId="{754A678E-8F30-4E92-A5BF-F5D03D011394}"/>
          </ac:cxnSpMkLst>
        </pc:cxnChg>
      </pc:sldChg>
      <pc:sldChg chg="addSp delSp modSp new mod setBg">
        <pc:chgData name="Dunton, Morgan" userId="91b7a865-94d5-4c26-b837-ffc0a489a358" providerId="ADAL" clId="{F2A3FC86-C654-49E7-A2CC-620DEDB9A387}" dt="2021-10-06T23:28:25.753" v="6598" actId="255"/>
        <pc:sldMkLst>
          <pc:docMk/>
          <pc:sldMk cId="1633516928" sldId="278"/>
        </pc:sldMkLst>
        <pc:spChg chg="del">
          <ac:chgData name="Dunton, Morgan" userId="91b7a865-94d5-4c26-b837-ffc0a489a358" providerId="ADAL" clId="{F2A3FC86-C654-49E7-A2CC-620DEDB9A387}" dt="2021-10-06T23:24:34.411" v="6141"/>
          <ac:spMkLst>
            <pc:docMk/>
            <pc:sldMk cId="1633516928" sldId="278"/>
            <ac:spMk id="2" creationId="{769F2F10-9727-4AA2-9F33-E09A37045460}"/>
          </ac:spMkLst>
        </pc:spChg>
        <pc:spChg chg="del">
          <ac:chgData name="Dunton, Morgan" userId="91b7a865-94d5-4c26-b837-ffc0a489a358" providerId="ADAL" clId="{F2A3FC86-C654-49E7-A2CC-620DEDB9A387}" dt="2021-10-06T23:24:34.411" v="6141"/>
          <ac:spMkLst>
            <pc:docMk/>
            <pc:sldMk cId="1633516928" sldId="278"/>
            <ac:spMk id="3" creationId="{572933B3-31E3-4F2F-8345-47E847819949}"/>
          </ac:spMkLst>
        </pc:spChg>
        <pc:spChg chg="add mod">
          <ac:chgData name="Dunton, Morgan" userId="91b7a865-94d5-4c26-b837-ffc0a489a358" providerId="ADAL" clId="{F2A3FC86-C654-49E7-A2CC-620DEDB9A387}" dt="2021-10-06T23:28:15.559" v="6597" actId="26606"/>
          <ac:spMkLst>
            <pc:docMk/>
            <pc:sldMk cId="1633516928" sldId="278"/>
            <ac:spMk id="4" creationId="{47B65EF1-8DC2-44E0-B2B0-2A95E078C485}"/>
          </ac:spMkLst>
        </pc:spChg>
        <pc:spChg chg="add mod">
          <ac:chgData name="Dunton, Morgan" userId="91b7a865-94d5-4c26-b837-ffc0a489a358" providerId="ADAL" clId="{F2A3FC86-C654-49E7-A2CC-620DEDB9A387}" dt="2021-10-06T23:28:25.753" v="6598" actId="255"/>
          <ac:spMkLst>
            <pc:docMk/>
            <pc:sldMk cId="1633516928" sldId="278"/>
            <ac:spMk id="5" creationId="{F2531F03-B963-4735-ADEF-8F3169249668}"/>
          </ac:spMkLst>
        </pc:spChg>
        <pc:spChg chg="add">
          <ac:chgData name="Dunton, Morgan" userId="91b7a865-94d5-4c26-b837-ffc0a489a358" providerId="ADAL" clId="{F2A3FC86-C654-49E7-A2CC-620DEDB9A387}" dt="2021-10-06T23:28:15.559" v="6597" actId="26606"/>
          <ac:spMkLst>
            <pc:docMk/>
            <pc:sldMk cId="1633516928" sldId="278"/>
            <ac:spMk id="10" creationId="{35230A27-1553-42F8-99D7-829868E13715}"/>
          </ac:spMkLst>
        </pc:spChg>
        <pc:spChg chg="add">
          <ac:chgData name="Dunton, Morgan" userId="91b7a865-94d5-4c26-b837-ffc0a489a358" providerId="ADAL" clId="{F2A3FC86-C654-49E7-A2CC-620DEDB9A387}" dt="2021-10-06T23:28:15.559" v="6597" actId="26606"/>
          <ac:spMkLst>
            <pc:docMk/>
            <pc:sldMk cId="1633516928" sldId="278"/>
            <ac:spMk id="12" creationId="{A772232D-B4D6-429F-B3D1-2D9891B85E08}"/>
          </ac:spMkLst>
        </pc:spChg>
        <pc:cxnChg chg="add">
          <ac:chgData name="Dunton, Morgan" userId="91b7a865-94d5-4c26-b837-ffc0a489a358" providerId="ADAL" clId="{F2A3FC86-C654-49E7-A2CC-620DEDB9A387}" dt="2021-10-06T23:28:15.559" v="6597" actId="26606"/>
          <ac:cxnSpMkLst>
            <pc:docMk/>
            <pc:sldMk cId="1633516928" sldId="278"/>
            <ac:cxnSpMk id="14" creationId="{02CC3441-26B3-4381-B3DF-8AE3C288BC0D}"/>
          </ac:cxnSpMkLst>
        </pc:cxnChg>
      </pc:sldChg>
      <pc:sldChg chg="addSp delSp modSp new mod setBg modNotesTx">
        <pc:chgData name="Dunton, Morgan" userId="91b7a865-94d5-4c26-b837-ffc0a489a358" providerId="ADAL" clId="{F2A3FC86-C654-49E7-A2CC-620DEDB9A387}" dt="2021-10-06T23:45:28.364" v="7551" actId="20577"/>
        <pc:sldMkLst>
          <pc:docMk/>
          <pc:sldMk cId="3462300673" sldId="279"/>
        </pc:sldMkLst>
        <pc:spChg chg="mod">
          <ac:chgData name="Dunton, Morgan" userId="91b7a865-94d5-4c26-b837-ffc0a489a358" providerId="ADAL" clId="{F2A3FC86-C654-49E7-A2CC-620DEDB9A387}" dt="2021-10-06T23:30:16.939" v="6865" actId="26606"/>
          <ac:spMkLst>
            <pc:docMk/>
            <pc:sldMk cId="3462300673" sldId="279"/>
            <ac:spMk id="2" creationId="{D57EA138-21A8-442E-AED0-EB0EC848B365}"/>
          </ac:spMkLst>
        </pc:spChg>
        <pc:spChg chg="mod">
          <ac:chgData name="Dunton, Morgan" userId="91b7a865-94d5-4c26-b837-ffc0a489a358" providerId="ADAL" clId="{F2A3FC86-C654-49E7-A2CC-620DEDB9A387}" dt="2021-10-06T23:44:39.319" v="7388" actId="20577"/>
          <ac:spMkLst>
            <pc:docMk/>
            <pc:sldMk cId="3462300673" sldId="279"/>
            <ac:spMk id="3" creationId="{0988991C-ABB2-4B8D-9531-D4131D6CCB33}"/>
          </ac:spMkLst>
        </pc:spChg>
        <pc:spChg chg="add mod">
          <ac:chgData name="Dunton, Morgan" userId="91b7a865-94d5-4c26-b837-ffc0a489a358" providerId="ADAL" clId="{F2A3FC86-C654-49E7-A2CC-620DEDB9A387}" dt="2021-10-06T23:35:06.123" v="6928" actId="1076"/>
          <ac:spMkLst>
            <pc:docMk/>
            <pc:sldMk cId="3462300673" sldId="279"/>
            <ac:spMk id="4" creationId="{848CC5D3-880A-493C-8D2B-672C5AB89E33}"/>
          </ac:spMkLst>
        </pc:spChg>
        <pc:spChg chg="add mod">
          <ac:chgData name="Dunton, Morgan" userId="91b7a865-94d5-4c26-b837-ffc0a489a358" providerId="ADAL" clId="{F2A3FC86-C654-49E7-A2CC-620DEDB9A387}" dt="2021-10-06T23:35:16.709" v="6929" actId="1076"/>
          <ac:spMkLst>
            <pc:docMk/>
            <pc:sldMk cId="3462300673" sldId="279"/>
            <ac:spMk id="5" creationId="{AE197693-185D-42E5-972E-70C51C962D98}"/>
          </ac:spMkLst>
        </pc:spChg>
        <pc:spChg chg="add del mod">
          <ac:chgData name="Dunton, Morgan" userId="91b7a865-94d5-4c26-b837-ffc0a489a358" providerId="ADAL" clId="{F2A3FC86-C654-49E7-A2CC-620DEDB9A387}" dt="2021-10-06T23:34:18.464" v="6880" actId="767"/>
          <ac:spMkLst>
            <pc:docMk/>
            <pc:sldMk cId="3462300673" sldId="279"/>
            <ac:spMk id="6" creationId="{5D2093EC-5308-40E7-9BE0-4368EDD31E8B}"/>
          </ac:spMkLst>
        </pc:spChg>
        <pc:spChg chg="add mod">
          <ac:chgData name="Dunton, Morgan" userId="91b7a865-94d5-4c26-b837-ffc0a489a358" providerId="ADAL" clId="{F2A3FC86-C654-49E7-A2CC-620DEDB9A387}" dt="2021-10-06T23:37:55.622" v="6948" actId="207"/>
          <ac:spMkLst>
            <pc:docMk/>
            <pc:sldMk cId="3462300673" sldId="279"/>
            <ac:spMk id="7" creationId="{12290FA6-C2F1-4513-8ECB-4ECF02F26C9B}"/>
          </ac:spMkLst>
        </pc:spChg>
        <pc:spChg chg="add">
          <ac:chgData name="Dunton, Morgan" userId="91b7a865-94d5-4c26-b837-ffc0a489a358" providerId="ADAL" clId="{F2A3FC86-C654-49E7-A2CC-620DEDB9A387}" dt="2021-10-06T23:30:16.939" v="6865" actId="26606"/>
          <ac:spMkLst>
            <pc:docMk/>
            <pc:sldMk cId="3462300673" sldId="279"/>
            <ac:spMk id="8" creationId="{CECF0FC6-D57B-48B6-9036-F4FFD91A4B34}"/>
          </ac:spMkLst>
        </pc:spChg>
        <pc:spChg chg="add mod">
          <ac:chgData name="Dunton, Morgan" userId="91b7a865-94d5-4c26-b837-ffc0a489a358" providerId="ADAL" clId="{F2A3FC86-C654-49E7-A2CC-620DEDB9A387}" dt="2021-10-06T23:39:22.257" v="6977" actId="1076"/>
          <ac:spMkLst>
            <pc:docMk/>
            <pc:sldMk cId="3462300673" sldId="279"/>
            <ac:spMk id="9" creationId="{EC8CE25E-8E35-4E82-BEAF-C1C08D012EF1}"/>
          </ac:spMkLst>
        </pc:spChg>
        <pc:spChg chg="add">
          <ac:chgData name="Dunton, Morgan" userId="91b7a865-94d5-4c26-b837-ffc0a489a358" providerId="ADAL" clId="{F2A3FC86-C654-49E7-A2CC-620DEDB9A387}" dt="2021-10-06T23:30:16.939" v="6865" actId="26606"/>
          <ac:spMkLst>
            <pc:docMk/>
            <pc:sldMk cId="3462300673" sldId="279"/>
            <ac:spMk id="10" creationId="{717A211C-5863-4303-AC3D-AEBFDF6D6A4C}"/>
          </ac:spMkLst>
        </pc:spChg>
        <pc:spChg chg="add mod">
          <ac:chgData name="Dunton, Morgan" userId="91b7a865-94d5-4c26-b837-ffc0a489a358" providerId="ADAL" clId="{F2A3FC86-C654-49E7-A2CC-620DEDB9A387}" dt="2021-10-06T23:39:16.053" v="6976" actId="207"/>
          <ac:spMkLst>
            <pc:docMk/>
            <pc:sldMk cId="3462300673" sldId="279"/>
            <ac:spMk id="11" creationId="{268D00B2-181D-459D-8044-9776A972AB57}"/>
          </ac:spMkLst>
        </pc:spChg>
        <pc:spChg chg="add">
          <ac:chgData name="Dunton, Morgan" userId="91b7a865-94d5-4c26-b837-ffc0a489a358" providerId="ADAL" clId="{F2A3FC86-C654-49E7-A2CC-620DEDB9A387}" dt="2021-10-06T23:30:16.939" v="6865" actId="26606"/>
          <ac:spMkLst>
            <pc:docMk/>
            <pc:sldMk cId="3462300673" sldId="279"/>
            <ac:spMk id="12" creationId="{087519CD-2FFF-42E3-BB0C-FEAA828BA5DB}"/>
          </ac:spMkLst>
        </pc:spChg>
        <pc:spChg chg="add mod">
          <ac:chgData name="Dunton, Morgan" userId="91b7a865-94d5-4c26-b837-ffc0a489a358" providerId="ADAL" clId="{F2A3FC86-C654-49E7-A2CC-620DEDB9A387}" dt="2021-10-06T23:39:55.690" v="6990" actId="207"/>
          <ac:spMkLst>
            <pc:docMk/>
            <pc:sldMk cId="3462300673" sldId="279"/>
            <ac:spMk id="13" creationId="{BFAE832E-84DE-4377-B047-385C23D2B468}"/>
          </ac:spMkLst>
        </pc:spChg>
        <pc:spChg chg="add mod">
          <ac:chgData name="Dunton, Morgan" userId="91b7a865-94d5-4c26-b837-ffc0a489a358" providerId="ADAL" clId="{F2A3FC86-C654-49E7-A2CC-620DEDB9A387}" dt="2021-10-06T23:43:43.865" v="7365" actId="113"/>
          <ac:spMkLst>
            <pc:docMk/>
            <pc:sldMk cId="3462300673" sldId="279"/>
            <ac:spMk id="14" creationId="{DB59BD83-91C9-4F63-9D45-558FB4A4E5C3}"/>
          </ac:spMkLst>
        </pc:spChg>
      </pc:sldChg>
      <pc:sldChg chg="modSp new mod modAnim">
        <pc:chgData name="Dunton, Morgan" userId="91b7a865-94d5-4c26-b837-ffc0a489a358" providerId="ADAL" clId="{F2A3FC86-C654-49E7-A2CC-620DEDB9A387}" dt="2021-10-07T13:10:33.909" v="8723" actId="20577"/>
        <pc:sldMkLst>
          <pc:docMk/>
          <pc:sldMk cId="3911670633" sldId="280"/>
        </pc:sldMkLst>
        <pc:spChg chg="mod">
          <ac:chgData name="Dunton, Morgan" userId="91b7a865-94d5-4c26-b837-ffc0a489a358" providerId="ADAL" clId="{F2A3FC86-C654-49E7-A2CC-620DEDB9A387}" dt="2021-10-07T13:10:33.909" v="8723" actId="20577"/>
          <ac:spMkLst>
            <pc:docMk/>
            <pc:sldMk cId="3911670633" sldId="280"/>
            <ac:spMk id="2" creationId="{FF7F79C1-C636-4D5C-AF78-317B95B01312}"/>
          </ac:spMkLst>
        </pc:spChg>
        <pc:spChg chg="mod">
          <ac:chgData name="Dunton, Morgan" userId="91b7a865-94d5-4c26-b837-ffc0a489a358" providerId="ADAL" clId="{F2A3FC86-C654-49E7-A2CC-620DEDB9A387}" dt="2021-10-06T23:48:55.810" v="7867" actId="255"/>
          <ac:spMkLst>
            <pc:docMk/>
            <pc:sldMk cId="3911670633" sldId="280"/>
            <ac:spMk id="3" creationId="{0FF22CAB-9F2E-4811-838E-493A8C5B113E}"/>
          </ac:spMkLst>
        </pc:spChg>
      </pc:sldChg>
      <pc:sldChg chg="addSp delSp modSp new mod ord setBg modAnim modNotesTx">
        <pc:chgData name="Dunton, Morgan" userId="91b7a865-94d5-4c26-b837-ffc0a489a358" providerId="ADAL" clId="{F2A3FC86-C654-49E7-A2CC-620DEDB9A387}" dt="2021-10-06T23:52:36.940" v="7995" actId="20577"/>
        <pc:sldMkLst>
          <pc:docMk/>
          <pc:sldMk cId="3888472255" sldId="281"/>
        </pc:sldMkLst>
        <pc:spChg chg="del">
          <ac:chgData name="Dunton, Morgan" userId="91b7a865-94d5-4c26-b837-ffc0a489a358" providerId="ADAL" clId="{F2A3FC86-C654-49E7-A2CC-620DEDB9A387}" dt="2021-10-06T23:50:35.173" v="7875"/>
          <ac:spMkLst>
            <pc:docMk/>
            <pc:sldMk cId="3888472255" sldId="281"/>
            <ac:spMk id="2" creationId="{DD514D2F-82BC-4D72-80A6-93A8F20E56F9}"/>
          </ac:spMkLst>
        </pc:spChg>
        <pc:spChg chg="del">
          <ac:chgData name="Dunton, Morgan" userId="91b7a865-94d5-4c26-b837-ffc0a489a358" providerId="ADAL" clId="{F2A3FC86-C654-49E7-A2CC-620DEDB9A387}" dt="2021-10-06T23:50:35.173" v="7875"/>
          <ac:spMkLst>
            <pc:docMk/>
            <pc:sldMk cId="3888472255" sldId="281"/>
            <ac:spMk id="3" creationId="{181075C4-E6AD-477F-B508-E1B61E06E0E5}"/>
          </ac:spMkLst>
        </pc:spChg>
        <pc:spChg chg="add mod">
          <ac:chgData name="Dunton, Morgan" userId="91b7a865-94d5-4c26-b837-ffc0a489a358" providerId="ADAL" clId="{F2A3FC86-C654-49E7-A2CC-620DEDB9A387}" dt="2021-10-06T23:51:25.682" v="7910" actId="26606"/>
          <ac:spMkLst>
            <pc:docMk/>
            <pc:sldMk cId="3888472255" sldId="281"/>
            <ac:spMk id="4" creationId="{1D8BE62C-A339-44A7-897C-409EFA839F07}"/>
          </ac:spMkLst>
        </pc:spChg>
        <pc:spChg chg="add mod">
          <ac:chgData name="Dunton, Morgan" userId="91b7a865-94d5-4c26-b837-ffc0a489a358" providerId="ADAL" clId="{F2A3FC86-C654-49E7-A2CC-620DEDB9A387}" dt="2021-10-06T23:51:30.748" v="7911" actId="255"/>
          <ac:spMkLst>
            <pc:docMk/>
            <pc:sldMk cId="3888472255" sldId="281"/>
            <ac:spMk id="5" creationId="{9DE99389-1123-4D36-849B-A6D5CB1F2EA8}"/>
          </ac:spMkLst>
        </pc:spChg>
        <pc:spChg chg="add del">
          <ac:chgData name="Dunton, Morgan" userId="91b7a865-94d5-4c26-b837-ffc0a489a358" providerId="ADAL" clId="{F2A3FC86-C654-49E7-A2CC-620DEDB9A387}" dt="2021-10-06T23:51:25.682" v="7910" actId="26606"/>
          <ac:spMkLst>
            <pc:docMk/>
            <pc:sldMk cId="3888472255" sldId="281"/>
            <ac:spMk id="10" creationId="{EB8A1B5F-0801-4AFF-A489-335B6A851FF4}"/>
          </ac:spMkLst>
        </pc:spChg>
        <pc:spChg chg="add del">
          <ac:chgData name="Dunton, Morgan" userId="91b7a865-94d5-4c26-b837-ffc0a489a358" providerId="ADAL" clId="{F2A3FC86-C654-49E7-A2CC-620DEDB9A387}" dt="2021-10-06T23:51:25.682" v="7910" actId="26606"/>
          <ac:spMkLst>
            <pc:docMk/>
            <pc:sldMk cId="3888472255" sldId="281"/>
            <ac:spMk id="12" creationId="{06201B52-6441-4DBA-BACE-2359775817CE}"/>
          </ac:spMkLst>
        </pc:spChg>
        <pc:spChg chg="add del">
          <ac:chgData name="Dunton, Morgan" userId="91b7a865-94d5-4c26-b837-ffc0a489a358" providerId="ADAL" clId="{F2A3FC86-C654-49E7-A2CC-620DEDB9A387}" dt="2021-10-06T23:51:25.682" v="7910" actId="26606"/>
          <ac:spMkLst>
            <pc:docMk/>
            <pc:sldMk cId="3888472255" sldId="281"/>
            <ac:spMk id="16" creationId="{8C6E698C-8155-4B8B-BDC9-B7299772B509}"/>
          </ac:spMkLst>
        </pc:spChg>
        <pc:spChg chg="add del">
          <ac:chgData name="Dunton, Morgan" userId="91b7a865-94d5-4c26-b837-ffc0a489a358" providerId="ADAL" clId="{F2A3FC86-C654-49E7-A2CC-620DEDB9A387}" dt="2021-10-06T23:51:25.682" v="7910" actId="26606"/>
          <ac:spMkLst>
            <pc:docMk/>
            <pc:sldMk cId="3888472255" sldId="281"/>
            <ac:spMk id="20" creationId="{8A549DE7-671D-4575-AF43-858FD99981CF}"/>
          </ac:spMkLst>
        </pc:spChg>
        <pc:spChg chg="add del">
          <ac:chgData name="Dunton, Morgan" userId="91b7a865-94d5-4c26-b837-ffc0a489a358" providerId="ADAL" clId="{F2A3FC86-C654-49E7-A2CC-620DEDB9A387}" dt="2021-10-06T23:51:25.682" v="7910" actId="26606"/>
          <ac:spMkLst>
            <pc:docMk/>
            <pc:sldMk cId="3888472255" sldId="281"/>
            <ac:spMk id="22" creationId="{C22D9B36-9BE7-472B-8808-7E0D6810738F}"/>
          </ac:spMkLst>
        </pc:spChg>
        <pc:spChg chg="add">
          <ac:chgData name="Dunton, Morgan" userId="91b7a865-94d5-4c26-b837-ffc0a489a358" providerId="ADAL" clId="{F2A3FC86-C654-49E7-A2CC-620DEDB9A387}" dt="2021-10-06T23:51:25.682" v="7910" actId="26606"/>
          <ac:spMkLst>
            <pc:docMk/>
            <pc:sldMk cId="3888472255" sldId="281"/>
            <ac:spMk id="29" creationId="{F240A2FC-E2C3-458D-96B4-5DF9028D93A5}"/>
          </ac:spMkLst>
        </pc:spChg>
        <pc:spChg chg="add">
          <ac:chgData name="Dunton, Morgan" userId="91b7a865-94d5-4c26-b837-ffc0a489a358" providerId="ADAL" clId="{F2A3FC86-C654-49E7-A2CC-620DEDB9A387}" dt="2021-10-06T23:51:25.682" v="7910" actId="26606"/>
          <ac:spMkLst>
            <pc:docMk/>
            <pc:sldMk cId="3888472255" sldId="281"/>
            <ac:spMk id="31" creationId="{5F097929-F3D6-4D1F-8AFC-CF348171A9E1}"/>
          </ac:spMkLst>
        </pc:spChg>
        <pc:spChg chg="add">
          <ac:chgData name="Dunton, Morgan" userId="91b7a865-94d5-4c26-b837-ffc0a489a358" providerId="ADAL" clId="{F2A3FC86-C654-49E7-A2CC-620DEDB9A387}" dt="2021-10-06T23:51:25.682" v="7910" actId="26606"/>
          <ac:spMkLst>
            <pc:docMk/>
            <pc:sldMk cId="3888472255" sldId="281"/>
            <ac:spMk id="35" creationId="{2779F603-B669-4AD6-82F9-E09F76165B99}"/>
          </ac:spMkLst>
        </pc:spChg>
        <pc:spChg chg="add">
          <ac:chgData name="Dunton, Morgan" userId="91b7a865-94d5-4c26-b837-ffc0a489a358" providerId="ADAL" clId="{F2A3FC86-C654-49E7-A2CC-620DEDB9A387}" dt="2021-10-06T23:51:25.682" v="7910" actId="26606"/>
          <ac:spMkLst>
            <pc:docMk/>
            <pc:sldMk cId="3888472255" sldId="281"/>
            <ac:spMk id="39" creationId="{BC0D1FC6-352C-4C7D-825F-C4E2F6A8059C}"/>
          </ac:spMkLst>
        </pc:spChg>
        <pc:spChg chg="add">
          <ac:chgData name="Dunton, Morgan" userId="91b7a865-94d5-4c26-b837-ffc0a489a358" providerId="ADAL" clId="{F2A3FC86-C654-49E7-A2CC-620DEDB9A387}" dt="2021-10-06T23:51:25.682" v="7910" actId="26606"/>
          <ac:spMkLst>
            <pc:docMk/>
            <pc:sldMk cId="3888472255" sldId="281"/>
            <ac:spMk id="41" creationId="{541AFC2C-CD98-4478-AB71-1A864026D92F}"/>
          </ac:spMkLst>
        </pc:spChg>
        <pc:picChg chg="add">
          <ac:chgData name="Dunton, Morgan" userId="91b7a865-94d5-4c26-b837-ffc0a489a358" providerId="ADAL" clId="{F2A3FC86-C654-49E7-A2CC-620DEDB9A387}" dt="2021-10-06T23:51:25.682" v="7910" actId="26606"/>
          <ac:picMkLst>
            <pc:docMk/>
            <pc:sldMk cId="3888472255" sldId="281"/>
            <ac:picMk id="26" creationId="{A358892B-91A4-46EF-9377-4E148701C415}"/>
          </ac:picMkLst>
        </pc:picChg>
        <pc:cxnChg chg="add del">
          <ac:chgData name="Dunton, Morgan" userId="91b7a865-94d5-4c26-b837-ffc0a489a358" providerId="ADAL" clId="{F2A3FC86-C654-49E7-A2CC-620DEDB9A387}" dt="2021-10-06T23:51:25.682" v="7910" actId="26606"/>
          <ac:cxnSpMkLst>
            <pc:docMk/>
            <pc:sldMk cId="3888472255" sldId="281"/>
            <ac:cxnSpMk id="14" creationId="{89DF3DBB-17DD-4058-A944-5578E18A031E}"/>
          </ac:cxnSpMkLst>
        </pc:cxnChg>
        <pc:cxnChg chg="add del">
          <ac:chgData name="Dunton, Morgan" userId="91b7a865-94d5-4c26-b837-ffc0a489a358" providerId="ADAL" clId="{F2A3FC86-C654-49E7-A2CC-620DEDB9A387}" dt="2021-10-06T23:51:25.682" v="7910" actId="26606"/>
          <ac:cxnSpMkLst>
            <pc:docMk/>
            <pc:sldMk cId="3888472255" sldId="281"/>
            <ac:cxnSpMk id="18" creationId="{09525C9A-1972-4836-BA7A-706C946EF4DA}"/>
          </ac:cxnSpMkLst>
        </pc:cxnChg>
        <pc:cxnChg chg="add">
          <ac:chgData name="Dunton, Morgan" userId="91b7a865-94d5-4c26-b837-ffc0a489a358" providerId="ADAL" clId="{F2A3FC86-C654-49E7-A2CC-620DEDB9A387}" dt="2021-10-06T23:51:25.682" v="7910" actId="26606"/>
          <ac:cxnSpMkLst>
            <pc:docMk/>
            <pc:sldMk cId="3888472255" sldId="281"/>
            <ac:cxnSpMk id="33" creationId="{43074C91-9045-414B-B5F9-567DAE3EED25}"/>
          </ac:cxnSpMkLst>
        </pc:cxnChg>
        <pc:cxnChg chg="add">
          <ac:chgData name="Dunton, Morgan" userId="91b7a865-94d5-4c26-b837-ffc0a489a358" providerId="ADAL" clId="{F2A3FC86-C654-49E7-A2CC-620DEDB9A387}" dt="2021-10-06T23:51:25.682" v="7910" actId="26606"/>
          <ac:cxnSpMkLst>
            <pc:docMk/>
            <pc:sldMk cId="3888472255" sldId="281"/>
            <ac:cxnSpMk id="37" creationId="{7ABFD994-C2DC-4E7D-9411-C7FF7813EF47}"/>
          </ac:cxnSpMkLst>
        </pc:cxnChg>
      </pc:sldChg>
      <pc:sldChg chg="addSp delSp modSp new mod setBg modNotesTx">
        <pc:chgData name="Dunton, Morgan" userId="91b7a865-94d5-4c26-b837-ffc0a489a358" providerId="ADAL" clId="{F2A3FC86-C654-49E7-A2CC-620DEDB9A387}" dt="2021-10-06T23:55:09.990" v="8073" actId="27614"/>
        <pc:sldMkLst>
          <pc:docMk/>
          <pc:sldMk cId="893447783" sldId="282"/>
        </pc:sldMkLst>
        <pc:spChg chg="del">
          <ac:chgData name="Dunton, Morgan" userId="91b7a865-94d5-4c26-b837-ffc0a489a358" providerId="ADAL" clId="{F2A3FC86-C654-49E7-A2CC-620DEDB9A387}" dt="2021-10-06T23:52:55.326" v="7998"/>
          <ac:spMkLst>
            <pc:docMk/>
            <pc:sldMk cId="893447783" sldId="282"/>
            <ac:spMk id="2" creationId="{BE3E7A2A-13BA-41E8-9D26-4F2887955374}"/>
          </ac:spMkLst>
        </pc:spChg>
        <pc:spChg chg="del">
          <ac:chgData name="Dunton, Morgan" userId="91b7a865-94d5-4c26-b837-ffc0a489a358" providerId="ADAL" clId="{F2A3FC86-C654-49E7-A2CC-620DEDB9A387}" dt="2021-10-06T23:52:55.326" v="7998"/>
          <ac:spMkLst>
            <pc:docMk/>
            <pc:sldMk cId="893447783" sldId="282"/>
            <ac:spMk id="3" creationId="{F8EF6F78-6304-40BB-BEA9-65D92A8A8B5A}"/>
          </ac:spMkLst>
        </pc:spChg>
        <pc:spChg chg="add del">
          <ac:chgData name="Dunton, Morgan" userId="91b7a865-94d5-4c26-b837-ffc0a489a358" providerId="ADAL" clId="{F2A3FC86-C654-49E7-A2CC-620DEDB9A387}" dt="2021-10-06T23:54:41.450" v="8004" actId="26606"/>
          <ac:spMkLst>
            <pc:docMk/>
            <pc:sldMk cId="893447783" sldId="282"/>
            <ac:spMk id="10" creationId="{BCD2D517-BC35-4439-AC31-06DF764F25FC}"/>
          </ac:spMkLst>
        </pc:spChg>
        <pc:spChg chg="add del">
          <ac:chgData name="Dunton, Morgan" userId="91b7a865-94d5-4c26-b837-ffc0a489a358" providerId="ADAL" clId="{F2A3FC86-C654-49E7-A2CC-620DEDB9A387}" dt="2021-10-06T23:54:41.450" v="8004" actId="26606"/>
          <ac:spMkLst>
            <pc:docMk/>
            <pc:sldMk cId="893447783" sldId="282"/>
            <ac:spMk id="12" creationId="{2DD3F846-0483-40F5-A881-0C1AD2A0CAD7}"/>
          </ac:spMkLst>
        </pc:spChg>
        <pc:spChg chg="add">
          <ac:chgData name="Dunton, Morgan" userId="91b7a865-94d5-4c26-b837-ffc0a489a358" providerId="ADAL" clId="{F2A3FC86-C654-49E7-A2CC-620DEDB9A387}" dt="2021-10-06T23:54:41.471" v="8005" actId="26606"/>
          <ac:spMkLst>
            <pc:docMk/>
            <pc:sldMk cId="893447783" sldId="282"/>
            <ac:spMk id="14" creationId="{B76E24C1-2968-40DC-A36E-F6B85F0F0752}"/>
          </ac:spMkLst>
        </pc:spChg>
        <pc:spChg chg="add">
          <ac:chgData name="Dunton, Morgan" userId="91b7a865-94d5-4c26-b837-ffc0a489a358" providerId="ADAL" clId="{F2A3FC86-C654-49E7-A2CC-620DEDB9A387}" dt="2021-10-06T23:54:41.471" v="8005" actId="26606"/>
          <ac:spMkLst>
            <pc:docMk/>
            <pc:sldMk cId="893447783" sldId="282"/>
            <ac:spMk id="15" creationId="{41497DE5-0939-4D1D-9350-0C5E1B209C68}"/>
          </ac:spMkLst>
        </pc:spChg>
        <pc:spChg chg="add">
          <ac:chgData name="Dunton, Morgan" userId="91b7a865-94d5-4c26-b837-ffc0a489a358" providerId="ADAL" clId="{F2A3FC86-C654-49E7-A2CC-620DEDB9A387}" dt="2021-10-06T23:54:41.471" v="8005" actId="26606"/>
          <ac:spMkLst>
            <pc:docMk/>
            <pc:sldMk cId="893447783" sldId="282"/>
            <ac:spMk id="16" creationId="{5CCC70ED-6C63-4537-B7EB-51990D6C0A6F}"/>
          </ac:spMkLst>
        </pc:spChg>
        <pc:picChg chg="add del">
          <ac:chgData name="Dunton, Morgan" userId="91b7a865-94d5-4c26-b837-ffc0a489a358" providerId="ADAL" clId="{F2A3FC86-C654-49E7-A2CC-620DEDB9A387}" dt="2021-10-06T23:53:49.484" v="8001"/>
          <ac:picMkLst>
            <pc:docMk/>
            <pc:sldMk cId="893447783" sldId="282"/>
            <ac:picMk id="4" creationId="{9D20DB8E-4147-433F-8C33-3DED8E90B5AE}"/>
          </ac:picMkLst>
        </pc:picChg>
        <pc:picChg chg="add mod">
          <ac:chgData name="Dunton, Morgan" userId="91b7a865-94d5-4c26-b837-ffc0a489a358" providerId="ADAL" clId="{F2A3FC86-C654-49E7-A2CC-620DEDB9A387}" dt="2021-10-06T23:55:09.990" v="8073" actId="27614"/>
          <ac:picMkLst>
            <pc:docMk/>
            <pc:sldMk cId="893447783" sldId="282"/>
            <ac:picMk id="5" creationId="{4DC716CC-67CA-44B9-A158-33E731A43F1E}"/>
          </ac:picMkLst>
        </pc:picChg>
      </pc:sldChg>
      <pc:sldChg chg="addSp delSp modSp new mod setBg modNotesTx">
        <pc:chgData name="Dunton, Morgan" userId="91b7a865-94d5-4c26-b837-ffc0a489a358" providerId="ADAL" clId="{F2A3FC86-C654-49E7-A2CC-620DEDB9A387}" dt="2021-10-07T00:00:02.501" v="8527" actId="20577"/>
        <pc:sldMkLst>
          <pc:docMk/>
          <pc:sldMk cId="3346975758" sldId="283"/>
        </pc:sldMkLst>
        <pc:spChg chg="del">
          <ac:chgData name="Dunton, Morgan" userId="91b7a865-94d5-4c26-b837-ffc0a489a358" providerId="ADAL" clId="{F2A3FC86-C654-49E7-A2CC-620DEDB9A387}" dt="2021-10-06T23:52:59.788" v="7999"/>
          <ac:spMkLst>
            <pc:docMk/>
            <pc:sldMk cId="3346975758" sldId="283"/>
            <ac:spMk id="2" creationId="{73AF7A95-24F6-42BA-B93D-9923A5C83239}"/>
          </ac:spMkLst>
        </pc:spChg>
        <pc:spChg chg="del">
          <ac:chgData name="Dunton, Morgan" userId="91b7a865-94d5-4c26-b837-ffc0a489a358" providerId="ADAL" clId="{F2A3FC86-C654-49E7-A2CC-620DEDB9A387}" dt="2021-10-06T23:52:59.788" v="7999"/>
          <ac:spMkLst>
            <pc:docMk/>
            <pc:sldMk cId="3346975758" sldId="283"/>
            <ac:spMk id="3" creationId="{E13AA38B-A397-435B-AAD8-3C2BA2734865}"/>
          </ac:spMkLst>
        </pc:spChg>
        <pc:spChg chg="add">
          <ac:chgData name="Dunton, Morgan" userId="91b7a865-94d5-4c26-b837-ffc0a489a358" providerId="ADAL" clId="{F2A3FC86-C654-49E7-A2CC-620DEDB9A387}" dt="2021-10-06T23:56:43.103" v="8075" actId="26606"/>
          <ac:spMkLst>
            <pc:docMk/>
            <pc:sldMk cId="3346975758" sldId="283"/>
            <ac:spMk id="9" creationId="{41497DE5-0939-4D1D-9350-0C5E1B209C68}"/>
          </ac:spMkLst>
        </pc:spChg>
        <pc:spChg chg="add">
          <ac:chgData name="Dunton, Morgan" userId="91b7a865-94d5-4c26-b837-ffc0a489a358" providerId="ADAL" clId="{F2A3FC86-C654-49E7-A2CC-620DEDB9A387}" dt="2021-10-06T23:56:43.103" v="8075" actId="26606"/>
          <ac:spMkLst>
            <pc:docMk/>
            <pc:sldMk cId="3346975758" sldId="283"/>
            <ac:spMk id="11" creationId="{5CCC70ED-6C63-4537-B7EB-51990D6C0A6F}"/>
          </ac:spMkLst>
        </pc:spChg>
        <pc:spChg chg="add">
          <ac:chgData name="Dunton, Morgan" userId="91b7a865-94d5-4c26-b837-ffc0a489a358" providerId="ADAL" clId="{F2A3FC86-C654-49E7-A2CC-620DEDB9A387}" dt="2021-10-06T23:56:43.103" v="8075" actId="26606"/>
          <ac:spMkLst>
            <pc:docMk/>
            <pc:sldMk cId="3346975758" sldId="283"/>
            <ac:spMk id="13" creationId="{B76E24C1-2968-40DC-A36E-F6B85F0F0752}"/>
          </ac:spMkLst>
        </pc:spChg>
        <pc:picChg chg="add mod">
          <ac:chgData name="Dunton, Morgan" userId="91b7a865-94d5-4c26-b837-ffc0a489a358" providerId="ADAL" clId="{F2A3FC86-C654-49E7-A2CC-620DEDB9A387}" dt="2021-10-06T23:56:43.103" v="8075" actId="26606"/>
          <ac:picMkLst>
            <pc:docMk/>
            <pc:sldMk cId="3346975758" sldId="283"/>
            <ac:picMk id="4" creationId="{2FB3EE8D-3506-40BC-B6E2-DFB3D13CB1DD}"/>
          </ac:picMkLst>
        </pc:picChg>
      </pc:sldChg>
      <pc:sldChg chg="addSp delSp modSp new mod setBg">
        <pc:chgData name="Dunton, Morgan" userId="91b7a865-94d5-4c26-b837-ffc0a489a358" providerId="ADAL" clId="{F2A3FC86-C654-49E7-A2CC-620DEDB9A387}" dt="2021-10-07T12:58:49.735" v="8672" actId="26606"/>
        <pc:sldMkLst>
          <pc:docMk/>
          <pc:sldMk cId="3651543755" sldId="284"/>
        </pc:sldMkLst>
        <pc:spChg chg="mod">
          <ac:chgData name="Dunton, Morgan" userId="91b7a865-94d5-4c26-b837-ffc0a489a358" providerId="ADAL" clId="{F2A3FC86-C654-49E7-A2CC-620DEDB9A387}" dt="2021-10-07T12:58:49.735" v="8672" actId="26606"/>
          <ac:spMkLst>
            <pc:docMk/>
            <pc:sldMk cId="3651543755" sldId="284"/>
            <ac:spMk id="2" creationId="{14E2B8D3-B296-4F87-A0E8-09D6EBBE00EB}"/>
          </ac:spMkLst>
        </pc:spChg>
        <pc:spChg chg="mod ord">
          <ac:chgData name="Dunton, Morgan" userId="91b7a865-94d5-4c26-b837-ffc0a489a358" providerId="ADAL" clId="{F2A3FC86-C654-49E7-A2CC-620DEDB9A387}" dt="2021-10-07T12:58:49.735" v="8672" actId="26606"/>
          <ac:spMkLst>
            <pc:docMk/>
            <pc:sldMk cId="3651543755" sldId="284"/>
            <ac:spMk id="3" creationId="{948CFE91-A78C-433B-8F34-34D917210B3F}"/>
          </ac:spMkLst>
        </pc:spChg>
        <pc:spChg chg="add del">
          <ac:chgData name="Dunton, Morgan" userId="91b7a865-94d5-4c26-b837-ffc0a489a358" providerId="ADAL" clId="{F2A3FC86-C654-49E7-A2CC-620DEDB9A387}" dt="2021-10-07T12:58:49.720" v="8671" actId="26606"/>
          <ac:spMkLst>
            <pc:docMk/>
            <pc:sldMk cId="3651543755" sldId="284"/>
            <ac:spMk id="71" creationId="{873ECEC8-0F24-45B8-950F-35FC94BCEAC8}"/>
          </ac:spMkLst>
        </pc:spChg>
        <pc:spChg chg="add del">
          <ac:chgData name="Dunton, Morgan" userId="91b7a865-94d5-4c26-b837-ffc0a489a358" providerId="ADAL" clId="{F2A3FC86-C654-49E7-A2CC-620DEDB9A387}" dt="2021-10-07T12:58:49.720" v="8671" actId="26606"/>
          <ac:spMkLst>
            <pc:docMk/>
            <pc:sldMk cId="3651543755" sldId="284"/>
            <ac:spMk id="75" creationId="{7D417315-0A35-4882-ABD2-ABE3C89E5DCF}"/>
          </ac:spMkLst>
        </pc:spChg>
        <pc:spChg chg="add del">
          <ac:chgData name="Dunton, Morgan" userId="91b7a865-94d5-4c26-b837-ffc0a489a358" providerId="ADAL" clId="{F2A3FC86-C654-49E7-A2CC-620DEDB9A387}" dt="2021-10-07T12:58:49.720" v="8671" actId="26606"/>
          <ac:spMkLst>
            <pc:docMk/>
            <pc:sldMk cId="3651543755" sldId="284"/>
            <ac:spMk id="77" creationId="{8B53612E-ADB2-4457-9688-89506397AF28}"/>
          </ac:spMkLst>
        </pc:spChg>
        <pc:spChg chg="add">
          <ac:chgData name="Dunton, Morgan" userId="91b7a865-94d5-4c26-b837-ffc0a489a358" providerId="ADAL" clId="{F2A3FC86-C654-49E7-A2CC-620DEDB9A387}" dt="2021-10-07T12:58:49.735" v="8672" actId="26606"/>
          <ac:spMkLst>
            <pc:docMk/>
            <pc:sldMk cId="3651543755" sldId="284"/>
            <ac:spMk id="1028" creationId="{08CB54FC-0B2A-4107-9A70-958B90B76585}"/>
          </ac:spMkLst>
        </pc:spChg>
        <pc:spChg chg="add">
          <ac:chgData name="Dunton, Morgan" userId="91b7a865-94d5-4c26-b837-ffc0a489a358" providerId="ADAL" clId="{F2A3FC86-C654-49E7-A2CC-620DEDB9A387}" dt="2021-10-07T12:58:49.735" v="8672" actId="26606"/>
          <ac:spMkLst>
            <pc:docMk/>
            <pc:sldMk cId="3651543755" sldId="284"/>
            <ac:spMk id="1030" creationId="{6587DBF8-5C50-4034-8B79-FE54A01A8E15}"/>
          </ac:spMkLst>
        </pc:spChg>
        <pc:spChg chg="add">
          <ac:chgData name="Dunton, Morgan" userId="91b7a865-94d5-4c26-b837-ffc0a489a358" providerId="ADAL" clId="{F2A3FC86-C654-49E7-A2CC-620DEDB9A387}" dt="2021-10-07T12:58:49.735" v="8672" actId="26606"/>
          <ac:spMkLst>
            <pc:docMk/>
            <pc:sldMk cId="3651543755" sldId="284"/>
            <ac:spMk id="1031" creationId="{14720853-E885-4BE5-BFE2-24004CEF6952}"/>
          </ac:spMkLst>
        </pc:spChg>
        <pc:picChg chg="add mod">
          <ac:chgData name="Dunton, Morgan" userId="91b7a865-94d5-4c26-b837-ffc0a489a358" providerId="ADAL" clId="{F2A3FC86-C654-49E7-A2CC-620DEDB9A387}" dt="2021-10-07T12:58:49.735" v="8672" actId="26606"/>
          <ac:picMkLst>
            <pc:docMk/>
            <pc:sldMk cId="3651543755" sldId="284"/>
            <ac:picMk id="1026" creationId="{013F75D3-47E6-476C-B7B7-D4033A2A1A82}"/>
          </ac:picMkLst>
        </pc:picChg>
        <pc:cxnChg chg="add del">
          <ac:chgData name="Dunton, Morgan" userId="91b7a865-94d5-4c26-b837-ffc0a489a358" providerId="ADAL" clId="{F2A3FC86-C654-49E7-A2CC-620DEDB9A387}" dt="2021-10-07T12:58:49.720" v="8671" actId="26606"/>
          <ac:cxnSpMkLst>
            <pc:docMk/>
            <pc:sldMk cId="3651543755" sldId="284"/>
            <ac:cxnSpMk id="73" creationId="{89EB8C68-FF1B-4849-867B-32D29B19F102}"/>
          </ac:cxnSpMkLst>
        </pc:cxnChg>
        <pc:cxnChg chg="add">
          <ac:chgData name="Dunton, Morgan" userId="91b7a865-94d5-4c26-b837-ffc0a489a358" providerId="ADAL" clId="{F2A3FC86-C654-49E7-A2CC-620DEDB9A387}" dt="2021-10-07T12:58:49.735" v="8672" actId="26606"/>
          <ac:cxnSpMkLst>
            <pc:docMk/>
            <pc:sldMk cId="3651543755" sldId="284"/>
            <ac:cxnSpMk id="1029" creationId="{7855A9B5-1710-4B19-B0F1-CDFDD4ED5B7E}"/>
          </ac:cxnSpMkLst>
        </pc:cxnChg>
      </pc:sldChg>
      <pc:sldChg chg="modSp new del mod">
        <pc:chgData name="Dunton, Morgan" userId="91b7a865-94d5-4c26-b837-ffc0a489a358" providerId="ADAL" clId="{F2A3FC86-C654-49E7-A2CC-620DEDB9A387}" dt="2021-10-07T13:10:37.443" v="8724" actId="2696"/>
        <pc:sldMkLst>
          <pc:docMk/>
          <pc:sldMk cId="1373473335" sldId="285"/>
        </pc:sldMkLst>
        <pc:spChg chg="mod">
          <ac:chgData name="Dunton, Morgan" userId="91b7a865-94d5-4c26-b837-ffc0a489a358" providerId="ADAL" clId="{F2A3FC86-C654-49E7-A2CC-620DEDB9A387}" dt="2021-10-07T13:09:30.044" v="8721" actId="20577"/>
          <ac:spMkLst>
            <pc:docMk/>
            <pc:sldMk cId="1373473335" sldId="285"/>
            <ac:spMk id="2" creationId="{0B51F685-E39C-4E34-BDE9-6622CF022000}"/>
          </ac:spMkLst>
        </pc:spChg>
      </pc:sldChg>
      <pc:sldChg chg="addSp delSp modSp new mod setBg">
        <pc:chgData name="Dunton, Morgan" userId="91b7a865-94d5-4c26-b837-ffc0a489a358" providerId="ADAL" clId="{F2A3FC86-C654-49E7-A2CC-620DEDB9A387}" dt="2021-10-07T13:21:36.390" v="8746" actId="26606"/>
        <pc:sldMkLst>
          <pc:docMk/>
          <pc:sldMk cId="3756497113" sldId="285"/>
        </pc:sldMkLst>
        <pc:spChg chg="mod">
          <ac:chgData name="Dunton, Morgan" userId="91b7a865-94d5-4c26-b837-ffc0a489a358" providerId="ADAL" clId="{F2A3FC86-C654-49E7-A2CC-620DEDB9A387}" dt="2021-10-07T13:21:36.390" v="8746" actId="26606"/>
          <ac:spMkLst>
            <pc:docMk/>
            <pc:sldMk cId="3756497113" sldId="285"/>
            <ac:spMk id="2" creationId="{C512DC89-7B05-4CD1-BC0F-9CF91B966EEE}"/>
          </ac:spMkLst>
        </pc:spChg>
        <pc:spChg chg="del">
          <ac:chgData name="Dunton, Morgan" userId="91b7a865-94d5-4c26-b837-ffc0a489a358" providerId="ADAL" clId="{F2A3FC86-C654-49E7-A2CC-620DEDB9A387}" dt="2021-10-07T13:21:11.655" v="8734"/>
          <ac:spMkLst>
            <pc:docMk/>
            <pc:sldMk cId="3756497113" sldId="285"/>
            <ac:spMk id="3" creationId="{025E9B2D-23E3-49B3-B3DE-36D93558C190}"/>
          </ac:spMkLst>
        </pc:spChg>
        <pc:spChg chg="add">
          <ac:chgData name="Dunton, Morgan" userId="91b7a865-94d5-4c26-b837-ffc0a489a358" providerId="ADAL" clId="{F2A3FC86-C654-49E7-A2CC-620DEDB9A387}" dt="2021-10-07T13:21:36.390" v="8746" actId="26606"/>
          <ac:spMkLst>
            <pc:docMk/>
            <pc:sldMk cId="3756497113" sldId="285"/>
            <ac:spMk id="71" creationId="{F240A2FC-E2C3-458D-96B4-5DF9028D93A5}"/>
          </ac:spMkLst>
        </pc:spChg>
        <pc:spChg chg="add">
          <ac:chgData name="Dunton, Morgan" userId="91b7a865-94d5-4c26-b837-ffc0a489a358" providerId="ADAL" clId="{F2A3FC86-C654-49E7-A2CC-620DEDB9A387}" dt="2021-10-07T13:21:36.390" v="8746" actId="26606"/>
          <ac:spMkLst>
            <pc:docMk/>
            <pc:sldMk cId="3756497113" sldId="285"/>
            <ac:spMk id="73" creationId="{5F097929-F3D6-4D1F-8AFC-CF348171A9E1}"/>
          </ac:spMkLst>
        </pc:spChg>
        <pc:spChg chg="add">
          <ac:chgData name="Dunton, Morgan" userId="91b7a865-94d5-4c26-b837-ffc0a489a358" providerId="ADAL" clId="{F2A3FC86-C654-49E7-A2CC-620DEDB9A387}" dt="2021-10-07T13:21:36.390" v="8746" actId="26606"/>
          <ac:spMkLst>
            <pc:docMk/>
            <pc:sldMk cId="3756497113" sldId="285"/>
            <ac:spMk id="77" creationId="{33428ACC-71EC-4171-9527-10983BA6B41D}"/>
          </ac:spMkLst>
        </pc:spChg>
        <pc:spChg chg="add">
          <ac:chgData name="Dunton, Morgan" userId="91b7a865-94d5-4c26-b837-ffc0a489a358" providerId="ADAL" clId="{F2A3FC86-C654-49E7-A2CC-620DEDB9A387}" dt="2021-10-07T13:21:36.390" v="8746" actId="26606"/>
          <ac:spMkLst>
            <pc:docMk/>
            <pc:sldMk cId="3756497113" sldId="285"/>
            <ac:spMk id="81" creationId="{2B9BBBC4-97A3-47D2-BFFE-A68530CDB9DC}"/>
          </ac:spMkLst>
        </pc:spChg>
        <pc:spChg chg="add">
          <ac:chgData name="Dunton, Morgan" userId="91b7a865-94d5-4c26-b837-ffc0a489a358" providerId="ADAL" clId="{F2A3FC86-C654-49E7-A2CC-620DEDB9A387}" dt="2021-10-07T13:21:36.390" v="8746" actId="26606"/>
          <ac:spMkLst>
            <pc:docMk/>
            <pc:sldMk cId="3756497113" sldId="285"/>
            <ac:spMk id="83" creationId="{78967BEA-EA6A-4FF1-94E2-B010B61A36A9}"/>
          </ac:spMkLst>
        </pc:spChg>
        <pc:picChg chg="add mod">
          <ac:chgData name="Dunton, Morgan" userId="91b7a865-94d5-4c26-b837-ffc0a489a358" providerId="ADAL" clId="{F2A3FC86-C654-49E7-A2CC-620DEDB9A387}" dt="2021-10-07T13:21:36.390" v="8746" actId="26606"/>
          <ac:picMkLst>
            <pc:docMk/>
            <pc:sldMk cId="3756497113" sldId="285"/>
            <ac:picMk id="2050" creationId="{6F8D6BD2-73DE-4F40-AF16-AFB47B34238D}"/>
          </ac:picMkLst>
        </pc:picChg>
        <pc:cxnChg chg="add">
          <ac:chgData name="Dunton, Morgan" userId="91b7a865-94d5-4c26-b837-ffc0a489a358" providerId="ADAL" clId="{F2A3FC86-C654-49E7-A2CC-620DEDB9A387}" dt="2021-10-07T13:21:36.390" v="8746" actId="26606"/>
          <ac:cxnSpMkLst>
            <pc:docMk/>
            <pc:sldMk cId="3756497113" sldId="285"/>
            <ac:cxnSpMk id="75" creationId="{43074C91-9045-414B-B5F9-567DAE3EED25}"/>
          </ac:cxnSpMkLst>
        </pc:cxnChg>
        <pc:cxnChg chg="add">
          <ac:chgData name="Dunton, Morgan" userId="91b7a865-94d5-4c26-b837-ffc0a489a358" providerId="ADAL" clId="{F2A3FC86-C654-49E7-A2CC-620DEDB9A387}" dt="2021-10-07T13:21:36.390" v="8746" actId="26606"/>
          <ac:cxnSpMkLst>
            <pc:docMk/>
            <pc:sldMk cId="3756497113" sldId="285"/>
            <ac:cxnSpMk id="79" creationId="{BA22713B-ABB6-4391-97F9-0449A2B9B664}"/>
          </ac:cxnSpMkLst>
        </pc:cxnChg>
      </pc:sldChg>
      <pc:sldMasterChg chg="addSp modSp modSldLayout">
        <pc:chgData name="Dunton, Morgan" userId="91b7a865-94d5-4c26-b837-ffc0a489a358" providerId="ADAL" clId="{F2A3FC86-C654-49E7-A2CC-620DEDB9A387}" dt="2021-10-04T12:39:43.006" v="23"/>
        <pc:sldMasterMkLst>
          <pc:docMk/>
          <pc:sldMasterMk cId="2721392515" sldId="2147483684"/>
        </pc:sldMasterMkLst>
        <pc:picChg chg="add mod">
          <ac:chgData name="Dunton, Morgan" userId="91b7a865-94d5-4c26-b837-ffc0a489a358" providerId="ADAL" clId="{F2A3FC86-C654-49E7-A2CC-620DEDB9A387}" dt="2021-10-04T12:39:43.006" v="23"/>
          <ac:picMkLst>
            <pc:docMk/>
            <pc:sldMasterMk cId="2721392515" sldId="2147483684"/>
            <ac:picMk id="11" creationId="{9D00FC8E-D5BB-4016-B6F0-DA20363E01FF}"/>
          </ac:picMkLst>
        </pc:picChg>
        <pc:sldLayoutChg chg="addSp delSp modSp mod">
          <pc:chgData name="Dunton, Morgan" userId="91b7a865-94d5-4c26-b837-ffc0a489a358" providerId="ADAL" clId="{F2A3FC86-C654-49E7-A2CC-620DEDB9A387}" dt="2021-10-04T12:39:12.753" v="12" actId="1076"/>
          <pc:sldLayoutMkLst>
            <pc:docMk/>
            <pc:sldMasterMk cId="2721392515" sldId="2147483684"/>
            <pc:sldLayoutMk cId="1226181109" sldId="2147483685"/>
          </pc:sldLayoutMkLst>
          <pc:spChg chg="mod">
            <ac:chgData name="Dunton, Morgan" userId="91b7a865-94d5-4c26-b837-ffc0a489a358" providerId="ADAL" clId="{F2A3FC86-C654-49E7-A2CC-620DEDB9A387}" dt="2021-10-04T12:38:41.390" v="9" actId="14100"/>
            <ac:spMkLst>
              <pc:docMk/>
              <pc:sldMasterMk cId="2721392515" sldId="2147483684"/>
              <pc:sldLayoutMk cId="1226181109" sldId="2147483685"/>
              <ac:spMk id="5" creationId="{00000000-0000-0000-0000-000000000000}"/>
            </ac:spMkLst>
          </pc:spChg>
          <pc:picChg chg="add del mod">
            <ac:chgData name="Dunton, Morgan" userId="91b7a865-94d5-4c26-b837-ffc0a489a358" providerId="ADAL" clId="{F2A3FC86-C654-49E7-A2CC-620DEDB9A387}" dt="2021-10-04T12:38:38.117" v="8" actId="931"/>
            <ac:picMkLst>
              <pc:docMk/>
              <pc:sldMasterMk cId="2721392515" sldId="2147483684"/>
              <pc:sldLayoutMk cId="1226181109" sldId="2147483685"/>
              <ac:picMk id="11" creationId="{3BDF3B7E-462F-42D7-83B2-EB3AACEF158A}"/>
            </ac:picMkLst>
          </pc:picChg>
          <pc:picChg chg="add mod">
            <ac:chgData name="Dunton, Morgan" userId="91b7a865-94d5-4c26-b837-ffc0a489a358" providerId="ADAL" clId="{F2A3FC86-C654-49E7-A2CC-620DEDB9A387}" dt="2021-10-04T12:39:12.753" v="12" actId="1076"/>
            <ac:picMkLst>
              <pc:docMk/>
              <pc:sldMasterMk cId="2721392515" sldId="2147483684"/>
              <pc:sldLayoutMk cId="1226181109" sldId="2147483685"/>
              <ac:picMk id="13" creationId="{6E76D6CF-EDEA-4554-B782-9C8910C46AE7}"/>
            </ac:picMkLst>
          </pc:picChg>
        </pc:sldLayoutChg>
        <pc:sldLayoutChg chg="addSp modSp">
          <pc:chgData name="Dunton, Morgan" userId="91b7a865-94d5-4c26-b837-ffc0a489a358" providerId="ADAL" clId="{F2A3FC86-C654-49E7-A2CC-620DEDB9A387}" dt="2021-10-04T12:39:18.489" v="13"/>
          <pc:sldLayoutMkLst>
            <pc:docMk/>
            <pc:sldMasterMk cId="2721392515" sldId="2147483684"/>
            <pc:sldLayoutMk cId="1901433012" sldId="2147483686"/>
          </pc:sldLayoutMkLst>
          <pc:picChg chg="add mod">
            <ac:chgData name="Dunton, Morgan" userId="91b7a865-94d5-4c26-b837-ffc0a489a358" providerId="ADAL" clId="{F2A3FC86-C654-49E7-A2CC-620DEDB9A387}" dt="2021-10-04T12:39:18.489" v="13"/>
            <ac:picMkLst>
              <pc:docMk/>
              <pc:sldMasterMk cId="2721392515" sldId="2147483684"/>
              <pc:sldLayoutMk cId="1901433012" sldId="2147483686"/>
              <ac:picMk id="7" creationId="{6BA61C8F-A773-4850-B62A-0AAF8E63FE36}"/>
            </ac:picMkLst>
          </pc:picChg>
        </pc:sldLayoutChg>
        <pc:sldLayoutChg chg="addSp modSp">
          <pc:chgData name="Dunton, Morgan" userId="91b7a865-94d5-4c26-b837-ffc0a489a358" providerId="ADAL" clId="{F2A3FC86-C654-49E7-A2CC-620DEDB9A387}" dt="2021-10-04T12:39:20.979" v="14"/>
          <pc:sldLayoutMkLst>
            <pc:docMk/>
            <pc:sldMasterMk cId="2721392515" sldId="2147483684"/>
            <pc:sldLayoutMk cId="2598101262" sldId="2147483687"/>
          </pc:sldLayoutMkLst>
          <pc:picChg chg="add mod">
            <ac:chgData name="Dunton, Morgan" userId="91b7a865-94d5-4c26-b837-ffc0a489a358" providerId="ADAL" clId="{F2A3FC86-C654-49E7-A2CC-620DEDB9A387}" dt="2021-10-04T12:39:20.979" v="14"/>
            <ac:picMkLst>
              <pc:docMk/>
              <pc:sldMasterMk cId="2721392515" sldId="2147483684"/>
              <pc:sldLayoutMk cId="2598101262" sldId="2147483687"/>
              <ac:picMk id="10" creationId="{FADA6AF4-04DD-498D-AB74-9CCD06175AB4}"/>
            </ac:picMkLst>
          </pc:picChg>
        </pc:sldLayoutChg>
        <pc:sldLayoutChg chg="addSp modSp">
          <pc:chgData name="Dunton, Morgan" userId="91b7a865-94d5-4c26-b837-ffc0a489a358" providerId="ADAL" clId="{F2A3FC86-C654-49E7-A2CC-620DEDB9A387}" dt="2021-10-04T12:39:22.604" v="15"/>
          <pc:sldLayoutMkLst>
            <pc:docMk/>
            <pc:sldMasterMk cId="2721392515" sldId="2147483684"/>
            <pc:sldLayoutMk cId="3439016676" sldId="2147483688"/>
          </pc:sldLayoutMkLst>
          <pc:picChg chg="add mod">
            <ac:chgData name="Dunton, Morgan" userId="91b7a865-94d5-4c26-b837-ffc0a489a358" providerId="ADAL" clId="{F2A3FC86-C654-49E7-A2CC-620DEDB9A387}" dt="2021-10-04T12:39:22.604" v="15"/>
            <ac:picMkLst>
              <pc:docMk/>
              <pc:sldMasterMk cId="2721392515" sldId="2147483684"/>
              <pc:sldLayoutMk cId="3439016676" sldId="2147483688"/>
              <ac:picMk id="9" creationId="{79010626-590E-4CC7-8837-F30BBFDE60E3}"/>
            </ac:picMkLst>
          </pc:picChg>
        </pc:sldLayoutChg>
        <pc:sldLayoutChg chg="addSp modSp">
          <pc:chgData name="Dunton, Morgan" userId="91b7a865-94d5-4c26-b837-ffc0a489a358" providerId="ADAL" clId="{F2A3FC86-C654-49E7-A2CC-620DEDB9A387}" dt="2021-10-04T12:39:24.066" v="16"/>
          <pc:sldLayoutMkLst>
            <pc:docMk/>
            <pc:sldMasterMk cId="2721392515" sldId="2147483684"/>
            <pc:sldLayoutMk cId="2201691350" sldId="2147483689"/>
          </pc:sldLayoutMkLst>
          <pc:picChg chg="add mod">
            <ac:chgData name="Dunton, Morgan" userId="91b7a865-94d5-4c26-b837-ffc0a489a358" providerId="ADAL" clId="{F2A3FC86-C654-49E7-A2CC-620DEDB9A387}" dt="2021-10-04T12:39:24.066" v="16"/>
            <ac:picMkLst>
              <pc:docMk/>
              <pc:sldMasterMk cId="2721392515" sldId="2147483684"/>
              <pc:sldLayoutMk cId="2201691350" sldId="2147483689"/>
              <ac:picMk id="11" creationId="{BF5909E1-672D-40DC-8257-479E6B3AE00C}"/>
            </ac:picMkLst>
          </pc:picChg>
        </pc:sldLayoutChg>
        <pc:sldLayoutChg chg="addSp modSp">
          <pc:chgData name="Dunton, Morgan" userId="91b7a865-94d5-4c26-b837-ffc0a489a358" providerId="ADAL" clId="{F2A3FC86-C654-49E7-A2CC-620DEDB9A387}" dt="2021-10-04T12:39:25.521" v="17"/>
          <pc:sldLayoutMkLst>
            <pc:docMk/>
            <pc:sldMasterMk cId="2721392515" sldId="2147483684"/>
            <pc:sldLayoutMk cId="3921196548" sldId="2147483690"/>
          </pc:sldLayoutMkLst>
          <pc:picChg chg="add mod">
            <ac:chgData name="Dunton, Morgan" userId="91b7a865-94d5-4c26-b837-ffc0a489a358" providerId="ADAL" clId="{F2A3FC86-C654-49E7-A2CC-620DEDB9A387}" dt="2021-10-04T12:39:25.521" v="17"/>
            <ac:picMkLst>
              <pc:docMk/>
              <pc:sldMasterMk cId="2721392515" sldId="2147483684"/>
              <pc:sldLayoutMk cId="3921196548" sldId="2147483690"/>
              <ac:picMk id="6" creationId="{8F6C90A7-AFAB-4699-A6EF-57CDEBC9424E}"/>
            </ac:picMkLst>
          </pc:picChg>
        </pc:sldLayoutChg>
        <pc:sldLayoutChg chg="addSp modSp">
          <pc:chgData name="Dunton, Morgan" userId="91b7a865-94d5-4c26-b837-ffc0a489a358" providerId="ADAL" clId="{F2A3FC86-C654-49E7-A2CC-620DEDB9A387}" dt="2021-10-04T12:39:29.041" v="18"/>
          <pc:sldLayoutMkLst>
            <pc:docMk/>
            <pc:sldMasterMk cId="2721392515" sldId="2147483684"/>
            <pc:sldLayoutMk cId="2421649580" sldId="2147483691"/>
          </pc:sldLayoutMkLst>
          <pc:picChg chg="add mod">
            <ac:chgData name="Dunton, Morgan" userId="91b7a865-94d5-4c26-b837-ffc0a489a358" providerId="ADAL" clId="{F2A3FC86-C654-49E7-A2CC-620DEDB9A387}" dt="2021-10-04T12:39:29.041" v="18"/>
            <ac:picMkLst>
              <pc:docMk/>
              <pc:sldMasterMk cId="2721392515" sldId="2147483684"/>
              <pc:sldLayoutMk cId="2421649580" sldId="2147483691"/>
              <ac:picMk id="10" creationId="{844BE185-8AF4-472B-91BC-08FE5865AD6D}"/>
            </ac:picMkLst>
          </pc:picChg>
        </pc:sldLayoutChg>
        <pc:sldLayoutChg chg="addSp modSp">
          <pc:chgData name="Dunton, Morgan" userId="91b7a865-94d5-4c26-b837-ffc0a489a358" providerId="ADAL" clId="{F2A3FC86-C654-49E7-A2CC-620DEDB9A387}" dt="2021-10-04T12:39:30.458" v="19"/>
          <pc:sldLayoutMkLst>
            <pc:docMk/>
            <pc:sldMasterMk cId="2721392515" sldId="2147483684"/>
            <pc:sldLayoutMk cId="2724196886" sldId="2147483692"/>
          </pc:sldLayoutMkLst>
          <pc:picChg chg="add mod">
            <ac:chgData name="Dunton, Morgan" userId="91b7a865-94d5-4c26-b837-ffc0a489a358" providerId="ADAL" clId="{F2A3FC86-C654-49E7-A2CC-620DEDB9A387}" dt="2021-10-04T12:39:30.458" v="19"/>
            <ac:picMkLst>
              <pc:docMk/>
              <pc:sldMasterMk cId="2721392515" sldId="2147483684"/>
              <pc:sldLayoutMk cId="2724196886" sldId="2147483692"/>
              <ac:picMk id="10" creationId="{6BF0928C-26EA-4ADD-89EF-E84D619C6505}"/>
            </ac:picMkLst>
          </pc:picChg>
        </pc:sldLayoutChg>
        <pc:sldLayoutChg chg="addSp modSp">
          <pc:chgData name="Dunton, Morgan" userId="91b7a865-94d5-4c26-b837-ffc0a489a358" providerId="ADAL" clId="{F2A3FC86-C654-49E7-A2CC-620DEDB9A387}" dt="2021-10-04T12:39:32.516" v="20"/>
          <pc:sldLayoutMkLst>
            <pc:docMk/>
            <pc:sldMasterMk cId="2721392515" sldId="2147483684"/>
            <pc:sldLayoutMk cId="3821593233" sldId="2147483693"/>
          </pc:sldLayoutMkLst>
          <pc:picChg chg="add mod">
            <ac:chgData name="Dunton, Morgan" userId="91b7a865-94d5-4c26-b837-ffc0a489a358" providerId="ADAL" clId="{F2A3FC86-C654-49E7-A2CC-620DEDB9A387}" dt="2021-10-04T12:39:32.516" v="20"/>
            <ac:picMkLst>
              <pc:docMk/>
              <pc:sldMasterMk cId="2721392515" sldId="2147483684"/>
              <pc:sldLayoutMk cId="3821593233" sldId="2147483693"/>
              <ac:picMk id="10" creationId="{ED9C6406-4E94-489C-998A-88D81D55425B}"/>
            </ac:picMkLst>
          </pc:picChg>
        </pc:sldLayoutChg>
        <pc:sldLayoutChg chg="addSp modSp">
          <pc:chgData name="Dunton, Morgan" userId="91b7a865-94d5-4c26-b837-ffc0a489a358" providerId="ADAL" clId="{F2A3FC86-C654-49E7-A2CC-620DEDB9A387}" dt="2021-10-04T12:39:33.911" v="21"/>
          <pc:sldLayoutMkLst>
            <pc:docMk/>
            <pc:sldMasterMk cId="2721392515" sldId="2147483684"/>
            <pc:sldLayoutMk cId="1742656254" sldId="2147483694"/>
          </pc:sldLayoutMkLst>
          <pc:picChg chg="add mod">
            <ac:chgData name="Dunton, Morgan" userId="91b7a865-94d5-4c26-b837-ffc0a489a358" providerId="ADAL" clId="{F2A3FC86-C654-49E7-A2CC-620DEDB9A387}" dt="2021-10-04T12:39:33.911" v="21"/>
            <ac:picMkLst>
              <pc:docMk/>
              <pc:sldMasterMk cId="2721392515" sldId="2147483684"/>
              <pc:sldLayoutMk cId="1742656254" sldId="2147483694"/>
              <ac:picMk id="7" creationId="{9C7760E6-07C3-448D-92D9-F2F4EDF3332F}"/>
            </ac:picMkLst>
          </pc:picChg>
        </pc:sldLayoutChg>
        <pc:sldLayoutChg chg="addSp modSp">
          <pc:chgData name="Dunton, Morgan" userId="91b7a865-94d5-4c26-b837-ffc0a489a358" providerId="ADAL" clId="{F2A3FC86-C654-49E7-A2CC-620DEDB9A387}" dt="2021-10-04T12:39:35.457" v="22"/>
          <pc:sldLayoutMkLst>
            <pc:docMk/>
            <pc:sldMasterMk cId="2721392515" sldId="2147483684"/>
            <pc:sldLayoutMk cId="3920760519" sldId="2147483695"/>
          </pc:sldLayoutMkLst>
          <pc:picChg chg="add mod">
            <ac:chgData name="Dunton, Morgan" userId="91b7a865-94d5-4c26-b837-ffc0a489a358" providerId="ADAL" clId="{F2A3FC86-C654-49E7-A2CC-620DEDB9A387}" dt="2021-10-04T12:39:35.457" v="22"/>
            <ac:picMkLst>
              <pc:docMk/>
              <pc:sldMasterMk cId="2721392515" sldId="2147483684"/>
              <pc:sldLayoutMk cId="3920760519" sldId="2147483695"/>
              <ac:picMk id="9" creationId="{11AB35D9-BFC6-4236-90BC-B5E03A422B1E}"/>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A2D94-D500-42E8-8FEC-4EF3A34EC0E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73CF0AA6-097F-4319-8A56-5B010C9AC9F8}">
      <dgm:prSet/>
      <dgm:spPr/>
      <dgm:t>
        <a:bodyPr/>
        <a:lstStyle/>
        <a:p>
          <a:r>
            <a:rPr lang="en-US"/>
            <a:t>Relax. Turn off your camera. </a:t>
          </a:r>
        </a:p>
      </dgm:t>
    </dgm:pt>
    <dgm:pt modelId="{D53D218A-651D-4A7E-9336-E5F0746E83F6}" type="parTrans" cxnId="{D9775967-FB1E-4A05-9C5A-029F5244C256}">
      <dgm:prSet/>
      <dgm:spPr/>
      <dgm:t>
        <a:bodyPr/>
        <a:lstStyle/>
        <a:p>
          <a:endParaRPr lang="en-US"/>
        </a:p>
      </dgm:t>
    </dgm:pt>
    <dgm:pt modelId="{14A6A72C-361C-42E5-9447-25BB78E14F64}" type="sibTrans" cxnId="{D9775967-FB1E-4A05-9C5A-029F5244C256}">
      <dgm:prSet/>
      <dgm:spPr/>
      <dgm:t>
        <a:bodyPr/>
        <a:lstStyle/>
        <a:p>
          <a:endParaRPr lang="en-US"/>
        </a:p>
      </dgm:t>
    </dgm:pt>
    <dgm:pt modelId="{5F59972E-05DE-431A-B3A4-6EDD0D093A7F}">
      <dgm:prSet/>
      <dgm:spPr/>
      <dgm:t>
        <a:bodyPr/>
        <a:lstStyle/>
        <a:p>
          <a:r>
            <a:rPr lang="en-US"/>
            <a:t>Use the chat at will.</a:t>
          </a:r>
        </a:p>
      </dgm:t>
    </dgm:pt>
    <dgm:pt modelId="{9574897F-CA02-41E7-BEFB-78BE60916165}" type="parTrans" cxnId="{B0F3F1F4-7988-4028-8C46-B1256ECA2910}">
      <dgm:prSet/>
      <dgm:spPr/>
      <dgm:t>
        <a:bodyPr/>
        <a:lstStyle/>
        <a:p>
          <a:endParaRPr lang="en-US"/>
        </a:p>
      </dgm:t>
    </dgm:pt>
    <dgm:pt modelId="{7D9DF1C6-6C9A-467B-AF6F-5B6387F6287E}" type="sibTrans" cxnId="{B0F3F1F4-7988-4028-8C46-B1256ECA2910}">
      <dgm:prSet/>
      <dgm:spPr/>
      <dgm:t>
        <a:bodyPr/>
        <a:lstStyle/>
        <a:p>
          <a:endParaRPr lang="en-US"/>
        </a:p>
      </dgm:t>
    </dgm:pt>
    <dgm:pt modelId="{1BA5A0C1-7CF1-4F4C-9FD6-BB38C6AC54AE}">
      <dgm:prSet/>
      <dgm:spPr/>
      <dgm:t>
        <a:bodyPr/>
        <a:lstStyle/>
        <a:p>
          <a:r>
            <a:rPr lang="en-US"/>
            <a:t>Mute your microphone.</a:t>
          </a:r>
        </a:p>
      </dgm:t>
    </dgm:pt>
    <dgm:pt modelId="{8564ED0A-B6B9-416C-ACBB-9EB4D80FE967}" type="parTrans" cxnId="{610553D3-2C1E-4496-8FF9-69390F8CEB1A}">
      <dgm:prSet/>
      <dgm:spPr/>
      <dgm:t>
        <a:bodyPr/>
        <a:lstStyle/>
        <a:p>
          <a:endParaRPr lang="en-US"/>
        </a:p>
      </dgm:t>
    </dgm:pt>
    <dgm:pt modelId="{CE3DB36D-D894-4B37-B3F1-6FAC07F3D317}" type="sibTrans" cxnId="{610553D3-2C1E-4496-8FF9-69390F8CEB1A}">
      <dgm:prSet/>
      <dgm:spPr/>
      <dgm:t>
        <a:bodyPr/>
        <a:lstStyle/>
        <a:p>
          <a:endParaRPr lang="en-US"/>
        </a:p>
      </dgm:t>
    </dgm:pt>
    <dgm:pt modelId="{20D52BDD-C4F5-4112-8831-6EF99DEBF2B4}">
      <dgm:prSet/>
      <dgm:spPr/>
      <dgm:t>
        <a:bodyPr/>
        <a:lstStyle/>
        <a:p>
          <a:r>
            <a:rPr lang="en-US"/>
            <a:t>We will use stamp annotation during this session.</a:t>
          </a:r>
        </a:p>
      </dgm:t>
    </dgm:pt>
    <dgm:pt modelId="{58B5EE28-021C-4933-B32E-05CCD879EA21}" type="parTrans" cxnId="{26EEB4C9-62FE-4016-A604-6D6C74B195A5}">
      <dgm:prSet/>
      <dgm:spPr/>
      <dgm:t>
        <a:bodyPr/>
        <a:lstStyle/>
        <a:p>
          <a:endParaRPr lang="en-US"/>
        </a:p>
      </dgm:t>
    </dgm:pt>
    <dgm:pt modelId="{DDDA7E91-31EB-4B03-88A7-316143E6F00B}" type="sibTrans" cxnId="{26EEB4C9-62FE-4016-A604-6D6C74B195A5}">
      <dgm:prSet/>
      <dgm:spPr/>
      <dgm:t>
        <a:bodyPr/>
        <a:lstStyle/>
        <a:p>
          <a:endParaRPr lang="en-US"/>
        </a:p>
      </dgm:t>
    </dgm:pt>
    <dgm:pt modelId="{F495D2B7-B1AB-42B8-8429-B7A41669EE89}">
      <dgm:prSet/>
      <dgm:spPr/>
      <dgm:t>
        <a:bodyPr/>
        <a:lstStyle/>
        <a:p>
          <a:r>
            <a:rPr lang="en-US"/>
            <a:t>We will use the waterfall strategy in this session.</a:t>
          </a:r>
        </a:p>
      </dgm:t>
    </dgm:pt>
    <dgm:pt modelId="{39123257-368A-4906-A0EC-56291A2F7F52}" type="parTrans" cxnId="{9F3A86B9-F44A-4DA4-9F53-28E291210885}">
      <dgm:prSet/>
      <dgm:spPr/>
      <dgm:t>
        <a:bodyPr/>
        <a:lstStyle/>
        <a:p>
          <a:endParaRPr lang="en-US"/>
        </a:p>
      </dgm:t>
    </dgm:pt>
    <dgm:pt modelId="{CC4AA49B-AFD6-44BF-974E-B59097EF95B7}" type="sibTrans" cxnId="{9F3A86B9-F44A-4DA4-9F53-28E291210885}">
      <dgm:prSet/>
      <dgm:spPr/>
      <dgm:t>
        <a:bodyPr/>
        <a:lstStyle/>
        <a:p>
          <a:endParaRPr lang="en-US"/>
        </a:p>
      </dgm:t>
    </dgm:pt>
    <dgm:pt modelId="{346CDFDA-3072-44DA-8DB4-2CB5CFAD28CF}">
      <dgm:prSet/>
      <dgm:spPr/>
      <dgm:t>
        <a:bodyPr/>
        <a:lstStyle/>
        <a:p>
          <a:r>
            <a:rPr lang="en-US"/>
            <a:t>We will use a Google doc. </a:t>
          </a:r>
        </a:p>
      </dgm:t>
    </dgm:pt>
    <dgm:pt modelId="{474CB0B6-347B-4299-9F6D-31CDE6CFC957}" type="parTrans" cxnId="{C6E3896A-9808-42CE-B3FF-95B29829AFE8}">
      <dgm:prSet/>
      <dgm:spPr/>
      <dgm:t>
        <a:bodyPr/>
        <a:lstStyle/>
        <a:p>
          <a:endParaRPr lang="en-US"/>
        </a:p>
      </dgm:t>
    </dgm:pt>
    <dgm:pt modelId="{A7116C0A-5E80-4CB7-848E-D5607F368595}" type="sibTrans" cxnId="{C6E3896A-9808-42CE-B3FF-95B29829AFE8}">
      <dgm:prSet/>
      <dgm:spPr/>
      <dgm:t>
        <a:bodyPr/>
        <a:lstStyle/>
        <a:p>
          <a:endParaRPr lang="en-US"/>
        </a:p>
      </dgm:t>
    </dgm:pt>
    <dgm:pt modelId="{AB8D623A-BA0D-40A2-A619-E894989BA082}" type="pres">
      <dgm:prSet presAssocID="{26FA2D94-D500-42E8-8FEC-4EF3A34EC0E4}" presName="diagram" presStyleCnt="0">
        <dgm:presLayoutVars>
          <dgm:dir/>
          <dgm:resizeHandles val="exact"/>
        </dgm:presLayoutVars>
      </dgm:prSet>
      <dgm:spPr/>
    </dgm:pt>
    <dgm:pt modelId="{772FC411-8E3A-44A2-97C8-E09EB023D140}" type="pres">
      <dgm:prSet presAssocID="{73CF0AA6-097F-4319-8A56-5B010C9AC9F8}" presName="node" presStyleLbl="node1" presStyleIdx="0" presStyleCnt="6">
        <dgm:presLayoutVars>
          <dgm:bulletEnabled val="1"/>
        </dgm:presLayoutVars>
      </dgm:prSet>
      <dgm:spPr/>
    </dgm:pt>
    <dgm:pt modelId="{5E42B88B-EB5B-4CB8-B567-1770B5B015A4}" type="pres">
      <dgm:prSet presAssocID="{14A6A72C-361C-42E5-9447-25BB78E14F64}" presName="sibTrans" presStyleCnt="0"/>
      <dgm:spPr/>
    </dgm:pt>
    <dgm:pt modelId="{09722102-298D-4971-B411-5E84D11EE0FF}" type="pres">
      <dgm:prSet presAssocID="{5F59972E-05DE-431A-B3A4-6EDD0D093A7F}" presName="node" presStyleLbl="node1" presStyleIdx="1" presStyleCnt="6">
        <dgm:presLayoutVars>
          <dgm:bulletEnabled val="1"/>
        </dgm:presLayoutVars>
      </dgm:prSet>
      <dgm:spPr/>
    </dgm:pt>
    <dgm:pt modelId="{AF49B0B2-733D-496F-81B3-1A0ABF96AC3A}" type="pres">
      <dgm:prSet presAssocID="{7D9DF1C6-6C9A-467B-AF6F-5B6387F6287E}" presName="sibTrans" presStyleCnt="0"/>
      <dgm:spPr/>
    </dgm:pt>
    <dgm:pt modelId="{3BB9C10D-5B25-4BC2-B1E0-A94E9EFEC5BA}" type="pres">
      <dgm:prSet presAssocID="{1BA5A0C1-7CF1-4F4C-9FD6-BB38C6AC54AE}" presName="node" presStyleLbl="node1" presStyleIdx="2" presStyleCnt="6">
        <dgm:presLayoutVars>
          <dgm:bulletEnabled val="1"/>
        </dgm:presLayoutVars>
      </dgm:prSet>
      <dgm:spPr/>
    </dgm:pt>
    <dgm:pt modelId="{8E80B206-4C12-467F-A3A0-D16F9AA78D84}" type="pres">
      <dgm:prSet presAssocID="{CE3DB36D-D894-4B37-B3F1-6FAC07F3D317}" presName="sibTrans" presStyleCnt="0"/>
      <dgm:spPr/>
    </dgm:pt>
    <dgm:pt modelId="{C875C96D-2E57-4F2C-8733-27453C310119}" type="pres">
      <dgm:prSet presAssocID="{20D52BDD-C4F5-4112-8831-6EF99DEBF2B4}" presName="node" presStyleLbl="node1" presStyleIdx="3" presStyleCnt="6">
        <dgm:presLayoutVars>
          <dgm:bulletEnabled val="1"/>
        </dgm:presLayoutVars>
      </dgm:prSet>
      <dgm:spPr/>
    </dgm:pt>
    <dgm:pt modelId="{20321D96-86C1-4393-BCA3-7290328D8ED6}" type="pres">
      <dgm:prSet presAssocID="{DDDA7E91-31EB-4B03-88A7-316143E6F00B}" presName="sibTrans" presStyleCnt="0"/>
      <dgm:spPr/>
    </dgm:pt>
    <dgm:pt modelId="{7D283E7C-D05E-48DD-BA40-DCAF2EC51B0F}" type="pres">
      <dgm:prSet presAssocID="{F495D2B7-B1AB-42B8-8429-B7A41669EE89}" presName="node" presStyleLbl="node1" presStyleIdx="4" presStyleCnt="6">
        <dgm:presLayoutVars>
          <dgm:bulletEnabled val="1"/>
        </dgm:presLayoutVars>
      </dgm:prSet>
      <dgm:spPr/>
    </dgm:pt>
    <dgm:pt modelId="{B1B37E24-E953-49B2-9759-E7E79AEFF978}" type="pres">
      <dgm:prSet presAssocID="{CC4AA49B-AFD6-44BF-974E-B59097EF95B7}" presName="sibTrans" presStyleCnt="0"/>
      <dgm:spPr/>
    </dgm:pt>
    <dgm:pt modelId="{DC83FAF7-6CBD-4622-B6D2-4D0705EA90B6}" type="pres">
      <dgm:prSet presAssocID="{346CDFDA-3072-44DA-8DB4-2CB5CFAD28CF}" presName="node" presStyleLbl="node1" presStyleIdx="5" presStyleCnt="6">
        <dgm:presLayoutVars>
          <dgm:bulletEnabled val="1"/>
        </dgm:presLayoutVars>
      </dgm:prSet>
      <dgm:spPr/>
    </dgm:pt>
  </dgm:ptLst>
  <dgm:cxnLst>
    <dgm:cxn modelId="{657D922E-EBE2-462D-B3A8-9FD3EB23E212}" type="presOf" srcId="{73CF0AA6-097F-4319-8A56-5B010C9AC9F8}" destId="{772FC411-8E3A-44A2-97C8-E09EB023D140}" srcOrd="0" destOrd="0" presId="urn:microsoft.com/office/officeart/2005/8/layout/default"/>
    <dgm:cxn modelId="{29802260-FEDC-4B40-A047-3CA411CF4E57}" type="presOf" srcId="{20D52BDD-C4F5-4112-8831-6EF99DEBF2B4}" destId="{C875C96D-2E57-4F2C-8733-27453C310119}" srcOrd="0" destOrd="0" presId="urn:microsoft.com/office/officeart/2005/8/layout/default"/>
    <dgm:cxn modelId="{D9775967-FB1E-4A05-9C5A-029F5244C256}" srcId="{26FA2D94-D500-42E8-8FEC-4EF3A34EC0E4}" destId="{73CF0AA6-097F-4319-8A56-5B010C9AC9F8}" srcOrd="0" destOrd="0" parTransId="{D53D218A-651D-4A7E-9336-E5F0746E83F6}" sibTransId="{14A6A72C-361C-42E5-9447-25BB78E14F64}"/>
    <dgm:cxn modelId="{C6E3896A-9808-42CE-B3FF-95B29829AFE8}" srcId="{26FA2D94-D500-42E8-8FEC-4EF3A34EC0E4}" destId="{346CDFDA-3072-44DA-8DB4-2CB5CFAD28CF}" srcOrd="5" destOrd="0" parTransId="{474CB0B6-347B-4299-9F6D-31CDE6CFC957}" sibTransId="{A7116C0A-5E80-4CB7-848E-D5607F368595}"/>
    <dgm:cxn modelId="{EBD07878-14F0-447C-A4B8-B905DBDB2264}" type="presOf" srcId="{346CDFDA-3072-44DA-8DB4-2CB5CFAD28CF}" destId="{DC83FAF7-6CBD-4622-B6D2-4D0705EA90B6}" srcOrd="0" destOrd="0" presId="urn:microsoft.com/office/officeart/2005/8/layout/default"/>
    <dgm:cxn modelId="{852AB89A-7FD9-494D-A354-E6C35F1F643C}" type="presOf" srcId="{F495D2B7-B1AB-42B8-8429-B7A41669EE89}" destId="{7D283E7C-D05E-48DD-BA40-DCAF2EC51B0F}" srcOrd="0" destOrd="0" presId="urn:microsoft.com/office/officeart/2005/8/layout/default"/>
    <dgm:cxn modelId="{6E64CBA4-6043-483E-B14F-109B9A423692}" type="presOf" srcId="{1BA5A0C1-7CF1-4F4C-9FD6-BB38C6AC54AE}" destId="{3BB9C10D-5B25-4BC2-B1E0-A94E9EFEC5BA}" srcOrd="0" destOrd="0" presId="urn:microsoft.com/office/officeart/2005/8/layout/default"/>
    <dgm:cxn modelId="{9F3A86B9-F44A-4DA4-9F53-28E291210885}" srcId="{26FA2D94-D500-42E8-8FEC-4EF3A34EC0E4}" destId="{F495D2B7-B1AB-42B8-8429-B7A41669EE89}" srcOrd="4" destOrd="0" parTransId="{39123257-368A-4906-A0EC-56291A2F7F52}" sibTransId="{CC4AA49B-AFD6-44BF-974E-B59097EF95B7}"/>
    <dgm:cxn modelId="{26EEB4C9-62FE-4016-A604-6D6C74B195A5}" srcId="{26FA2D94-D500-42E8-8FEC-4EF3A34EC0E4}" destId="{20D52BDD-C4F5-4112-8831-6EF99DEBF2B4}" srcOrd="3" destOrd="0" parTransId="{58B5EE28-021C-4933-B32E-05CCD879EA21}" sibTransId="{DDDA7E91-31EB-4B03-88A7-316143E6F00B}"/>
    <dgm:cxn modelId="{610553D3-2C1E-4496-8FF9-69390F8CEB1A}" srcId="{26FA2D94-D500-42E8-8FEC-4EF3A34EC0E4}" destId="{1BA5A0C1-7CF1-4F4C-9FD6-BB38C6AC54AE}" srcOrd="2" destOrd="0" parTransId="{8564ED0A-B6B9-416C-ACBB-9EB4D80FE967}" sibTransId="{CE3DB36D-D894-4B37-B3F1-6FAC07F3D317}"/>
    <dgm:cxn modelId="{B0F3F1F4-7988-4028-8C46-B1256ECA2910}" srcId="{26FA2D94-D500-42E8-8FEC-4EF3A34EC0E4}" destId="{5F59972E-05DE-431A-B3A4-6EDD0D093A7F}" srcOrd="1" destOrd="0" parTransId="{9574897F-CA02-41E7-BEFB-78BE60916165}" sibTransId="{7D9DF1C6-6C9A-467B-AF6F-5B6387F6287E}"/>
    <dgm:cxn modelId="{F4C80AF5-F932-4F44-8B71-D25586A7E21C}" type="presOf" srcId="{5F59972E-05DE-431A-B3A4-6EDD0D093A7F}" destId="{09722102-298D-4971-B411-5E84D11EE0FF}" srcOrd="0" destOrd="0" presId="urn:microsoft.com/office/officeart/2005/8/layout/default"/>
    <dgm:cxn modelId="{5F2FF5F8-D405-4837-A145-B4E5BF39DB1E}" type="presOf" srcId="{26FA2D94-D500-42E8-8FEC-4EF3A34EC0E4}" destId="{AB8D623A-BA0D-40A2-A619-E894989BA082}" srcOrd="0" destOrd="0" presId="urn:microsoft.com/office/officeart/2005/8/layout/default"/>
    <dgm:cxn modelId="{3CE22108-6595-40F2-8E8C-2B38FB39FFF1}" type="presParOf" srcId="{AB8D623A-BA0D-40A2-A619-E894989BA082}" destId="{772FC411-8E3A-44A2-97C8-E09EB023D140}" srcOrd="0" destOrd="0" presId="urn:microsoft.com/office/officeart/2005/8/layout/default"/>
    <dgm:cxn modelId="{32C8A0B2-B731-4E7A-9C07-BBD71AED49D0}" type="presParOf" srcId="{AB8D623A-BA0D-40A2-A619-E894989BA082}" destId="{5E42B88B-EB5B-4CB8-B567-1770B5B015A4}" srcOrd="1" destOrd="0" presId="urn:microsoft.com/office/officeart/2005/8/layout/default"/>
    <dgm:cxn modelId="{CEC12DF1-6A04-4141-878B-9A9F3F107962}" type="presParOf" srcId="{AB8D623A-BA0D-40A2-A619-E894989BA082}" destId="{09722102-298D-4971-B411-5E84D11EE0FF}" srcOrd="2" destOrd="0" presId="urn:microsoft.com/office/officeart/2005/8/layout/default"/>
    <dgm:cxn modelId="{A39F65D2-AD48-49FA-872F-2DFD728949D7}" type="presParOf" srcId="{AB8D623A-BA0D-40A2-A619-E894989BA082}" destId="{AF49B0B2-733D-496F-81B3-1A0ABF96AC3A}" srcOrd="3" destOrd="0" presId="urn:microsoft.com/office/officeart/2005/8/layout/default"/>
    <dgm:cxn modelId="{57F7AD89-F8A2-4C0F-B2D1-BBD72A23D539}" type="presParOf" srcId="{AB8D623A-BA0D-40A2-A619-E894989BA082}" destId="{3BB9C10D-5B25-4BC2-B1E0-A94E9EFEC5BA}" srcOrd="4" destOrd="0" presId="urn:microsoft.com/office/officeart/2005/8/layout/default"/>
    <dgm:cxn modelId="{714C2A5E-B346-41CA-8A84-DC6191B01AE1}" type="presParOf" srcId="{AB8D623A-BA0D-40A2-A619-E894989BA082}" destId="{8E80B206-4C12-467F-A3A0-D16F9AA78D84}" srcOrd="5" destOrd="0" presId="urn:microsoft.com/office/officeart/2005/8/layout/default"/>
    <dgm:cxn modelId="{1F40C8B8-609B-4970-9A04-7B5052E2CF4B}" type="presParOf" srcId="{AB8D623A-BA0D-40A2-A619-E894989BA082}" destId="{C875C96D-2E57-4F2C-8733-27453C310119}" srcOrd="6" destOrd="0" presId="urn:microsoft.com/office/officeart/2005/8/layout/default"/>
    <dgm:cxn modelId="{2A3EAA89-C22F-42D1-BCCB-672963913A51}" type="presParOf" srcId="{AB8D623A-BA0D-40A2-A619-E894989BA082}" destId="{20321D96-86C1-4393-BCA3-7290328D8ED6}" srcOrd="7" destOrd="0" presId="urn:microsoft.com/office/officeart/2005/8/layout/default"/>
    <dgm:cxn modelId="{DB54569C-DDB4-4590-B51F-FCD6F01E3ABC}" type="presParOf" srcId="{AB8D623A-BA0D-40A2-A619-E894989BA082}" destId="{7D283E7C-D05E-48DD-BA40-DCAF2EC51B0F}" srcOrd="8" destOrd="0" presId="urn:microsoft.com/office/officeart/2005/8/layout/default"/>
    <dgm:cxn modelId="{B704D2AE-348B-4AF4-824D-6820959786D3}" type="presParOf" srcId="{AB8D623A-BA0D-40A2-A619-E894989BA082}" destId="{B1B37E24-E953-49B2-9759-E7E79AEFF978}" srcOrd="9" destOrd="0" presId="urn:microsoft.com/office/officeart/2005/8/layout/default"/>
    <dgm:cxn modelId="{E10BDDA4-C70A-4171-856C-86AA47EFC7CA}" type="presParOf" srcId="{AB8D623A-BA0D-40A2-A619-E894989BA082}" destId="{DC83FAF7-6CBD-4622-B6D2-4D0705EA90B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FC411-8E3A-44A2-97C8-E09EB023D140}">
      <dsp:nvSpPr>
        <dsp:cNvPr id="0" name=""/>
        <dsp:cNvSpPr/>
      </dsp:nvSpPr>
      <dsp:spPr>
        <a:xfrm>
          <a:off x="377190" y="3160"/>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Relax. Turn off your camera. </a:t>
          </a:r>
        </a:p>
      </dsp:txBody>
      <dsp:txXfrm>
        <a:off x="377190" y="3160"/>
        <a:ext cx="2907506" cy="1744503"/>
      </dsp:txXfrm>
    </dsp:sp>
    <dsp:sp modelId="{09722102-298D-4971-B411-5E84D11EE0FF}">
      <dsp:nvSpPr>
        <dsp:cNvPr id="0" name=""/>
        <dsp:cNvSpPr/>
      </dsp:nvSpPr>
      <dsp:spPr>
        <a:xfrm>
          <a:off x="3575446" y="3160"/>
          <a:ext cx="2907506" cy="1744503"/>
        </a:xfrm>
        <a:prstGeom prst="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Use the chat at will.</a:t>
          </a:r>
        </a:p>
      </dsp:txBody>
      <dsp:txXfrm>
        <a:off x="3575446" y="3160"/>
        <a:ext cx="2907506" cy="1744503"/>
      </dsp:txXfrm>
    </dsp:sp>
    <dsp:sp modelId="{3BB9C10D-5B25-4BC2-B1E0-A94E9EFEC5BA}">
      <dsp:nvSpPr>
        <dsp:cNvPr id="0" name=""/>
        <dsp:cNvSpPr/>
      </dsp:nvSpPr>
      <dsp:spPr>
        <a:xfrm>
          <a:off x="6773703" y="3160"/>
          <a:ext cx="2907506" cy="1744503"/>
        </a:xfrm>
        <a:prstGeom prst="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Mute your microphone.</a:t>
          </a:r>
        </a:p>
      </dsp:txBody>
      <dsp:txXfrm>
        <a:off x="6773703" y="3160"/>
        <a:ext cx="2907506" cy="1744503"/>
      </dsp:txXfrm>
    </dsp:sp>
    <dsp:sp modelId="{C875C96D-2E57-4F2C-8733-27453C310119}">
      <dsp:nvSpPr>
        <dsp:cNvPr id="0" name=""/>
        <dsp:cNvSpPr/>
      </dsp:nvSpPr>
      <dsp:spPr>
        <a:xfrm>
          <a:off x="377190" y="2038415"/>
          <a:ext cx="2907506" cy="1744503"/>
        </a:xfrm>
        <a:prstGeom prst="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We will use stamp annotation during this session.</a:t>
          </a:r>
        </a:p>
      </dsp:txBody>
      <dsp:txXfrm>
        <a:off x="377190" y="2038415"/>
        <a:ext cx="2907506" cy="1744503"/>
      </dsp:txXfrm>
    </dsp:sp>
    <dsp:sp modelId="{7D283E7C-D05E-48DD-BA40-DCAF2EC51B0F}">
      <dsp:nvSpPr>
        <dsp:cNvPr id="0" name=""/>
        <dsp:cNvSpPr/>
      </dsp:nvSpPr>
      <dsp:spPr>
        <a:xfrm>
          <a:off x="3575446" y="2038415"/>
          <a:ext cx="2907506" cy="1744503"/>
        </a:xfrm>
        <a:prstGeom prst="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We will use the waterfall strategy in this session.</a:t>
          </a:r>
        </a:p>
      </dsp:txBody>
      <dsp:txXfrm>
        <a:off x="3575446" y="2038415"/>
        <a:ext cx="2907506" cy="1744503"/>
      </dsp:txXfrm>
    </dsp:sp>
    <dsp:sp modelId="{DC83FAF7-6CBD-4622-B6D2-4D0705EA90B6}">
      <dsp:nvSpPr>
        <dsp:cNvPr id="0" name=""/>
        <dsp:cNvSpPr/>
      </dsp:nvSpPr>
      <dsp:spPr>
        <a:xfrm>
          <a:off x="6773703" y="2038415"/>
          <a:ext cx="2907506" cy="1744503"/>
        </a:xfrm>
        <a:prstGeom prst="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We will use a Google doc. </a:t>
          </a:r>
        </a:p>
      </dsp:txBody>
      <dsp:txXfrm>
        <a:off x="6773703"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9D79A-4B3F-4AB5-B714-EA78299080CE}"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4DE7E-CC05-47D3-A9CE-3F1CD697E861}" type="slidenum">
              <a:rPr lang="en-US" smtClean="0"/>
              <a:t>‹#›</a:t>
            </a:fld>
            <a:endParaRPr lang="en-US"/>
          </a:p>
        </p:txBody>
      </p:sp>
    </p:spTree>
    <p:extLst>
      <p:ext uri="{BB962C8B-B14F-4D97-AF65-F5344CB8AC3E}">
        <p14:creationId xmlns:p14="http://schemas.microsoft.com/office/powerpoint/2010/main" val="120925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34DE7E-CC05-47D3-A9CE-3F1CD697E861}" type="slidenum">
              <a:rPr lang="en-US" smtClean="0"/>
              <a:t>3</a:t>
            </a:fld>
            <a:endParaRPr lang="en-US"/>
          </a:p>
        </p:txBody>
      </p:sp>
    </p:spTree>
    <p:extLst>
      <p:ext uri="{BB962C8B-B14F-4D97-AF65-F5344CB8AC3E}">
        <p14:creationId xmlns:p14="http://schemas.microsoft.com/office/powerpoint/2010/main" val="23707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standards are from the reading and the speaking &amp; listening strands. What is the relationship to the previous standard?</a:t>
            </a:r>
          </a:p>
        </p:txBody>
      </p:sp>
      <p:sp>
        <p:nvSpPr>
          <p:cNvPr id="4" name="Slide Number Placeholder 3"/>
          <p:cNvSpPr>
            <a:spLocks noGrp="1"/>
          </p:cNvSpPr>
          <p:nvPr>
            <p:ph type="sldNum" sz="quarter" idx="5"/>
          </p:nvPr>
        </p:nvSpPr>
        <p:spPr/>
        <p:txBody>
          <a:bodyPr/>
          <a:lstStyle/>
          <a:p>
            <a:fld id="{C134DE7E-CC05-47D3-A9CE-3F1CD697E861}" type="slidenum">
              <a:rPr lang="en-US" smtClean="0"/>
              <a:t>13</a:t>
            </a:fld>
            <a:endParaRPr lang="en-US"/>
          </a:p>
        </p:txBody>
      </p:sp>
    </p:spTree>
    <p:extLst>
      <p:ext uri="{BB962C8B-B14F-4D97-AF65-F5344CB8AC3E}">
        <p14:creationId xmlns:p14="http://schemas.microsoft.com/office/powerpoint/2010/main" val="301406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Fisher and Frey suggest that exploring how a text works addresses vocabulary, text structures, and author’s craft. Vocabulary study isn’t simply about whether the students knows the meaning of the words, but also why those words are used exactly as they are and what they suggest about the author, the audience, the purpose or the content. The text structure student isn’t simply about determining the story telling style but examining how the source is constructed or how the story is told, right down to the sentence level. Author’s craft examines the relationship between the author and the audience, the purpose of the “text” and the method of achieving that purpose, and the genre specifications with all of those things. </a:t>
            </a:r>
          </a:p>
        </p:txBody>
      </p:sp>
      <p:sp>
        <p:nvSpPr>
          <p:cNvPr id="4" name="Slide Number Placeholder 3"/>
          <p:cNvSpPr>
            <a:spLocks noGrp="1"/>
          </p:cNvSpPr>
          <p:nvPr>
            <p:ph type="sldNum" sz="quarter" idx="5"/>
          </p:nvPr>
        </p:nvSpPr>
        <p:spPr/>
        <p:txBody>
          <a:bodyPr/>
          <a:lstStyle/>
          <a:p>
            <a:fld id="{C134DE7E-CC05-47D3-A9CE-3F1CD697E861}" type="slidenum">
              <a:rPr lang="en-US" smtClean="0"/>
              <a:t>14</a:t>
            </a:fld>
            <a:endParaRPr lang="en-US"/>
          </a:p>
        </p:txBody>
      </p:sp>
    </p:spTree>
    <p:extLst>
      <p:ext uri="{BB962C8B-B14F-4D97-AF65-F5344CB8AC3E}">
        <p14:creationId xmlns:p14="http://schemas.microsoft.com/office/powerpoint/2010/main" val="223600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Smithsonian Tween Tribune: The most notorious poet in 18</a:t>
            </a:r>
            <a:r>
              <a:rPr lang="en-US" baseline="30000" dirty="0"/>
              <a:t>th</a:t>
            </a:r>
            <a:r>
              <a:rPr lang="en-US" dirty="0"/>
              <a:t> century American was an enslaved teenager you’ve never heard of. https://www.tweentribune.com/article/junior/most-notorious-poet-18th-century-america-was-enslaved-teenager-youve-never-heard/</a:t>
            </a:r>
          </a:p>
        </p:txBody>
      </p:sp>
      <p:sp>
        <p:nvSpPr>
          <p:cNvPr id="4" name="Slide Number Placeholder 3"/>
          <p:cNvSpPr>
            <a:spLocks noGrp="1"/>
          </p:cNvSpPr>
          <p:nvPr>
            <p:ph type="sldNum" sz="quarter" idx="5"/>
          </p:nvPr>
        </p:nvSpPr>
        <p:spPr/>
        <p:txBody>
          <a:bodyPr/>
          <a:lstStyle/>
          <a:p>
            <a:fld id="{C134DE7E-CC05-47D3-A9CE-3F1CD697E861}" type="slidenum">
              <a:rPr lang="en-US" smtClean="0"/>
              <a:t>15</a:t>
            </a:fld>
            <a:endParaRPr lang="en-US"/>
          </a:p>
        </p:txBody>
      </p:sp>
    </p:spTree>
    <p:extLst>
      <p:ext uri="{BB962C8B-B14F-4D97-AF65-F5344CB8AC3E}">
        <p14:creationId xmlns:p14="http://schemas.microsoft.com/office/powerpoint/2010/main" val="77346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end marks. These are two versions of the same article. What is the difference? </a:t>
            </a:r>
          </a:p>
        </p:txBody>
      </p:sp>
      <p:sp>
        <p:nvSpPr>
          <p:cNvPr id="4" name="Slide Number Placeholder 3"/>
          <p:cNvSpPr>
            <a:spLocks noGrp="1"/>
          </p:cNvSpPr>
          <p:nvPr>
            <p:ph type="sldNum" sz="quarter" idx="5"/>
          </p:nvPr>
        </p:nvSpPr>
        <p:spPr/>
        <p:txBody>
          <a:bodyPr/>
          <a:lstStyle/>
          <a:p>
            <a:fld id="{C134DE7E-CC05-47D3-A9CE-3F1CD697E861}" type="slidenum">
              <a:rPr lang="en-US" smtClean="0"/>
              <a:t>16</a:t>
            </a:fld>
            <a:endParaRPr lang="en-US"/>
          </a:p>
        </p:txBody>
      </p:sp>
    </p:spTree>
    <p:extLst>
      <p:ext uri="{BB962C8B-B14F-4D97-AF65-F5344CB8AC3E}">
        <p14:creationId xmlns:p14="http://schemas.microsoft.com/office/powerpoint/2010/main" val="270305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look at the internal punctual. There is much more going on in the first one than the second. Some argue that struggling readers cannot hold onto ideas in a long sentence. How might you help them? </a:t>
            </a:r>
          </a:p>
        </p:txBody>
      </p:sp>
      <p:sp>
        <p:nvSpPr>
          <p:cNvPr id="4" name="Slide Number Placeholder 3"/>
          <p:cNvSpPr>
            <a:spLocks noGrp="1"/>
          </p:cNvSpPr>
          <p:nvPr>
            <p:ph type="sldNum" sz="quarter" idx="5"/>
          </p:nvPr>
        </p:nvSpPr>
        <p:spPr/>
        <p:txBody>
          <a:bodyPr/>
          <a:lstStyle/>
          <a:p>
            <a:fld id="{C134DE7E-CC05-47D3-A9CE-3F1CD697E861}" type="slidenum">
              <a:rPr lang="en-US" smtClean="0"/>
              <a:t>17</a:t>
            </a:fld>
            <a:endParaRPr lang="en-US"/>
          </a:p>
        </p:txBody>
      </p:sp>
    </p:spTree>
    <p:extLst>
      <p:ext uri="{BB962C8B-B14F-4D97-AF65-F5344CB8AC3E}">
        <p14:creationId xmlns:p14="http://schemas.microsoft.com/office/powerpoint/2010/main" val="211096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when, but, with are words that indicate a relationship between and among ideas. By eliminating these words in the “simplified” version, the cognitive load for understanding those relationships and making the connections is left to the student. </a:t>
            </a:r>
          </a:p>
        </p:txBody>
      </p:sp>
      <p:sp>
        <p:nvSpPr>
          <p:cNvPr id="4" name="Slide Number Placeholder 3"/>
          <p:cNvSpPr>
            <a:spLocks noGrp="1"/>
          </p:cNvSpPr>
          <p:nvPr>
            <p:ph type="sldNum" sz="quarter" idx="5"/>
          </p:nvPr>
        </p:nvSpPr>
        <p:spPr/>
        <p:txBody>
          <a:bodyPr/>
          <a:lstStyle/>
          <a:p>
            <a:fld id="{C134DE7E-CC05-47D3-A9CE-3F1CD697E861}" type="slidenum">
              <a:rPr lang="en-US" smtClean="0"/>
              <a:t>18</a:t>
            </a:fld>
            <a:endParaRPr lang="en-US"/>
          </a:p>
        </p:txBody>
      </p:sp>
    </p:spTree>
    <p:extLst>
      <p:ext uri="{BB962C8B-B14F-4D97-AF65-F5344CB8AC3E}">
        <p14:creationId xmlns:p14="http://schemas.microsoft.com/office/powerpoint/2010/main" val="334485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look at the internal punctual. There is much more going on in the first one than the second. Some argue that struggling readers cannot hold onto ideas in a long sentence. How might you help them? Notice that the words are the same. The punctuation and sentence construction helps the reader understand that the ideas are related. </a:t>
            </a:r>
          </a:p>
        </p:txBody>
      </p:sp>
      <p:sp>
        <p:nvSpPr>
          <p:cNvPr id="4" name="Slide Number Placeholder 3"/>
          <p:cNvSpPr>
            <a:spLocks noGrp="1"/>
          </p:cNvSpPr>
          <p:nvPr>
            <p:ph type="sldNum" sz="quarter" idx="5"/>
          </p:nvPr>
        </p:nvSpPr>
        <p:spPr/>
        <p:txBody>
          <a:bodyPr/>
          <a:lstStyle/>
          <a:p>
            <a:fld id="{C134DE7E-CC05-47D3-A9CE-3F1CD697E861}" type="slidenum">
              <a:rPr lang="en-US" smtClean="0"/>
              <a:t>19</a:t>
            </a:fld>
            <a:endParaRPr lang="en-US"/>
          </a:p>
        </p:txBody>
      </p:sp>
    </p:spTree>
    <p:extLst>
      <p:ext uri="{BB962C8B-B14F-4D97-AF65-F5344CB8AC3E}">
        <p14:creationId xmlns:p14="http://schemas.microsoft.com/office/powerpoint/2010/main" val="298798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Helping students grapple with juicy sentences aligns to our standards and provides an opportunity to teach grammar, usage, and mechanics without a drill and kill process. </a:t>
            </a:r>
          </a:p>
        </p:txBody>
      </p:sp>
      <p:sp>
        <p:nvSpPr>
          <p:cNvPr id="4" name="Slide Number Placeholder 3"/>
          <p:cNvSpPr>
            <a:spLocks noGrp="1"/>
          </p:cNvSpPr>
          <p:nvPr>
            <p:ph type="sldNum" sz="quarter" idx="5"/>
          </p:nvPr>
        </p:nvSpPr>
        <p:spPr/>
        <p:txBody>
          <a:bodyPr/>
          <a:lstStyle/>
          <a:p>
            <a:fld id="{C134DE7E-CC05-47D3-A9CE-3F1CD697E861}" type="slidenum">
              <a:rPr lang="en-US" smtClean="0"/>
              <a:t>20</a:t>
            </a:fld>
            <a:endParaRPr lang="en-US"/>
          </a:p>
        </p:txBody>
      </p:sp>
    </p:spTree>
    <p:extLst>
      <p:ext uri="{BB962C8B-B14F-4D97-AF65-F5344CB8AC3E}">
        <p14:creationId xmlns:p14="http://schemas.microsoft.com/office/powerpoint/2010/main" val="308080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look at style and tone.</a:t>
            </a:r>
          </a:p>
        </p:txBody>
      </p:sp>
      <p:sp>
        <p:nvSpPr>
          <p:cNvPr id="4" name="Slide Number Placeholder 3"/>
          <p:cNvSpPr>
            <a:spLocks noGrp="1"/>
          </p:cNvSpPr>
          <p:nvPr>
            <p:ph type="sldNum" sz="quarter" idx="5"/>
          </p:nvPr>
        </p:nvSpPr>
        <p:spPr/>
        <p:txBody>
          <a:bodyPr/>
          <a:lstStyle/>
          <a:p>
            <a:fld id="{C134DE7E-CC05-47D3-A9CE-3F1CD697E861}" type="slidenum">
              <a:rPr lang="en-US" smtClean="0"/>
              <a:t>21</a:t>
            </a:fld>
            <a:endParaRPr lang="en-US"/>
          </a:p>
        </p:txBody>
      </p:sp>
    </p:spTree>
    <p:extLst>
      <p:ext uri="{BB962C8B-B14F-4D97-AF65-F5344CB8AC3E}">
        <p14:creationId xmlns:p14="http://schemas.microsoft.com/office/powerpoint/2010/main" val="355739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excerpt from an email that landed in my box recently. Take a moment to read this passage and note the use of language. What words might you use to describe the tone? Use this Google doc to make some notes </a:t>
            </a:r>
            <a:r>
              <a:rPr lang="en-US" sz="1200" dirty="0"/>
              <a:t>https://docs.google.com/document/d/19YklbtPeI88gBYwftRomkMIN1eXV4IDuOEmSfo0H8bc/copy</a:t>
            </a:r>
          </a:p>
          <a:p>
            <a:endParaRPr lang="en-US" dirty="0"/>
          </a:p>
        </p:txBody>
      </p:sp>
      <p:sp>
        <p:nvSpPr>
          <p:cNvPr id="4" name="Slide Number Placeholder 3"/>
          <p:cNvSpPr>
            <a:spLocks noGrp="1"/>
          </p:cNvSpPr>
          <p:nvPr>
            <p:ph type="sldNum" sz="quarter" idx="5"/>
          </p:nvPr>
        </p:nvSpPr>
        <p:spPr/>
        <p:txBody>
          <a:bodyPr/>
          <a:lstStyle/>
          <a:p>
            <a:fld id="{C134DE7E-CC05-47D3-A9CE-3F1CD697E861}" type="slidenum">
              <a:rPr lang="en-US" smtClean="0"/>
              <a:t>22</a:t>
            </a:fld>
            <a:endParaRPr lang="en-US"/>
          </a:p>
        </p:txBody>
      </p:sp>
    </p:spTree>
    <p:extLst>
      <p:ext uri="{BB962C8B-B14F-4D97-AF65-F5344CB8AC3E}">
        <p14:creationId xmlns:p14="http://schemas.microsoft.com/office/powerpoint/2010/main" val="246503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how the text works. Here is how we might begin. </a:t>
            </a:r>
          </a:p>
        </p:txBody>
      </p:sp>
      <p:sp>
        <p:nvSpPr>
          <p:cNvPr id="4" name="Slide Number Placeholder 3"/>
          <p:cNvSpPr>
            <a:spLocks noGrp="1"/>
          </p:cNvSpPr>
          <p:nvPr>
            <p:ph type="sldNum" sz="quarter" idx="5"/>
          </p:nvPr>
        </p:nvSpPr>
        <p:spPr/>
        <p:txBody>
          <a:bodyPr/>
          <a:lstStyle/>
          <a:p>
            <a:fld id="{C134DE7E-CC05-47D3-A9CE-3F1CD697E861}" type="slidenum">
              <a:rPr lang="en-US" smtClean="0"/>
              <a:t>4</a:t>
            </a:fld>
            <a:endParaRPr lang="en-US"/>
          </a:p>
        </p:txBody>
      </p:sp>
    </p:spTree>
    <p:extLst>
      <p:ext uri="{BB962C8B-B14F-4D97-AF65-F5344CB8AC3E}">
        <p14:creationId xmlns:p14="http://schemas.microsoft.com/office/powerpoint/2010/main" val="18369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wall of the kinds of words you would like students to use can remain for multiple units of study. The context is determine by what you are reading. </a:t>
            </a:r>
          </a:p>
        </p:txBody>
      </p:sp>
      <p:sp>
        <p:nvSpPr>
          <p:cNvPr id="4" name="Slide Number Placeholder 3"/>
          <p:cNvSpPr>
            <a:spLocks noGrp="1"/>
          </p:cNvSpPr>
          <p:nvPr>
            <p:ph type="sldNum" sz="quarter" idx="5"/>
          </p:nvPr>
        </p:nvSpPr>
        <p:spPr/>
        <p:txBody>
          <a:bodyPr/>
          <a:lstStyle/>
          <a:p>
            <a:fld id="{C134DE7E-CC05-47D3-A9CE-3F1CD697E861}" type="slidenum">
              <a:rPr lang="en-US" smtClean="0"/>
              <a:t>25</a:t>
            </a:fld>
            <a:endParaRPr lang="en-US"/>
          </a:p>
        </p:txBody>
      </p:sp>
    </p:spTree>
    <p:extLst>
      <p:ext uri="{BB962C8B-B14F-4D97-AF65-F5344CB8AC3E}">
        <p14:creationId xmlns:p14="http://schemas.microsoft.com/office/powerpoint/2010/main" val="276915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https://www.freepik.com/free-photo/business-brain-storming_11428383.htm#page=1&amp;query=discussion&amp;position=0&amp;from_view=keyword</a:t>
            </a:r>
          </a:p>
        </p:txBody>
      </p:sp>
      <p:sp>
        <p:nvSpPr>
          <p:cNvPr id="4" name="Slide Number Placeholder 3"/>
          <p:cNvSpPr>
            <a:spLocks noGrp="1"/>
          </p:cNvSpPr>
          <p:nvPr>
            <p:ph type="sldNum" sz="quarter" idx="5"/>
          </p:nvPr>
        </p:nvSpPr>
        <p:spPr/>
        <p:txBody>
          <a:bodyPr/>
          <a:lstStyle/>
          <a:p>
            <a:fld id="{C134DE7E-CC05-47D3-A9CE-3F1CD697E861}" type="slidenum">
              <a:rPr lang="en-US" smtClean="0"/>
              <a:t>27</a:t>
            </a:fld>
            <a:endParaRPr lang="en-US"/>
          </a:p>
        </p:txBody>
      </p:sp>
    </p:spTree>
    <p:extLst>
      <p:ext uri="{BB962C8B-B14F-4D97-AF65-F5344CB8AC3E}">
        <p14:creationId xmlns:p14="http://schemas.microsoft.com/office/powerpoint/2010/main" val="326691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notice? What can you tell before you read the contents?</a:t>
            </a:r>
          </a:p>
        </p:txBody>
      </p:sp>
      <p:sp>
        <p:nvSpPr>
          <p:cNvPr id="4" name="Slide Number Placeholder 3"/>
          <p:cNvSpPr>
            <a:spLocks noGrp="1"/>
          </p:cNvSpPr>
          <p:nvPr>
            <p:ph type="sldNum" sz="quarter" idx="5"/>
          </p:nvPr>
        </p:nvSpPr>
        <p:spPr/>
        <p:txBody>
          <a:bodyPr/>
          <a:lstStyle/>
          <a:p>
            <a:fld id="{C134DE7E-CC05-47D3-A9CE-3F1CD697E861}" type="slidenum">
              <a:rPr lang="en-US" smtClean="0"/>
              <a:t>5</a:t>
            </a:fld>
            <a:endParaRPr lang="en-US"/>
          </a:p>
        </p:txBody>
      </p:sp>
    </p:spTree>
    <p:extLst>
      <p:ext uri="{BB962C8B-B14F-4D97-AF65-F5344CB8AC3E}">
        <p14:creationId xmlns:p14="http://schemas.microsoft.com/office/powerpoint/2010/main" val="426538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know about this text just from looking at it? Previous guidance has indicated a need to teach text structures. This may have been interpreted as features such as headings and foot notes or organization methods such as chronological or cause-and-effect. There is much more that we can teach when we consider how the “text” works, especially when the text is </a:t>
            </a:r>
            <a:r>
              <a:rPr lang="en-US"/>
              <a:t>not literature.</a:t>
            </a:r>
            <a:endParaRPr lang="en-US" dirty="0"/>
          </a:p>
        </p:txBody>
      </p:sp>
      <p:sp>
        <p:nvSpPr>
          <p:cNvPr id="4" name="Slide Number Placeholder 3"/>
          <p:cNvSpPr>
            <a:spLocks noGrp="1"/>
          </p:cNvSpPr>
          <p:nvPr>
            <p:ph type="sldNum" sz="quarter" idx="5"/>
          </p:nvPr>
        </p:nvSpPr>
        <p:spPr/>
        <p:txBody>
          <a:bodyPr/>
          <a:lstStyle/>
          <a:p>
            <a:fld id="{C134DE7E-CC05-47D3-A9CE-3F1CD697E861}" type="slidenum">
              <a:rPr lang="en-US" smtClean="0"/>
              <a:t>6</a:t>
            </a:fld>
            <a:endParaRPr lang="en-US"/>
          </a:p>
        </p:txBody>
      </p:sp>
    </p:spTree>
    <p:extLst>
      <p:ext uri="{BB962C8B-B14F-4D97-AF65-F5344CB8AC3E}">
        <p14:creationId xmlns:p14="http://schemas.microsoft.com/office/powerpoint/2010/main" val="277591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two questions we often ask when students are reading. The first reveals comprehension and is a lower order thinking question. The second requires interpretation and is a higher or thinking question. There is a question that falls between and supports interpretation. </a:t>
            </a:r>
          </a:p>
          <a:p>
            <a:r>
              <a:rPr lang="en-US" dirty="0"/>
              <a:t>https://img.wallpapersafari.com/tablet/768/1024/31/99/q1Ct5K.jpg</a:t>
            </a:r>
          </a:p>
        </p:txBody>
      </p:sp>
      <p:sp>
        <p:nvSpPr>
          <p:cNvPr id="4" name="Slide Number Placeholder 3"/>
          <p:cNvSpPr>
            <a:spLocks noGrp="1"/>
          </p:cNvSpPr>
          <p:nvPr>
            <p:ph type="sldNum" sz="quarter" idx="5"/>
          </p:nvPr>
        </p:nvSpPr>
        <p:spPr/>
        <p:txBody>
          <a:bodyPr/>
          <a:lstStyle/>
          <a:p>
            <a:fld id="{C134DE7E-CC05-47D3-A9CE-3F1CD697E861}" type="slidenum">
              <a:rPr lang="en-US" smtClean="0"/>
              <a:t>8</a:t>
            </a:fld>
            <a:endParaRPr lang="en-US"/>
          </a:p>
        </p:txBody>
      </p:sp>
    </p:spTree>
    <p:extLst>
      <p:ext uri="{BB962C8B-B14F-4D97-AF65-F5344CB8AC3E}">
        <p14:creationId xmlns:p14="http://schemas.microsoft.com/office/powerpoint/2010/main" val="116057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their book </a:t>
            </a:r>
            <a:r>
              <a:rPr lang="en-US" i="1" dirty="0"/>
              <a:t>Text-Dependent Questions</a:t>
            </a:r>
            <a:r>
              <a:rPr lang="en-US" dirty="0"/>
              <a:t>, Doug Fisher and Nancy Frey provide a structure for developing text-dependent questions. </a:t>
            </a:r>
          </a:p>
        </p:txBody>
      </p:sp>
      <p:sp>
        <p:nvSpPr>
          <p:cNvPr id="4" name="Slide Number Placeholder 3"/>
          <p:cNvSpPr>
            <a:spLocks noGrp="1"/>
          </p:cNvSpPr>
          <p:nvPr>
            <p:ph type="sldNum" sz="quarter" idx="5"/>
          </p:nvPr>
        </p:nvSpPr>
        <p:spPr/>
        <p:txBody>
          <a:bodyPr/>
          <a:lstStyle/>
          <a:p>
            <a:fld id="{C134DE7E-CC05-47D3-A9CE-3F1CD697E861}" type="slidenum">
              <a:rPr lang="en-US" smtClean="0"/>
              <a:t>9</a:t>
            </a:fld>
            <a:endParaRPr lang="en-US"/>
          </a:p>
        </p:txBody>
      </p:sp>
    </p:spTree>
    <p:extLst>
      <p:ext uri="{BB962C8B-B14F-4D97-AF65-F5344CB8AC3E}">
        <p14:creationId xmlns:p14="http://schemas.microsoft.com/office/powerpoint/2010/main" val="349541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photo represent you or your students? Let’s think about where we are right now. We’re worried about helping our kids make all our goals. We need to do as much as we can with the opportunities in front of us. Ultimately, we want our students to transfer their learning to other contexts, whether that’s our next unit, their next class, or an application in the wider world. To meet these goals without overwhelming ourselves or our students, we need to let go of what doesn’t get us where we want to go and hold on to what works best. </a:t>
            </a:r>
          </a:p>
        </p:txBody>
      </p:sp>
      <p:sp>
        <p:nvSpPr>
          <p:cNvPr id="4" name="Slide Number Placeholder 3"/>
          <p:cNvSpPr>
            <a:spLocks noGrp="1"/>
          </p:cNvSpPr>
          <p:nvPr>
            <p:ph type="sldNum" sz="quarter" idx="5"/>
          </p:nvPr>
        </p:nvSpPr>
        <p:spPr/>
        <p:txBody>
          <a:bodyPr/>
          <a:lstStyle/>
          <a:p>
            <a:fld id="{C134DE7E-CC05-47D3-A9CE-3F1CD697E861}" type="slidenum">
              <a:rPr lang="en-US" smtClean="0"/>
              <a:t>10</a:t>
            </a:fld>
            <a:endParaRPr lang="en-US"/>
          </a:p>
        </p:txBody>
      </p:sp>
    </p:spTree>
    <p:extLst>
      <p:ext uri="{BB962C8B-B14F-4D97-AF65-F5344CB8AC3E}">
        <p14:creationId xmlns:p14="http://schemas.microsoft.com/office/powerpoint/2010/main" val="23945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is in bold and the performance indicator is below. Place a stamp on elements of the 6-8 performance indicators that need to be taught with deliberate and direct instruction. </a:t>
            </a:r>
          </a:p>
        </p:txBody>
      </p:sp>
      <p:sp>
        <p:nvSpPr>
          <p:cNvPr id="4" name="Slide Number Placeholder 3"/>
          <p:cNvSpPr>
            <a:spLocks noGrp="1"/>
          </p:cNvSpPr>
          <p:nvPr>
            <p:ph type="sldNum" sz="quarter" idx="5"/>
          </p:nvPr>
        </p:nvSpPr>
        <p:spPr/>
        <p:txBody>
          <a:bodyPr/>
          <a:lstStyle/>
          <a:p>
            <a:fld id="{C134DE7E-CC05-47D3-A9CE-3F1CD697E861}" type="slidenum">
              <a:rPr lang="en-US" smtClean="0"/>
              <a:t>11</a:t>
            </a:fld>
            <a:endParaRPr lang="en-US"/>
          </a:p>
        </p:txBody>
      </p:sp>
    </p:spTree>
    <p:extLst>
      <p:ext uri="{BB962C8B-B14F-4D97-AF65-F5344CB8AC3E}">
        <p14:creationId xmlns:p14="http://schemas.microsoft.com/office/powerpoint/2010/main" val="391780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learning goals are often taught when revising text. But they are critical elements for understanding complex texts. Notice that the standard includes listening and must be considered when determining how context impacts language function. The </a:t>
            </a:r>
            <a:r>
              <a:rPr lang="en-US" dirty="0" err="1"/>
              <a:t>Pis</a:t>
            </a:r>
            <a:r>
              <a:rPr lang="en-US" dirty="0"/>
              <a:t> include both </a:t>
            </a:r>
          </a:p>
        </p:txBody>
      </p:sp>
      <p:sp>
        <p:nvSpPr>
          <p:cNvPr id="4" name="Slide Number Placeholder 3"/>
          <p:cNvSpPr>
            <a:spLocks noGrp="1"/>
          </p:cNvSpPr>
          <p:nvPr>
            <p:ph type="sldNum" sz="quarter" idx="5"/>
          </p:nvPr>
        </p:nvSpPr>
        <p:spPr/>
        <p:txBody>
          <a:bodyPr/>
          <a:lstStyle/>
          <a:p>
            <a:fld id="{C134DE7E-CC05-47D3-A9CE-3F1CD697E861}" type="slidenum">
              <a:rPr lang="en-US" smtClean="0"/>
              <a:t>12</a:t>
            </a:fld>
            <a:endParaRPr lang="en-US"/>
          </a:p>
        </p:txBody>
      </p:sp>
    </p:spTree>
    <p:extLst>
      <p:ext uri="{BB962C8B-B14F-4D97-AF65-F5344CB8AC3E}">
        <p14:creationId xmlns:p14="http://schemas.microsoft.com/office/powerpoint/2010/main" val="109799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50CBC2-DC34-4C46-8BE9-658130A5BB28}" type="datetimeFigureOut">
              <a:rPr lang="en-US" smtClean="0"/>
              <a:t>10/7/2021</a:t>
            </a:fld>
            <a:endParaRPr lang="en-US"/>
          </a:p>
        </p:txBody>
      </p:sp>
      <p:sp>
        <p:nvSpPr>
          <p:cNvPr id="5" name="Footer Placeholder 4"/>
          <p:cNvSpPr>
            <a:spLocks noGrp="1"/>
          </p:cNvSpPr>
          <p:nvPr>
            <p:ph type="ftr" sz="quarter" idx="11"/>
          </p:nvPr>
        </p:nvSpPr>
        <p:spPr>
          <a:xfrm>
            <a:off x="3686185" y="6459785"/>
            <a:ext cx="4822804" cy="232157"/>
          </a:xfrm>
        </p:spPr>
        <p:txBody>
          <a:bodyPr/>
          <a:lstStyle/>
          <a:p>
            <a:endParaRPr lang="en-US" dirty="0"/>
          </a:p>
        </p:txBody>
      </p:sp>
      <p:sp>
        <p:nvSpPr>
          <p:cNvPr id="6" name="Slide Number Placeholder 5"/>
          <p:cNvSpPr>
            <a:spLocks noGrp="1"/>
          </p:cNvSpPr>
          <p:nvPr>
            <p:ph type="sldNum" sz="quarter" idx="12"/>
          </p:nvPr>
        </p:nvSpPr>
        <p:spPr/>
        <p:txBody>
          <a:bodyPr/>
          <a:lstStyle/>
          <a:p>
            <a:fld id="{27DE1E5C-5F34-4279-BC65-8B81280DF6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E76D6CF-EDEA-4554-B782-9C8910C46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122618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0CBC2-DC34-4C46-8BE9-658130A5BB2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E1E5C-5F34-4279-BC65-8B81280DF6FE}" type="slidenum">
              <a:rPr lang="en-US" smtClean="0"/>
              <a:t>‹#›</a:t>
            </a:fld>
            <a:endParaRPr lang="en-US"/>
          </a:p>
        </p:txBody>
      </p:sp>
      <p:pic>
        <p:nvPicPr>
          <p:cNvPr id="7" name="Picture 6">
            <a:extLst>
              <a:ext uri="{FF2B5EF4-FFF2-40B4-BE49-F238E27FC236}">
                <a16:creationId xmlns:a16="http://schemas.microsoft.com/office/drawing/2014/main" id="{9C7760E6-07C3-448D-92D9-F2F4EDF33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174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0CBC2-DC34-4C46-8BE9-658130A5BB2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E1E5C-5F34-4279-BC65-8B81280DF6FE}" type="slidenum">
              <a:rPr lang="en-US" smtClean="0"/>
              <a:t>‹#›</a:t>
            </a:fld>
            <a:endParaRPr lang="en-US"/>
          </a:p>
        </p:txBody>
      </p:sp>
      <p:pic>
        <p:nvPicPr>
          <p:cNvPr id="9" name="Picture 8">
            <a:extLst>
              <a:ext uri="{FF2B5EF4-FFF2-40B4-BE49-F238E27FC236}">
                <a16:creationId xmlns:a16="http://schemas.microsoft.com/office/drawing/2014/main" id="{11AB35D9-BFC6-4236-90BC-B5E03A422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392076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0CBC2-DC34-4C46-8BE9-658130A5BB2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E1E5C-5F34-4279-BC65-8B81280DF6FE}" type="slidenum">
              <a:rPr lang="en-US" smtClean="0"/>
              <a:t>‹#›</a:t>
            </a:fld>
            <a:endParaRPr lang="en-US"/>
          </a:p>
        </p:txBody>
      </p:sp>
      <p:pic>
        <p:nvPicPr>
          <p:cNvPr id="7" name="Picture 6">
            <a:extLst>
              <a:ext uri="{FF2B5EF4-FFF2-40B4-BE49-F238E27FC236}">
                <a16:creationId xmlns:a16="http://schemas.microsoft.com/office/drawing/2014/main" id="{6BA61C8F-A773-4850-B62A-0AAF8E63F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190143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0CBC2-DC34-4C46-8BE9-658130A5BB2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E1E5C-5F34-4279-BC65-8B81280DF6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DA6AF4-04DD-498D-AB74-9CCD06175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259810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50CBC2-DC34-4C46-8BE9-658130A5BB28}"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E1E5C-5F34-4279-BC65-8B81280DF6FE}" type="slidenum">
              <a:rPr lang="en-US" smtClean="0"/>
              <a:t>‹#›</a:t>
            </a:fld>
            <a:endParaRPr lang="en-US"/>
          </a:p>
        </p:txBody>
      </p:sp>
      <p:pic>
        <p:nvPicPr>
          <p:cNvPr id="9" name="Picture 8">
            <a:extLst>
              <a:ext uri="{FF2B5EF4-FFF2-40B4-BE49-F238E27FC236}">
                <a16:creationId xmlns:a16="http://schemas.microsoft.com/office/drawing/2014/main" id="{79010626-590E-4CC7-8837-F30BBFDE6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343901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50CBC2-DC34-4C46-8BE9-658130A5BB28}"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E1E5C-5F34-4279-BC65-8B81280DF6FE}" type="slidenum">
              <a:rPr lang="en-US" smtClean="0"/>
              <a:t>‹#›</a:t>
            </a:fld>
            <a:endParaRPr lang="en-US"/>
          </a:p>
        </p:txBody>
      </p:sp>
      <p:pic>
        <p:nvPicPr>
          <p:cNvPr id="11" name="Picture 10">
            <a:extLst>
              <a:ext uri="{FF2B5EF4-FFF2-40B4-BE49-F238E27FC236}">
                <a16:creationId xmlns:a16="http://schemas.microsoft.com/office/drawing/2014/main" id="{BF5909E1-672D-40DC-8257-479E6B3AE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220169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50CBC2-DC34-4C46-8BE9-658130A5BB28}"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E1E5C-5F34-4279-BC65-8B81280DF6FE}" type="slidenum">
              <a:rPr lang="en-US" smtClean="0"/>
              <a:t>‹#›</a:t>
            </a:fld>
            <a:endParaRPr lang="en-US"/>
          </a:p>
        </p:txBody>
      </p:sp>
      <p:pic>
        <p:nvPicPr>
          <p:cNvPr id="6" name="Picture 5">
            <a:extLst>
              <a:ext uri="{FF2B5EF4-FFF2-40B4-BE49-F238E27FC236}">
                <a16:creationId xmlns:a16="http://schemas.microsoft.com/office/drawing/2014/main" id="{8F6C90A7-AFAB-4699-A6EF-57CDEBC942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392119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50CBC2-DC34-4C46-8BE9-658130A5BB28}" type="datetimeFigureOut">
              <a:rPr lang="en-US" smtClean="0"/>
              <a:t>10/7/2021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7DE1E5C-5F34-4279-BC65-8B81280DF6FE}" type="slidenum">
              <a:rPr lang="en-US" smtClean="0"/>
              <a:t>‹#›</a:t>
            </a:fld>
            <a:endParaRPr lang="en-US"/>
          </a:p>
        </p:txBody>
      </p:sp>
      <p:pic>
        <p:nvPicPr>
          <p:cNvPr id="10" name="Picture 9">
            <a:extLst>
              <a:ext uri="{FF2B5EF4-FFF2-40B4-BE49-F238E27FC236}">
                <a16:creationId xmlns:a16="http://schemas.microsoft.com/office/drawing/2014/main" id="{844BE185-8AF4-472B-91BC-08FE5865AD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242164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50CBC2-DC34-4C46-8BE9-658130A5BB28}" type="datetimeFigureOut">
              <a:rPr lang="en-US" smtClean="0"/>
              <a:t>10/7/2021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DE1E5C-5F34-4279-BC65-8B81280DF6FE}" type="slidenum">
              <a:rPr lang="en-US" smtClean="0"/>
              <a:t>‹#›</a:t>
            </a:fld>
            <a:endParaRPr lang="en-US"/>
          </a:p>
        </p:txBody>
      </p:sp>
      <p:pic>
        <p:nvPicPr>
          <p:cNvPr id="10" name="Picture 9">
            <a:extLst>
              <a:ext uri="{FF2B5EF4-FFF2-40B4-BE49-F238E27FC236}">
                <a16:creationId xmlns:a16="http://schemas.microsoft.com/office/drawing/2014/main" id="{6BF0928C-26EA-4ADD-89EF-E84D619C65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272419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0CBC2-DC34-4C46-8BE9-658130A5BB28}"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E1E5C-5F34-4279-BC65-8B81280DF6FE}" type="slidenum">
              <a:rPr lang="en-US" smtClean="0"/>
              <a:t>‹#›</a:t>
            </a:fld>
            <a:endParaRPr lang="en-US"/>
          </a:p>
        </p:txBody>
      </p:sp>
      <p:pic>
        <p:nvPicPr>
          <p:cNvPr id="10" name="Picture 9">
            <a:extLst>
              <a:ext uri="{FF2B5EF4-FFF2-40B4-BE49-F238E27FC236}">
                <a16:creationId xmlns:a16="http://schemas.microsoft.com/office/drawing/2014/main" id="{ED9C6406-4E94-489C-998A-88D81D554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382159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50CBC2-DC34-4C46-8BE9-658130A5BB28}" type="datetimeFigureOut">
              <a:rPr lang="en-US" smtClean="0"/>
              <a:t>10/7/2021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7DE1E5C-5F34-4279-BC65-8B81280DF6F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D00FC8E-D5BB-4016-B6F0-DA20363E01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2600" y="6434931"/>
            <a:ext cx="1066800" cy="388938"/>
          </a:xfrm>
          <a:prstGeom prst="rect">
            <a:avLst/>
          </a:prstGeom>
        </p:spPr>
      </p:pic>
    </p:spTree>
    <p:extLst>
      <p:ext uri="{BB962C8B-B14F-4D97-AF65-F5344CB8AC3E}">
        <p14:creationId xmlns:p14="http://schemas.microsoft.com/office/powerpoint/2010/main" val="27213925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achievethecore.org/search?q=juicy+senten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g/GEg60AwBQd"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C969E-F2DD-4682-93B0-8E8701BA8FBD}"/>
              </a:ext>
            </a:extLst>
          </p:cNvPr>
          <p:cNvSpPr>
            <a:spLocks noGrp="1"/>
          </p:cNvSpPr>
          <p:nvPr>
            <p:ph type="ctrTitle"/>
          </p:nvPr>
        </p:nvSpPr>
        <p:spPr>
          <a:xfrm>
            <a:off x="6730000" y="639097"/>
            <a:ext cx="4813072" cy="3686015"/>
          </a:xfrm>
        </p:spPr>
        <p:txBody>
          <a:bodyPr>
            <a:normAutofit/>
          </a:bodyPr>
          <a:lstStyle/>
          <a:p>
            <a:r>
              <a:rPr lang="en-US" dirty="0"/>
              <a:t>Essential Topics in ELA</a:t>
            </a:r>
            <a:endParaRPr lang="en-US"/>
          </a:p>
        </p:txBody>
      </p:sp>
      <p:sp>
        <p:nvSpPr>
          <p:cNvPr id="3" name="Subtitle 2">
            <a:extLst>
              <a:ext uri="{FF2B5EF4-FFF2-40B4-BE49-F238E27FC236}">
                <a16:creationId xmlns:a16="http://schemas.microsoft.com/office/drawing/2014/main" id="{247231A2-297B-4A94-8642-66D43DFC62E4}"/>
              </a:ext>
            </a:extLst>
          </p:cNvPr>
          <p:cNvSpPr>
            <a:spLocks noGrp="1"/>
          </p:cNvSpPr>
          <p:nvPr>
            <p:ph type="subTitle" idx="1"/>
          </p:nvPr>
        </p:nvSpPr>
        <p:spPr>
          <a:xfrm>
            <a:off x="6729999" y="4455621"/>
            <a:ext cx="4829101" cy="1238616"/>
          </a:xfrm>
        </p:spPr>
        <p:txBody>
          <a:bodyPr>
            <a:normAutofit/>
          </a:bodyPr>
          <a:lstStyle/>
          <a:p>
            <a:r>
              <a:rPr lang="en-US" sz="4000" dirty="0">
                <a:solidFill>
                  <a:schemeClr val="tx1">
                    <a:lumMod val="85000"/>
                    <a:lumOff val="15000"/>
                  </a:schemeClr>
                </a:solidFill>
              </a:rPr>
              <a:t>How does the text work?</a:t>
            </a:r>
          </a:p>
        </p:txBody>
      </p:sp>
      <p:pic>
        <p:nvPicPr>
          <p:cNvPr id="5" name="Picture 4">
            <a:extLst>
              <a:ext uri="{FF2B5EF4-FFF2-40B4-BE49-F238E27FC236}">
                <a16:creationId xmlns:a16="http://schemas.microsoft.com/office/drawing/2014/main" id="{17006D66-35E1-4125-8E10-3197AB53E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2170344"/>
            <a:ext cx="5462001" cy="1993630"/>
          </a:xfrm>
          <a:prstGeom prst="rect">
            <a:avLst/>
          </a:prstGeom>
        </p:spPr>
      </p:pic>
      <p:cxnSp>
        <p:nvCxnSpPr>
          <p:cNvPr id="21" name="Straight Connector 20">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3B679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8547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820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B7628-30C0-40E0-A789-CF3EB7148FC0}"/>
              </a:ext>
            </a:extLst>
          </p:cNvPr>
          <p:cNvSpPr>
            <a:spLocks noGrp="1"/>
          </p:cNvSpPr>
          <p:nvPr>
            <p:ph type="title"/>
          </p:nvPr>
        </p:nvSpPr>
        <p:spPr>
          <a:xfrm>
            <a:off x="7859485" y="634946"/>
            <a:ext cx="3690257" cy="1450757"/>
          </a:xfrm>
        </p:spPr>
        <p:txBody>
          <a:bodyPr>
            <a:normAutofit/>
          </a:bodyPr>
          <a:lstStyle/>
          <a:p>
            <a:r>
              <a:rPr lang="en-US" sz="3400"/>
              <a:t>Learning acceleration and transfer</a:t>
            </a:r>
          </a:p>
        </p:txBody>
      </p:sp>
      <p:pic>
        <p:nvPicPr>
          <p:cNvPr id="1026" name="Picture 2">
            <a:extLst>
              <a:ext uri="{FF2B5EF4-FFF2-40B4-BE49-F238E27FC236}">
                <a16:creationId xmlns:a16="http://schemas.microsoft.com/office/drawing/2014/main" id="{7189DB88-02F7-4B32-8834-9E591F369C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8168"/>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367A17-638C-4C9D-9171-B2D94A5EFE62}"/>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Ø"/>
            </a:pPr>
            <a:r>
              <a:rPr lang="en-US" sz="2800" dirty="0"/>
              <a:t>Current concern: making the most of what we have</a:t>
            </a:r>
          </a:p>
          <a:p>
            <a:pPr>
              <a:buFont typeface="Wingdings" panose="05000000000000000000" pitchFamily="2" charset="2"/>
              <a:buChar char="Ø"/>
            </a:pPr>
            <a:r>
              <a:rPr lang="en-US" sz="2800" dirty="0"/>
              <a:t>Continuing concern: transferring learning from one context to another </a:t>
            </a:r>
          </a:p>
          <a:p>
            <a:endParaRPr lang="en-US" dirty="0"/>
          </a:p>
        </p:txBody>
      </p:sp>
      <p:sp>
        <p:nvSpPr>
          <p:cNvPr id="75" name="Rectangle 74">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07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409D-D7A6-41B3-A2DB-617E275FF74A}"/>
              </a:ext>
            </a:extLst>
          </p:cNvPr>
          <p:cNvSpPr>
            <a:spLocks noGrp="1"/>
          </p:cNvSpPr>
          <p:nvPr>
            <p:ph type="title"/>
          </p:nvPr>
        </p:nvSpPr>
        <p:spPr/>
        <p:txBody>
          <a:bodyPr/>
          <a:lstStyle/>
          <a:p>
            <a:r>
              <a:rPr lang="en-US" dirty="0"/>
              <a:t>2020 Maine ELA Standards </a:t>
            </a:r>
          </a:p>
        </p:txBody>
      </p:sp>
      <p:sp>
        <p:nvSpPr>
          <p:cNvPr id="3" name="Content Placeholder 2">
            <a:extLst>
              <a:ext uri="{FF2B5EF4-FFF2-40B4-BE49-F238E27FC236}">
                <a16:creationId xmlns:a16="http://schemas.microsoft.com/office/drawing/2014/main" id="{8691CF23-F7AB-46FA-A5D8-BF6F0E135607}"/>
              </a:ext>
            </a:extLst>
          </p:cNvPr>
          <p:cNvSpPr>
            <a:spLocks noGrp="1"/>
          </p:cNvSpPr>
          <p:nvPr>
            <p:ph idx="1"/>
          </p:nvPr>
        </p:nvSpPr>
        <p:spPr/>
        <p:txBody>
          <a:bodyPr>
            <a:normAutofit fontScale="92500" lnSpcReduction="10000"/>
          </a:bodyPr>
          <a:lstStyle/>
          <a:p>
            <a:r>
              <a:rPr lang="en-US" b="1" dirty="0"/>
              <a:t>Standard L.3</a:t>
            </a:r>
            <a:r>
              <a:rPr lang="en-US" dirty="0"/>
              <a:t>: </a:t>
            </a:r>
          </a:p>
          <a:p>
            <a:r>
              <a:rPr lang="en-US" b="1" dirty="0"/>
              <a:t>Apply knowledge of language to understand how language functions in different contexts, to make effective choices for meaning or style, and to comprehend more fully when reading or listening.</a:t>
            </a:r>
            <a:endParaRPr lang="en-US" dirty="0"/>
          </a:p>
          <a:p>
            <a:r>
              <a:rPr lang="en-US" dirty="0"/>
              <a:t>L.3.6-8 </a:t>
            </a:r>
          </a:p>
          <a:p>
            <a:pPr lvl="0"/>
            <a:r>
              <a:rPr lang="en-US" dirty="0"/>
              <a:t>Vary sentence patterns for meaning, reader/listener interest, and style.</a:t>
            </a:r>
          </a:p>
          <a:p>
            <a:pPr lvl="0"/>
            <a:r>
              <a:rPr lang="en-US" dirty="0"/>
              <a:t>Maintain consistency in style and tone.</a:t>
            </a:r>
          </a:p>
          <a:p>
            <a:pPr lvl="0"/>
            <a:r>
              <a:rPr lang="en-US" dirty="0"/>
              <a:t>Choose language that expresses ideas precisely and concisely, recognizing and eliminating wordiness and redundancy.</a:t>
            </a:r>
          </a:p>
          <a:p>
            <a:pPr lvl="0"/>
            <a:r>
              <a:rPr lang="en-US" dirty="0"/>
              <a:t>Use verbs in the active and passive voice and in the conditional and subjunctive mood to achieve particular effects (e.g., emphasizing the actor or the action; expressing uncertainty or describing a state contrary to fact).</a:t>
            </a:r>
          </a:p>
          <a:p>
            <a:endParaRPr lang="en-US" dirty="0"/>
          </a:p>
        </p:txBody>
      </p:sp>
    </p:spTree>
    <p:extLst>
      <p:ext uri="{BB962C8B-B14F-4D97-AF65-F5344CB8AC3E}">
        <p14:creationId xmlns:p14="http://schemas.microsoft.com/office/powerpoint/2010/main" val="187047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409D-D7A6-41B3-A2DB-617E275FF74A}"/>
              </a:ext>
            </a:extLst>
          </p:cNvPr>
          <p:cNvSpPr>
            <a:spLocks noGrp="1"/>
          </p:cNvSpPr>
          <p:nvPr>
            <p:ph type="title"/>
          </p:nvPr>
        </p:nvSpPr>
        <p:spPr/>
        <p:txBody>
          <a:bodyPr/>
          <a:lstStyle/>
          <a:p>
            <a:r>
              <a:rPr lang="en-US" dirty="0"/>
              <a:t>2020 Maine ELA Standards </a:t>
            </a:r>
          </a:p>
        </p:txBody>
      </p:sp>
      <p:sp>
        <p:nvSpPr>
          <p:cNvPr id="3" name="Content Placeholder 2">
            <a:extLst>
              <a:ext uri="{FF2B5EF4-FFF2-40B4-BE49-F238E27FC236}">
                <a16:creationId xmlns:a16="http://schemas.microsoft.com/office/drawing/2014/main" id="{8691CF23-F7AB-46FA-A5D8-BF6F0E135607}"/>
              </a:ext>
            </a:extLst>
          </p:cNvPr>
          <p:cNvSpPr>
            <a:spLocks noGrp="1"/>
          </p:cNvSpPr>
          <p:nvPr>
            <p:ph idx="1"/>
          </p:nvPr>
        </p:nvSpPr>
        <p:spPr/>
        <p:txBody>
          <a:bodyPr>
            <a:normAutofit fontScale="92500" lnSpcReduction="10000"/>
          </a:bodyPr>
          <a:lstStyle/>
          <a:p>
            <a:r>
              <a:rPr lang="en-US" b="1" dirty="0"/>
              <a:t>Standard L.3</a:t>
            </a:r>
            <a:r>
              <a:rPr lang="en-US" dirty="0"/>
              <a:t>: </a:t>
            </a:r>
          </a:p>
          <a:p>
            <a:r>
              <a:rPr lang="en-US" b="1" dirty="0"/>
              <a:t>Apply knowledge of language to understand how language functions in different contexts, to make effective choices for meaning or style, and to </a:t>
            </a:r>
            <a:r>
              <a:rPr lang="en-US" b="1" dirty="0">
                <a:highlight>
                  <a:srgbClr val="00FF00"/>
                </a:highlight>
              </a:rPr>
              <a:t>comprehend more fully </a:t>
            </a:r>
            <a:r>
              <a:rPr lang="en-US" b="1" dirty="0"/>
              <a:t>when reading or listening.</a:t>
            </a:r>
            <a:endParaRPr lang="en-US" dirty="0"/>
          </a:p>
          <a:p>
            <a:r>
              <a:rPr lang="en-US" dirty="0"/>
              <a:t>L.3.6-8 </a:t>
            </a:r>
          </a:p>
          <a:p>
            <a:pPr lvl="0"/>
            <a:r>
              <a:rPr lang="en-US" dirty="0">
                <a:highlight>
                  <a:srgbClr val="FFFF00"/>
                </a:highlight>
              </a:rPr>
              <a:t>Vary sentence patterns </a:t>
            </a:r>
            <a:r>
              <a:rPr lang="en-US" dirty="0"/>
              <a:t>for meaning, reader/listener interest, and </a:t>
            </a:r>
            <a:r>
              <a:rPr lang="en-US" dirty="0">
                <a:highlight>
                  <a:srgbClr val="FFFF00"/>
                </a:highlight>
              </a:rPr>
              <a:t>style</a:t>
            </a:r>
            <a:r>
              <a:rPr lang="en-US" dirty="0"/>
              <a:t>.</a:t>
            </a:r>
          </a:p>
          <a:p>
            <a:pPr lvl="0"/>
            <a:r>
              <a:rPr lang="en-US" dirty="0"/>
              <a:t>Maintain consistency in </a:t>
            </a:r>
            <a:r>
              <a:rPr lang="en-US" dirty="0">
                <a:highlight>
                  <a:srgbClr val="FFFF00"/>
                </a:highlight>
              </a:rPr>
              <a:t>style</a:t>
            </a:r>
            <a:r>
              <a:rPr lang="en-US" dirty="0"/>
              <a:t> and </a:t>
            </a:r>
            <a:r>
              <a:rPr lang="en-US" dirty="0">
                <a:highlight>
                  <a:srgbClr val="FFFF00"/>
                </a:highlight>
              </a:rPr>
              <a:t>tone</a:t>
            </a:r>
            <a:r>
              <a:rPr lang="en-US" dirty="0"/>
              <a:t>.</a:t>
            </a:r>
          </a:p>
          <a:p>
            <a:pPr lvl="0"/>
            <a:r>
              <a:rPr lang="en-US" dirty="0"/>
              <a:t>Choose </a:t>
            </a:r>
            <a:r>
              <a:rPr lang="en-US" dirty="0">
                <a:highlight>
                  <a:srgbClr val="FFFF00"/>
                </a:highlight>
              </a:rPr>
              <a:t>language</a:t>
            </a:r>
            <a:r>
              <a:rPr lang="en-US" dirty="0"/>
              <a:t> that expresses ideas </a:t>
            </a:r>
            <a:r>
              <a:rPr lang="en-US" dirty="0">
                <a:highlight>
                  <a:srgbClr val="FFFF00"/>
                </a:highlight>
              </a:rPr>
              <a:t>precisely</a:t>
            </a:r>
            <a:r>
              <a:rPr lang="en-US" dirty="0"/>
              <a:t> and </a:t>
            </a:r>
            <a:r>
              <a:rPr lang="en-US" dirty="0">
                <a:highlight>
                  <a:srgbClr val="FFFF00"/>
                </a:highlight>
              </a:rPr>
              <a:t>concisely</a:t>
            </a:r>
            <a:r>
              <a:rPr lang="en-US" dirty="0"/>
              <a:t>, recognizing and </a:t>
            </a:r>
            <a:r>
              <a:rPr lang="en-US" dirty="0">
                <a:highlight>
                  <a:srgbClr val="FFFF00"/>
                </a:highlight>
              </a:rPr>
              <a:t>eliminating wordiness </a:t>
            </a:r>
            <a:r>
              <a:rPr lang="en-US" dirty="0"/>
              <a:t>and redundancy.</a:t>
            </a:r>
          </a:p>
          <a:p>
            <a:pPr lvl="0"/>
            <a:r>
              <a:rPr lang="en-US" dirty="0"/>
              <a:t>Use verbs in the </a:t>
            </a:r>
            <a:r>
              <a:rPr lang="en-US" dirty="0">
                <a:highlight>
                  <a:srgbClr val="FFFF00"/>
                </a:highlight>
              </a:rPr>
              <a:t>active</a:t>
            </a:r>
            <a:r>
              <a:rPr lang="en-US" dirty="0"/>
              <a:t> and </a:t>
            </a:r>
            <a:r>
              <a:rPr lang="en-US" dirty="0">
                <a:highlight>
                  <a:srgbClr val="FFFF00"/>
                </a:highlight>
              </a:rPr>
              <a:t>passive voice </a:t>
            </a:r>
            <a:r>
              <a:rPr lang="en-US" dirty="0"/>
              <a:t>and in the </a:t>
            </a:r>
            <a:r>
              <a:rPr lang="en-US" dirty="0">
                <a:highlight>
                  <a:srgbClr val="FFFF00"/>
                </a:highlight>
              </a:rPr>
              <a:t>conditional</a:t>
            </a:r>
            <a:r>
              <a:rPr lang="en-US" dirty="0"/>
              <a:t> and </a:t>
            </a:r>
            <a:r>
              <a:rPr lang="en-US" dirty="0">
                <a:highlight>
                  <a:srgbClr val="FFFF00"/>
                </a:highlight>
              </a:rPr>
              <a:t>subjunctive</a:t>
            </a:r>
            <a:r>
              <a:rPr lang="en-US" dirty="0"/>
              <a:t> </a:t>
            </a:r>
            <a:r>
              <a:rPr lang="en-US" dirty="0">
                <a:highlight>
                  <a:srgbClr val="FFFF00"/>
                </a:highlight>
              </a:rPr>
              <a:t>mood</a:t>
            </a:r>
            <a:r>
              <a:rPr lang="en-US" dirty="0"/>
              <a:t> to achieve particular effects (e.g., emphasizing the actor or the action; expressing uncertainty or describing a state contrary to fact).</a:t>
            </a:r>
          </a:p>
          <a:p>
            <a:endParaRPr lang="en-US" dirty="0"/>
          </a:p>
        </p:txBody>
      </p:sp>
    </p:spTree>
    <p:extLst>
      <p:ext uri="{BB962C8B-B14F-4D97-AF65-F5344CB8AC3E}">
        <p14:creationId xmlns:p14="http://schemas.microsoft.com/office/powerpoint/2010/main" val="167653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409D-D7A6-41B3-A2DB-617E275FF74A}"/>
              </a:ext>
            </a:extLst>
          </p:cNvPr>
          <p:cNvSpPr>
            <a:spLocks noGrp="1"/>
          </p:cNvSpPr>
          <p:nvPr>
            <p:ph type="title"/>
          </p:nvPr>
        </p:nvSpPr>
        <p:spPr/>
        <p:txBody>
          <a:bodyPr/>
          <a:lstStyle/>
          <a:p>
            <a:r>
              <a:rPr lang="en-US" dirty="0"/>
              <a:t>2020 Maine ELA Standards </a:t>
            </a:r>
          </a:p>
        </p:txBody>
      </p:sp>
      <p:sp>
        <p:nvSpPr>
          <p:cNvPr id="3" name="Content Placeholder 2">
            <a:extLst>
              <a:ext uri="{FF2B5EF4-FFF2-40B4-BE49-F238E27FC236}">
                <a16:creationId xmlns:a16="http://schemas.microsoft.com/office/drawing/2014/main" id="{8691CF23-F7AB-46FA-A5D8-BF6F0E135607}"/>
              </a:ext>
            </a:extLst>
          </p:cNvPr>
          <p:cNvSpPr>
            <a:spLocks noGrp="1"/>
          </p:cNvSpPr>
          <p:nvPr>
            <p:ph idx="1"/>
          </p:nvPr>
        </p:nvSpPr>
        <p:spPr/>
        <p:txBody>
          <a:bodyPr>
            <a:normAutofit/>
          </a:bodyPr>
          <a:lstStyle/>
          <a:p>
            <a:r>
              <a:rPr lang="en-US" b="1" dirty="0"/>
              <a:t>Standard SL.4:</a:t>
            </a:r>
            <a:endParaRPr lang="en-US" dirty="0"/>
          </a:p>
          <a:p>
            <a:r>
              <a:rPr lang="en-US" b="1" dirty="0"/>
              <a:t>Adapt speech to a variety of contexts, audiences, and communicative tasks.</a:t>
            </a:r>
            <a:endParaRPr lang="en-US" dirty="0"/>
          </a:p>
          <a:p>
            <a:pPr lvl="1"/>
            <a:r>
              <a:rPr lang="en-US" sz="2000" dirty="0">
                <a:highlight>
                  <a:srgbClr val="FFFF00"/>
                </a:highlight>
              </a:rPr>
              <a:t>SL.4.6-8 </a:t>
            </a:r>
            <a:r>
              <a:rPr lang="en-US" sz="2000" dirty="0"/>
              <a:t>Adapt speech to a variety of contexts, demonstrating command of language in the appropriate register.</a:t>
            </a:r>
          </a:p>
          <a:p>
            <a:r>
              <a:rPr lang="en-US" b="1" dirty="0"/>
              <a:t>Standard R.7:</a:t>
            </a:r>
            <a:endParaRPr lang="en-US" dirty="0"/>
          </a:p>
          <a:p>
            <a:r>
              <a:rPr lang="en-US" b="1" dirty="0"/>
              <a:t>Interpret words and phrases as they are used in various texts, including determining technical, connotative, and figurative meanings, and analyze how specific word choices shape meaning or tone.</a:t>
            </a:r>
            <a:endParaRPr lang="en-US" dirty="0"/>
          </a:p>
          <a:p>
            <a:pPr lvl="1"/>
            <a:r>
              <a:rPr lang="en-US" sz="2000" dirty="0">
                <a:highlight>
                  <a:srgbClr val="FFFF00"/>
                </a:highlight>
              </a:rPr>
              <a:t>R.7.6-8 </a:t>
            </a:r>
            <a:r>
              <a:rPr lang="en-US" sz="2000" dirty="0"/>
              <a:t>Determine the meaning of figurative, connotative, and technical word meanings and phrases as they are used in various texts; analyze the impact of specific word choices and techniques on meaning and tone.</a:t>
            </a:r>
          </a:p>
          <a:p>
            <a:endParaRPr lang="en-US" dirty="0"/>
          </a:p>
        </p:txBody>
      </p:sp>
    </p:spTree>
    <p:extLst>
      <p:ext uri="{BB962C8B-B14F-4D97-AF65-F5344CB8AC3E}">
        <p14:creationId xmlns:p14="http://schemas.microsoft.com/office/powerpoint/2010/main" val="193977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70">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5EC6C-F1D7-4018-BD1E-D0668B5E6ABF}"/>
              </a:ext>
            </a:extLst>
          </p:cNvPr>
          <p:cNvSpPr>
            <a:spLocks noGrp="1"/>
          </p:cNvSpPr>
          <p:nvPr>
            <p:ph type="title"/>
          </p:nvPr>
        </p:nvSpPr>
        <p:spPr>
          <a:xfrm>
            <a:off x="7859485" y="634946"/>
            <a:ext cx="3690257" cy="1450757"/>
          </a:xfrm>
        </p:spPr>
        <p:txBody>
          <a:bodyPr>
            <a:normAutofit/>
          </a:bodyPr>
          <a:lstStyle/>
          <a:p>
            <a:r>
              <a:rPr lang="en-US"/>
              <a:t>How does the text work? </a:t>
            </a:r>
            <a:endParaRPr lang="en-US" dirty="0"/>
          </a:p>
        </p:txBody>
      </p:sp>
      <p:pic>
        <p:nvPicPr>
          <p:cNvPr id="4098" name="Picture 2" descr="white and black printer paper">
            <a:extLst>
              <a:ext uri="{FF2B5EF4-FFF2-40B4-BE49-F238E27FC236}">
                <a16:creationId xmlns:a16="http://schemas.microsoft.com/office/drawing/2014/main" id="{8BDF62A4-288E-4EF8-93DF-1E12CD7F50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991138"/>
            <a:ext cx="6909801" cy="4612292"/>
          </a:xfrm>
          <a:prstGeom prst="rect">
            <a:avLst/>
          </a:prstGeom>
          <a:noFill/>
          <a:extLst>
            <a:ext uri="{909E8E84-426E-40DD-AFC4-6F175D3DCCD1}">
              <a14:hiddenFill xmlns:a14="http://schemas.microsoft.com/office/drawing/2010/main">
                <a:solidFill>
                  <a:srgbClr val="FFFFFF"/>
                </a:solidFill>
              </a14:hiddenFill>
            </a:ext>
          </a:extLst>
        </p:spPr>
      </p:pic>
      <p:cxnSp>
        <p:nvCxnSpPr>
          <p:cNvPr id="4104" name="Straight Connector 72">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BAE1C9-AD80-487C-9716-5F1FB7C18E24}"/>
              </a:ext>
            </a:extLst>
          </p:cNvPr>
          <p:cNvSpPr>
            <a:spLocks noGrp="1"/>
          </p:cNvSpPr>
          <p:nvPr>
            <p:ph idx="1"/>
          </p:nvPr>
        </p:nvSpPr>
        <p:spPr>
          <a:xfrm>
            <a:off x="7859485" y="2198914"/>
            <a:ext cx="3690257" cy="3670180"/>
          </a:xfrm>
        </p:spPr>
        <p:txBody>
          <a:bodyPr>
            <a:normAutofit fontScale="92500" lnSpcReduction="20000"/>
          </a:bodyPr>
          <a:lstStyle/>
          <a:p>
            <a:pPr algn="ctr"/>
            <a:r>
              <a:rPr lang="en-US" sz="2400" dirty="0"/>
              <a:t>Sentence patterns</a:t>
            </a:r>
          </a:p>
          <a:p>
            <a:pPr algn="ctr"/>
            <a:r>
              <a:rPr lang="en-US" sz="2400" dirty="0"/>
              <a:t>Style</a:t>
            </a:r>
          </a:p>
          <a:p>
            <a:pPr algn="ctr"/>
            <a:r>
              <a:rPr lang="en-US" sz="2400" dirty="0"/>
              <a:t>Tone</a:t>
            </a:r>
          </a:p>
          <a:p>
            <a:pPr algn="ctr"/>
            <a:r>
              <a:rPr lang="en-US" sz="2400" dirty="0"/>
              <a:t>Precise language</a:t>
            </a:r>
          </a:p>
          <a:p>
            <a:pPr algn="ctr"/>
            <a:r>
              <a:rPr lang="en-US" sz="2400" dirty="0"/>
              <a:t>Concise language</a:t>
            </a:r>
          </a:p>
          <a:p>
            <a:pPr algn="ctr"/>
            <a:r>
              <a:rPr lang="en-US" sz="2400" dirty="0"/>
              <a:t>Active voice</a:t>
            </a:r>
          </a:p>
          <a:p>
            <a:pPr algn="ctr"/>
            <a:r>
              <a:rPr lang="en-US" sz="2400" dirty="0"/>
              <a:t>Passive voice</a:t>
            </a:r>
          </a:p>
          <a:p>
            <a:pPr algn="ctr"/>
            <a:r>
              <a:rPr lang="en-US" sz="2400" dirty="0"/>
              <a:t>Conditional </a:t>
            </a:r>
          </a:p>
          <a:p>
            <a:pPr algn="ctr"/>
            <a:r>
              <a:rPr lang="en-US" sz="2400" dirty="0"/>
              <a:t>Subjunctive </a:t>
            </a:r>
          </a:p>
          <a:p>
            <a:endParaRPr lang="en-US" sz="1700" dirty="0"/>
          </a:p>
          <a:p>
            <a:endParaRPr lang="en-US" sz="1700" dirty="0"/>
          </a:p>
        </p:txBody>
      </p:sp>
      <p:sp>
        <p:nvSpPr>
          <p:cNvPr id="4105" name="Rectangle 74">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68C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6" name="Rectangle 76">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70624C"/>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192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B53C-E09E-4E7E-BF9B-C735727C63EB}"/>
              </a:ext>
            </a:extLst>
          </p:cNvPr>
          <p:cNvSpPr>
            <a:spLocks noGrp="1"/>
          </p:cNvSpPr>
          <p:nvPr>
            <p:ph type="title"/>
          </p:nvPr>
        </p:nvSpPr>
        <p:spPr/>
        <p:txBody>
          <a:bodyPr/>
          <a:lstStyle/>
          <a:p>
            <a:r>
              <a:rPr lang="en-US" dirty="0"/>
              <a:t>Sentence Patterns</a:t>
            </a:r>
          </a:p>
        </p:txBody>
      </p:sp>
      <p:sp>
        <p:nvSpPr>
          <p:cNvPr id="3" name="Content Placeholder 2">
            <a:extLst>
              <a:ext uri="{FF2B5EF4-FFF2-40B4-BE49-F238E27FC236}">
                <a16:creationId xmlns:a16="http://schemas.microsoft.com/office/drawing/2014/main" id="{913D0BD7-5918-4F7A-BDDB-31A04FF0FCD3}"/>
              </a:ext>
            </a:extLst>
          </p:cNvPr>
          <p:cNvSpPr>
            <a:spLocks noGrp="1"/>
          </p:cNvSpPr>
          <p:nvPr>
            <p:ph idx="1"/>
          </p:nvPr>
        </p:nvSpPr>
        <p:spPr/>
        <p:txBody>
          <a:bodyPr>
            <a:noAutofit/>
          </a:bodyPr>
          <a:lstStyle/>
          <a:p>
            <a:r>
              <a:rPr lang="en-US" sz="2400" dirty="0"/>
              <a:t>Wheatley was a talented poet who engaged with the poetic tastes of her time. But she was also a black woman at a time when black people had very little power in America: “she died in 1784 in abject poverty, preceded in death by her three children, surrounded by filth, and abandoned, apparently, by her husband, John Peters,” Gates writes.</a:t>
            </a:r>
          </a:p>
          <a:p>
            <a:endParaRPr lang="en-US" sz="2400" dirty="0"/>
          </a:p>
          <a:p>
            <a:r>
              <a:rPr lang="en-US" sz="2400" dirty="0"/>
              <a:t>Wheatley was a talented poet. She met with the poetic tastes of her time. But she was also a black woman at a time when black people had very little power in America. “She died in 1784 in abject poverty. Preceded in death by her three children. Surrounded by filth. And abandoned, apparently, by her husband, John Peters,” Gates writes.</a:t>
            </a:r>
          </a:p>
        </p:txBody>
      </p:sp>
      <p:sp>
        <p:nvSpPr>
          <p:cNvPr id="4" name="TextBox 3">
            <a:extLst>
              <a:ext uri="{FF2B5EF4-FFF2-40B4-BE49-F238E27FC236}">
                <a16:creationId xmlns:a16="http://schemas.microsoft.com/office/drawing/2014/main" id="{87C345DA-128D-4D59-AEEF-0664E52137F7}"/>
              </a:ext>
            </a:extLst>
          </p:cNvPr>
          <p:cNvSpPr txBox="1"/>
          <p:nvPr/>
        </p:nvSpPr>
        <p:spPr>
          <a:xfrm>
            <a:off x="209321" y="6400799"/>
            <a:ext cx="2577180" cy="369332"/>
          </a:xfrm>
          <a:prstGeom prst="rect">
            <a:avLst/>
          </a:prstGeom>
          <a:noFill/>
        </p:spPr>
        <p:txBody>
          <a:bodyPr wrap="none" rtlCol="0">
            <a:spAutoFit/>
          </a:bodyPr>
          <a:lstStyle/>
          <a:p>
            <a:r>
              <a:rPr lang="en-US" b="1" dirty="0">
                <a:solidFill>
                  <a:schemeClr val="bg1"/>
                </a:solidFill>
              </a:rPr>
              <a:t>How does the text work?</a:t>
            </a:r>
          </a:p>
        </p:txBody>
      </p:sp>
      <p:cxnSp>
        <p:nvCxnSpPr>
          <p:cNvPr id="5" name="Straight Connector 4">
            <a:extLst>
              <a:ext uri="{FF2B5EF4-FFF2-40B4-BE49-F238E27FC236}">
                <a16:creationId xmlns:a16="http://schemas.microsoft.com/office/drawing/2014/main" id="{6C451D5C-5587-4ED4-AEEF-3592D048B614}"/>
              </a:ext>
            </a:extLst>
          </p:cNvPr>
          <p:cNvCxnSpPr/>
          <p:nvPr/>
        </p:nvCxnSpPr>
        <p:spPr>
          <a:xfrm>
            <a:off x="1097280" y="3857414"/>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201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B53C-E09E-4E7E-BF9B-C735727C63EB}"/>
              </a:ext>
            </a:extLst>
          </p:cNvPr>
          <p:cNvSpPr>
            <a:spLocks noGrp="1"/>
          </p:cNvSpPr>
          <p:nvPr>
            <p:ph type="title"/>
          </p:nvPr>
        </p:nvSpPr>
        <p:spPr/>
        <p:txBody>
          <a:bodyPr/>
          <a:lstStyle/>
          <a:p>
            <a:r>
              <a:rPr lang="en-US" dirty="0"/>
              <a:t>Sentence Patterns: end marks</a:t>
            </a:r>
          </a:p>
        </p:txBody>
      </p:sp>
      <p:sp>
        <p:nvSpPr>
          <p:cNvPr id="3" name="Content Placeholder 2">
            <a:extLst>
              <a:ext uri="{FF2B5EF4-FFF2-40B4-BE49-F238E27FC236}">
                <a16:creationId xmlns:a16="http://schemas.microsoft.com/office/drawing/2014/main" id="{913D0BD7-5918-4F7A-BDDB-31A04FF0FCD3}"/>
              </a:ext>
            </a:extLst>
          </p:cNvPr>
          <p:cNvSpPr>
            <a:spLocks noGrp="1"/>
          </p:cNvSpPr>
          <p:nvPr>
            <p:ph idx="1"/>
          </p:nvPr>
        </p:nvSpPr>
        <p:spPr/>
        <p:txBody>
          <a:bodyPr>
            <a:noAutofit/>
          </a:bodyPr>
          <a:lstStyle/>
          <a:p>
            <a:r>
              <a:rPr lang="en-US" sz="2400" dirty="0"/>
              <a:t>Wheatley was a talented poet who engaged with the poetic tastes of her time</a:t>
            </a:r>
            <a:r>
              <a:rPr lang="en-US" sz="2400" dirty="0">
                <a:highlight>
                  <a:srgbClr val="FFFF00"/>
                </a:highlight>
              </a:rPr>
              <a:t>.</a:t>
            </a:r>
            <a:r>
              <a:rPr lang="en-US" sz="2400" dirty="0"/>
              <a:t> But she was also a black woman at a time when black people had very little power in America: “she died in 1784 in abject poverty, preceded in death by her three children, surrounded by filth, and abandoned, apparently, by her husband, John Peters,” Gates writes</a:t>
            </a:r>
            <a:r>
              <a:rPr lang="en-US" sz="2400" dirty="0">
                <a:highlight>
                  <a:srgbClr val="FFFF00"/>
                </a:highlight>
              </a:rPr>
              <a:t>.</a:t>
            </a:r>
          </a:p>
          <a:p>
            <a:endParaRPr lang="en-US" sz="2400" dirty="0"/>
          </a:p>
          <a:p>
            <a:r>
              <a:rPr lang="en-US" sz="2400" dirty="0"/>
              <a:t>Wheatley was a talented poet</a:t>
            </a:r>
            <a:r>
              <a:rPr lang="en-US" sz="2400" dirty="0">
                <a:highlight>
                  <a:srgbClr val="FFFF00"/>
                </a:highlight>
              </a:rPr>
              <a:t>.</a:t>
            </a:r>
            <a:r>
              <a:rPr lang="en-US" sz="2400" dirty="0"/>
              <a:t> She met with the poetic tastes of her time. But she was also a black woman at a time when black people had very little power in America</a:t>
            </a:r>
            <a:r>
              <a:rPr lang="en-US" sz="2400" dirty="0">
                <a:highlight>
                  <a:srgbClr val="FFFF00"/>
                </a:highlight>
              </a:rPr>
              <a:t>.</a:t>
            </a:r>
            <a:r>
              <a:rPr lang="en-US" sz="2400" dirty="0"/>
              <a:t> “She died in 1784 in abject poverty</a:t>
            </a:r>
            <a:r>
              <a:rPr lang="en-US" sz="2400" dirty="0">
                <a:highlight>
                  <a:srgbClr val="FFFF00"/>
                </a:highlight>
              </a:rPr>
              <a:t>. </a:t>
            </a:r>
            <a:r>
              <a:rPr lang="en-US" sz="2400" dirty="0"/>
              <a:t>Preceded in death by her three children</a:t>
            </a:r>
            <a:r>
              <a:rPr lang="en-US" sz="2400" dirty="0">
                <a:highlight>
                  <a:srgbClr val="FFFF00"/>
                </a:highlight>
              </a:rPr>
              <a:t>.</a:t>
            </a:r>
            <a:r>
              <a:rPr lang="en-US" sz="2400" dirty="0"/>
              <a:t> Surrounded by filth</a:t>
            </a:r>
            <a:r>
              <a:rPr lang="en-US" sz="2400" dirty="0">
                <a:highlight>
                  <a:srgbClr val="FFFF00"/>
                </a:highlight>
              </a:rPr>
              <a:t>.</a:t>
            </a:r>
            <a:r>
              <a:rPr lang="en-US" sz="2400" dirty="0"/>
              <a:t> And abandoned, apparently, by her husband, John Peters,” Gates writes</a:t>
            </a:r>
            <a:r>
              <a:rPr lang="en-US" sz="2400" dirty="0">
                <a:highlight>
                  <a:srgbClr val="FFFF00"/>
                </a:highlight>
              </a:rPr>
              <a:t>.</a:t>
            </a:r>
          </a:p>
        </p:txBody>
      </p:sp>
      <p:sp>
        <p:nvSpPr>
          <p:cNvPr id="4" name="TextBox 3">
            <a:extLst>
              <a:ext uri="{FF2B5EF4-FFF2-40B4-BE49-F238E27FC236}">
                <a16:creationId xmlns:a16="http://schemas.microsoft.com/office/drawing/2014/main" id="{87C345DA-128D-4D59-AEEF-0664E52137F7}"/>
              </a:ext>
            </a:extLst>
          </p:cNvPr>
          <p:cNvSpPr txBox="1"/>
          <p:nvPr/>
        </p:nvSpPr>
        <p:spPr>
          <a:xfrm>
            <a:off x="209321" y="6400799"/>
            <a:ext cx="2577180" cy="369332"/>
          </a:xfrm>
          <a:prstGeom prst="rect">
            <a:avLst/>
          </a:prstGeom>
          <a:noFill/>
        </p:spPr>
        <p:txBody>
          <a:bodyPr wrap="none" rtlCol="0">
            <a:spAutoFit/>
          </a:bodyPr>
          <a:lstStyle/>
          <a:p>
            <a:r>
              <a:rPr lang="en-US" b="1" dirty="0">
                <a:solidFill>
                  <a:schemeClr val="bg1"/>
                </a:solidFill>
              </a:rPr>
              <a:t>How does the text work?</a:t>
            </a:r>
          </a:p>
        </p:txBody>
      </p:sp>
      <p:cxnSp>
        <p:nvCxnSpPr>
          <p:cNvPr id="5" name="Straight Connector 4">
            <a:extLst>
              <a:ext uri="{FF2B5EF4-FFF2-40B4-BE49-F238E27FC236}">
                <a16:creationId xmlns:a16="http://schemas.microsoft.com/office/drawing/2014/main" id="{97ED70BE-045A-4753-A0C1-83CE4ACE1C60}"/>
              </a:ext>
            </a:extLst>
          </p:cNvPr>
          <p:cNvCxnSpPr/>
          <p:nvPr/>
        </p:nvCxnSpPr>
        <p:spPr>
          <a:xfrm>
            <a:off x="1097280" y="3857414"/>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81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B53C-E09E-4E7E-BF9B-C735727C63EB}"/>
              </a:ext>
            </a:extLst>
          </p:cNvPr>
          <p:cNvSpPr>
            <a:spLocks noGrp="1"/>
          </p:cNvSpPr>
          <p:nvPr>
            <p:ph type="title"/>
          </p:nvPr>
        </p:nvSpPr>
        <p:spPr/>
        <p:txBody>
          <a:bodyPr/>
          <a:lstStyle/>
          <a:p>
            <a:r>
              <a:rPr lang="en-US" dirty="0"/>
              <a:t>Sentence Patterns: internal punctuation</a:t>
            </a:r>
          </a:p>
        </p:txBody>
      </p:sp>
      <p:sp>
        <p:nvSpPr>
          <p:cNvPr id="3" name="Content Placeholder 2">
            <a:extLst>
              <a:ext uri="{FF2B5EF4-FFF2-40B4-BE49-F238E27FC236}">
                <a16:creationId xmlns:a16="http://schemas.microsoft.com/office/drawing/2014/main" id="{913D0BD7-5918-4F7A-BDDB-31A04FF0FCD3}"/>
              </a:ext>
            </a:extLst>
          </p:cNvPr>
          <p:cNvSpPr>
            <a:spLocks noGrp="1"/>
          </p:cNvSpPr>
          <p:nvPr>
            <p:ph idx="1"/>
          </p:nvPr>
        </p:nvSpPr>
        <p:spPr>
          <a:xfrm>
            <a:off x="987111" y="1856751"/>
            <a:ext cx="10058400" cy="4023360"/>
          </a:xfrm>
        </p:spPr>
        <p:txBody>
          <a:bodyPr>
            <a:noAutofit/>
          </a:bodyPr>
          <a:lstStyle/>
          <a:p>
            <a:r>
              <a:rPr lang="en-US" sz="2400" dirty="0"/>
              <a:t>Wheatley was a talented poet who engaged with the poetic tastes of her time</a:t>
            </a:r>
            <a:r>
              <a:rPr lang="en-US" sz="2400" dirty="0">
                <a:highlight>
                  <a:srgbClr val="FFFF00"/>
                </a:highlight>
              </a:rPr>
              <a:t>.</a:t>
            </a:r>
            <a:r>
              <a:rPr lang="en-US" sz="2400" dirty="0"/>
              <a:t> But she was also a black woman at a time when black people had very little power in America</a:t>
            </a:r>
            <a:r>
              <a:rPr lang="en-US" sz="2400" dirty="0">
                <a:highlight>
                  <a:srgbClr val="00FF00"/>
                </a:highlight>
              </a:rPr>
              <a:t>: “</a:t>
            </a:r>
            <a:r>
              <a:rPr lang="en-US" sz="2400" dirty="0"/>
              <a:t>she died in 1784 in abject poverty</a:t>
            </a:r>
            <a:r>
              <a:rPr lang="en-US" sz="2400" dirty="0">
                <a:highlight>
                  <a:srgbClr val="00FF00"/>
                </a:highlight>
              </a:rPr>
              <a:t>,</a:t>
            </a:r>
            <a:r>
              <a:rPr lang="en-US" sz="2400" dirty="0"/>
              <a:t> preceded in death by her three children</a:t>
            </a:r>
            <a:r>
              <a:rPr lang="en-US" sz="2400" dirty="0">
                <a:highlight>
                  <a:srgbClr val="00FF00"/>
                </a:highlight>
              </a:rPr>
              <a:t>,</a:t>
            </a:r>
            <a:r>
              <a:rPr lang="en-US" sz="2400" dirty="0"/>
              <a:t> surrounded by filth</a:t>
            </a:r>
            <a:r>
              <a:rPr lang="en-US" sz="2400" dirty="0">
                <a:highlight>
                  <a:srgbClr val="00FF00"/>
                </a:highlight>
              </a:rPr>
              <a:t>,</a:t>
            </a:r>
            <a:r>
              <a:rPr lang="en-US" sz="2400" dirty="0"/>
              <a:t> and abandoned</a:t>
            </a:r>
            <a:r>
              <a:rPr lang="en-US" sz="2400" dirty="0">
                <a:highlight>
                  <a:srgbClr val="00FF00"/>
                </a:highlight>
              </a:rPr>
              <a:t>,</a:t>
            </a:r>
            <a:r>
              <a:rPr lang="en-US" sz="2400" dirty="0"/>
              <a:t> apparently</a:t>
            </a:r>
            <a:r>
              <a:rPr lang="en-US" sz="2400" dirty="0">
                <a:highlight>
                  <a:srgbClr val="00FF00"/>
                </a:highlight>
              </a:rPr>
              <a:t>,</a:t>
            </a:r>
            <a:r>
              <a:rPr lang="en-US" sz="2400" dirty="0"/>
              <a:t> by her husband</a:t>
            </a:r>
            <a:r>
              <a:rPr lang="en-US" sz="2400" dirty="0">
                <a:highlight>
                  <a:srgbClr val="00FF00"/>
                </a:highlight>
              </a:rPr>
              <a:t>,</a:t>
            </a:r>
            <a:r>
              <a:rPr lang="en-US" sz="2400" dirty="0"/>
              <a:t> John Peters</a:t>
            </a:r>
            <a:r>
              <a:rPr lang="en-US" sz="2400" dirty="0">
                <a:highlight>
                  <a:srgbClr val="00FF00"/>
                </a:highlight>
              </a:rPr>
              <a:t>,”</a:t>
            </a:r>
            <a:r>
              <a:rPr lang="en-US" sz="2400" dirty="0"/>
              <a:t> Gates writes</a:t>
            </a:r>
            <a:r>
              <a:rPr lang="en-US" sz="2400" dirty="0">
                <a:highlight>
                  <a:srgbClr val="FFFF00"/>
                </a:highlight>
              </a:rPr>
              <a:t>.</a:t>
            </a:r>
          </a:p>
          <a:p>
            <a:endParaRPr lang="en-US" sz="2400" dirty="0"/>
          </a:p>
          <a:p>
            <a:r>
              <a:rPr lang="en-US" sz="2400" dirty="0"/>
              <a:t>Wheatley was a talented poet</a:t>
            </a:r>
            <a:r>
              <a:rPr lang="en-US" sz="2400" dirty="0">
                <a:highlight>
                  <a:srgbClr val="FFFF00"/>
                </a:highlight>
              </a:rPr>
              <a:t>.</a:t>
            </a:r>
            <a:r>
              <a:rPr lang="en-US" sz="2400" dirty="0"/>
              <a:t> She met with the poetic tastes of her time. But she was also a black woman at a time when black people had very little power in America</a:t>
            </a:r>
            <a:r>
              <a:rPr lang="en-US" sz="2400" dirty="0">
                <a:highlight>
                  <a:srgbClr val="FFFF00"/>
                </a:highlight>
              </a:rPr>
              <a:t>.</a:t>
            </a:r>
            <a:r>
              <a:rPr lang="en-US" sz="2400" dirty="0"/>
              <a:t> </a:t>
            </a:r>
            <a:r>
              <a:rPr lang="en-US" sz="2400" dirty="0">
                <a:highlight>
                  <a:srgbClr val="00FF00"/>
                </a:highlight>
              </a:rPr>
              <a:t>“</a:t>
            </a:r>
            <a:r>
              <a:rPr lang="en-US" sz="2400" dirty="0"/>
              <a:t>She died in 1784 in abject poverty</a:t>
            </a:r>
            <a:r>
              <a:rPr lang="en-US" sz="2400" dirty="0">
                <a:highlight>
                  <a:srgbClr val="FFFF00"/>
                </a:highlight>
              </a:rPr>
              <a:t>. </a:t>
            </a:r>
            <a:r>
              <a:rPr lang="en-US" sz="2400" dirty="0"/>
              <a:t>Preceded in death by her three children</a:t>
            </a:r>
            <a:r>
              <a:rPr lang="en-US" sz="2400" dirty="0">
                <a:highlight>
                  <a:srgbClr val="FFFF00"/>
                </a:highlight>
              </a:rPr>
              <a:t>.</a:t>
            </a:r>
            <a:r>
              <a:rPr lang="en-US" sz="2400" dirty="0"/>
              <a:t> Surrounded by filth</a:t>
            </a:r>
            <a:r>
              <a:rPr lang="en-US" sz="2400" dirty="0">
                <a:highlight>
                  <a:srgbClr val="FFFF00"/>
                </a:highlight>
              </a:rPr>
              <a:t>.</a:t>
            </a:r>
            <a:r>
              <a:rPr lang="en-US" sz="2400" dirty="0"/>
              <a:t> And abandoned</a:t>
            </a:r>
            <a:r>
              <a:rPr lang="en-US" sz="2400" dirty="0">
                <a:highlight>
                  <a:srgbClr val="00FF00"/>
                </a:highlight>
              </a:rPr>
              <a:t>,</a:t>
            </a:r>
            <a:r>
              <a:rPr lang="en-US" sz="2400" dirty="0"/>
              <a:t> apparently</a:t>
            </a:r>
            <a:r>
              <a:rPr lang="en-US" sz="2400" dirty="0">
                <a:highlight>
                  <a:srgbClr val="00FF00"/>
                </a:highlight>
              </a:rPr>
              <a:t>,</a:t>
            </a:r>
            <a:r>
              <a:rPr lang="en-US" sz="2400" dirty="0"/>
              <a:t> by her husband</a:t>
            </a:r>
            <a:r>
              <a:rPr lang="en-US" sz="2400" dirty="0">
                <a:highlight>
                  <a:srgbClr val="00FF00"/>
                </a:highlight>
              </a:rPr>
              <a:t>, </a:t>
            </a:r>
            <a:r>
              <a:rPr lang="en-US" sz="2400" dirty="0"/>
              <a:t>John Peters</a:t>
            </a:r>
            <a:r>
              <a:rPr lang="en-US" sz="2400" dirty="0">
                <a:highlight>
                  <a:srgbClr val="00FF00"/>
                </a:highlight>
              </a:rPr>
              <a:t>,” </a:t>
            </a:r>
            <a:r>
              <a:rPr lang="en-US" sz="2400" dirty="0"/>
              <a:t>Gates writes</a:t>
            </a:r>
            <a:r>
              <a:rPr lang="en-US" sz="2400" dirty="0">
                <a:highlight>
                  <a:srgbClr val="FFFF00"/>
                </a:highlight>
              </a:rPr>
              <a:t>.</a:t>
            </a:r>
          </a:p>
        </p:txBody>
      </p:sp>
      <p:sp>
        <p:nvSpPr>
          <p:cNvPr id="4" name="TextBox 3">
            <a:extLst>
              <a:ext uri="{FF2B5EF4-FFF2-40B4-BE49-F238E27FC236}">
                <a16:creationId xmlns:a16="http://schemas.microsoft.com/office/drawing/2014/main" id="{87C345DA-128D-4D59-AEEF-0664E52137F7}"/>
              </a:ext>
            </a:extLst>
          </p:cNvPr>
          <p:cNvSpPr txBox="1"/>
          <p:nvPr/>
        </p:nvSpPr>
        <p:spPr>
          <a:xfrm>
            <a:off x="209321" y="6400799"/>
            <a:ext cx="2577180" cy="369332"/>
          </a:xfrm>
          <a:prstGeom prst="rect">
            <a:avLst/>
          </a:prstGeom>
          <a:noFill/>
        </p:spPr>
        <p:txBody>
          <a:bodyPr wrap="none" rtlCol="0">
            <a:spAutoFit/>
          </a:bodyPr>
          <a:lstStyle/>
          <a:p>
            <a:r>
              <a:rPr lang="en-US" b="1" dirty="0">
                <a:solidFill>
                  <a:schemeClr val="bg1"/>
                </a:solidFill>
              </a:rPr>
              <a:t>How does the text work?</a:t>
            </a:r>
          </a:p>
        </p:txBody>
      </p:sp>
      <p:cxnSp>
        <p:nvCxnSpPr>
          <p:cNvPr id="5" name="Straight Connector 4">
            <a:extLst>
              <a:ext uri="{FF2B5EF4-FFF2-40B4-BE49-F238E27FC236}">
                <a16:creationId xmlns:a16="http://schemas.microsoft.com/office/drawing/2014/main" id="{6D1C3341-7AF6-4362-8DB9-3A3BF311CADE}"/>
              </a:ext>
            </a:extLst>
          </p:cNvPr>
          <p:cNvCxnSpPr/>
          <p:nvPr/>
        </p:nvCxnSpPr>
        <p:spPr>
          <a:xfrm>
            <a:off x="1097280" y="3857414"/>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889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520A-56C7-49DB-9E9D-9A814E6DE381}"/>
              </a:ext>
            </a:extLst>
          </p:cNvPr>
          <p:cNvSpPr>
            <a:spLocks noGrp="1"/>
          </p:cNvSpPr>
          <p:nvPr>
            <p:ph type="title"/>
          </p:nvPr>
        </p:nvSpPr>
        <p:spPr/>
        <p:txBody>
          <a:bodyPr/>
          <a:lstStyle/>
          <a:p>
            <a:r>
              <a:rPr lang="en-US" dirty="0"/>
              <a:t>Sentence Patterns: relationship words</a:t>
            </a:r>
          </a:p>
        </p:txBody>
      </p:sp>
      <p:sp>
        <p:nvSpPr>
          <p:cNvPr id="3" name="Content Placeholder 2">
            <a:extLst>
              <a:ext uri="{FF2B5EF4-FFF2-40B4-BE49-F238E27FC236}">
                <a16:creationId xmlns:a16="http://schemas.microsoft.com/office/drawing/2014/main" id="{8E1A8BE1-B16E-42B6-97E1-D6644E9A968A}"/>
              </a:ext>
            </a:extLst>
          </p:cNvPr>
          <p:cNvSpPr>
            <a:spLocks noGrp="1"/>
          </p:cNvSpPr>
          <p:nvPr>
            <p:ph idx="1"/>
          </p:nvPr>
        </p:nvSpPr>
        <p:spPr/>
        <p:txBody>
          <a:bodyPr>
            <a:normAutofit fontScale="92500" lnSpcReduction="10000"/>
          </a:bodyPr>
          <a:lstStyle/>
          <a:p>
            <a:r>
              <a:rPr lang="en-US" sz="2800" dirty="0"/>
              <a:t>Wheatley was a talented poet </a:t>
            </a:r>
            <a:r>
              <a:rPr lang="en-US" sz="2800" dirty="0">
                <a:highlight>
                  <a:srgbClr val="00FFFF"/>
                </a:highlight>
              </a:rPr>
              <a:t>who</a:t>
            </a:r>
            <a:r>
              <a:rPr lang="en-US" sz="2800" dirty="0"/>
              <a:t> engaged with the poetic tastes of her time</a:t>
            </a:r>
            <a:r>
              <a:rPr lang="en-US" sz="2800" dirty="0">
                <a:highlight>
                  <a:srgbClr val="FFFF00"/>
                </a:highlight>
              </a:rPr>
              <a:t>.</a:t>
            </a:r>
            <a:r>
              <a:rPr lang="en-US" sz="2800" dirty="0"/>
              <a:t> </a:t>
            </a:r>
            <a:r>
              <a:rPr lang="en-US" sz="2800" dirty="0">
                <a:highlight>
                  <a:srgbClr val="00FFFF"/>
                </a:highlight>
              </a:rPr>
              <a:t>But</a:t>
            </a:r>
            <a:r>
              <a:rPr lang="en-US" sz="2800" dirty="0"/>
              <a:t> she was also a black woman at a time </a:t>
            </a:r>
            <a:r>
              <a:rPr lang="en-US" sz="2800" dirty="0">
                <a:highlight>
                  <a:srgbClr val="00FFFF"/>
                </a:highlight>
              </a:rPr>
              <a:t>when </a:t>
            </a:r>
            <a:r>
              <a:rPr lang="en-US" sz="2800" dirty="0"/>
              <a:t>black people had very little power in America</a:t>
            </a:r>
            <a:r>
              <a:rPr lang="en-US" sz="2800" dirty="0">
                <a:highlight>
                  <a:srgbClr val="00FF00"/>
                </a:highlight>
              </a:rPr>
              <a:t>: “</a:t>
            </a:r>
            <a:r>
              <a:rPr lang="en-US" sz="2800" dirty="0"/>
              <a:t>she died in 1784 in abject poverty</a:t>
            </a:r>
            <a:r>
              <a:rPr lang="en-US" sz="2800" dirty="0">
                <a:highlight>
                  <a:srgbClr val="00FF00"/>
                </a:highlight>
              </a:rPr>
              <a:t>,</a:t>
            </a:r>
            <a:r>
              <a:rPr lang="en-US" sz="2800" dirty="0"/>
              <a:t> preceded in death by her three children</a:t>
            </a:r>
            <a:r>
              <a:rPr lang="en-US" sz="2800" dirty="0">
                <a:highlight>
                  <a:srgbClr val="00FF00"/>
                </a:highlight>
              </a:rPr>
              <a:t>,</a:t>
            </a:r>
            <a:r>
              <a:rPr lang="en-US" sz="2800" dirty="0"/>
              <a:t> surrounded by filth</a:t>
            </a:r>
            <a:r>
              <a:rPr lang="en-US" sz="2800" dirty="0">
                <a:highlight>
                  <a:srgbClr val="00FF00"/>
                </a:highlight>
              </a:rPr>
              <a:t>,</a:t>
            </a:r>
            <a:r>
              <a:rPr lang="en-US" sz="2800" dirty="0"/>
              <a:t> and abandoned</a:t>
            </a:r>
            <a:r>
              <a:rPr lang="en-US" sz="2800" dirty="0">
                <a:highlight>
                  <a:srgbClr val="00FF00"/>
                </a:highlight>
              </a:rPr>
              <a:t>,</a:t>
            </a:r>
            <a:r>
              <a:rPr lang="en-US" sz="2800" dirty="0"/>
              <a:t> apparently</a:t>
            </a:r>
            <a:r>
              <a:rPr lang="en-US" sz="2800" dirty="0">
                <a:highlight>
                  <a:srgbClr val="00FF00"/>
                </a:highlight>
              </a:rPr>
              <a:t>,</a:t>
            </a:r>
            <a:r>
              <a:rPr lang="en-US" sz="2800" dirty="0"/>
              <a:t> by her husband</a:t>
            </a:r>
            <a:r>
              <a:rPr lang="en-US" sz="2800" dirty="0">
                <a:highlight>
                  <a:srgbClr val="00FF00"/>
                </a:highlight>
              </a:rPr>
              <a:t>,</a:t>
            </a:r>
            <a:r>
              <a:rPr lang="en-US" sz="2800" dirty="0"/>
              <a:t> John Peters</a:t>
            </a:r>
            <a:r>
              <a:rPr lang="en-US" sz="2800" dirty="0">
                <a:highlight>
                  <a:srgbClr val="00FF00"/>
                </a:highlight>
              </a:rPr>
              <a:t>,”</a:t>
            </a:r>
            <a:r>
              <a:rPr lang="en-US" sz="2800" dirty="0"/>
              <a:t> Gates writes</a:t>
            </a:r>
            <a:r>
              <a:rPr lang="en-US" sz="2800" dirty="0">
                <a:highlight>
                  <a:srgbClr val="FFFF00"/>
                </a:highlight>
              </a:rPr>
              <a:t>.</a:t>
            </a:r>
          </a:p>
          <a:p>
            <a:endParaRPr lang="en-US" sz="2800" dirty="0">
              <a:highlight>
                <a:srgbClr val="FFFF00"/>
              </a:highlight>
            </a:endParaRPr>
          </a:p>
          <a:p>
            <a:r>
              <a:rPr lang="en-US" sz="2800" dirty="0"/>
              <a:t>Wheatley was a talented poet</a:t>
            </a:r>
            <a:r>
              <a:rPr lang="en-US" sz="2800" dirty="0">
                <a:highlight>
                  <a:srgbClr val="FFFF00"/>
                </a:highlight>
              </a:rPr>
              <a:t>.</a:t>
            </a:r>
            <a:r>
              <a:rPr lang="en-US" sz="2800" dirty="0"/>
              <a:t> She met with the poetic tastes of her time. But she was also a black woman at a time when black people had very little power in America</a:t>
            </a:r>
            <a:r>
              <a:rPr lang="en-US" sz="2800" dirty="0">
                <a:highlight>
                  <a:srgbClr val="FFFF00"/>
                </a:highlight>
              </a:rPr>
              <a:t>.</a:t>
            </a:r>
            <a:r>
              <a:rPr lang="en-US" sz="2800" dirty="0"/>
              <a:t> </a:t>
            </a:r>
            <a:r>
              <a:rPr lang="en-US" sz="2800" dirty="0">
                <a:highlight>
                  <a:srgbClr val="00FF00"/>
                </a:highlight>
              </a:rPr>
              <a:t>“</a:t>
            </a:r>
            <a:r>
              <a:rPr lang="en-US" sz="2800" dirty="0"/>
              <a:t>She died in 1784 in abject poverty</a:t>
            </a:r>
            <a:r>
              <a:rPr lang="en-US" sz="2800" dirty="0">
                <a:highlight>
                  <a:srgbClr val="FFFF00"/>
                </a:highlight>
              </a:rPr>
              <a:t>. </a:t>
            </a:r>
            <a:r>
              <a:rPr lang="en-US" sz="2800" dirty="0"/>
              <a:t>Preceded in death by her three children</a:t>
            </a:r>
            <a:r>
              <a:rPr lang="en-US" sz="2800" dirty="0">
                <a:highlight>
                  <a:srgbClr val="FFFF00"/>
                </a:highlight>
              </a:rPr>
              <a:t>.</a:t>
            </a:r>
            <a:r>
              <a:rPr lang="en-US" sz="2800" dirty="0"/>
              <a:t> Surrounded by filth</a:t>
            </a:r>
            <a:r>
              <a:rPr lang="en-US" sz="2800" dirty="0">
                <a:highlight>
                  <a:srgbClr val="FFFF00"/>
                </a:highlight>
              </a:rPr>
              <a:t>.</a:t>
            </a:r>
            <a:r>
              <a:rPr lang="en-US" sz="2800" dirty="0"/>
              <a:t> And abandoned</a:t>
            </a:r>
            <a:r>
              <a:rPr lang="en-US" sz="2800" dirty="0">
                <a:highlight>
                  <a:srgbClr val="00FF00"/>
                </a:highlight>
              </a:rPr>
              <a:t>,</a:t>
            </a:r>
            <a:r>
              <a:rPr lang="en-US" sz="2800" dirty="0"/>
              <a:t> apparently</a:t>
            </a:r>
            <a:r>
              <a:rPr lang="en-US" sz="2800" dirty="0">
                <a:highlight>
                  <a:srgbClr val="00FF00"/>
                </a:highlight>
              </a:rPr>
              <a:t>,</a:t>
            </a:r>
            <a:r>
              <a:rPr lang="en-US" sz="2800" dirty="0"/>
              <a:t> by her husband</a:t>
            </a:r>
            <a:r>
              <a:rPr lang="en-US" sz="2800" dirty="0">
                <a:highlight>
                  <a:srgbClr val="00FF00"/>
                </a:highlight>
              </a:rPr>
              <a:t>, </a:t>
            </a:r>
            <a:r>
              <a:rPr lang="en-US" sz="2800" dirty="0"/>
              <a:t>John Peters</a:t>
            </a:r>
            <a:r>
              <a:rPr lang="en-US" sz="2800" dirty="0">
                <a:highlight>
                  <a:srgbClr val="00FF00"/>
                </a:highlight>
              </a:rPr>
              <a:t>,” </a:t>
            </a:r>
            <a:r>
              <a:rPr lang="en-US" sz="2800" dirty="0"/>
              <a:t>Gates writes</a:t>
            </a:r>
            <a:r>
              <a:rPr lang="en-US" sz="2800" dirty="0">
                <a:highlight>
                  <a:srgbClr val="FFFF00"/>
                </a:highlight>
              </a:rPr>
              <a:t>.</a:t>
            </a:r>
          </a:p>
          <a:p>
            <a:endParaRPr lang="en-US" sz="2800" dirty="0">
              <a:highlight>
                <a:srgbClr val="FFFF00"/>
              </a:highlight>
            </a:endParaRPr>
          </a:p>
        </p:txBody>
      </p:sp>
      <p:cxnSp>
        <p:nvCxnSpPr>
          <p:cNvPr id="5" name="Straight Connector 4">
            <a:extLst>
              <a:ext uri="{FF2B5EF4-FFF2-40B4-BE49-F238E27FC236}">
                <a16:creationId xmlns:a16="http://schemas.microsoft.com/office/drawing/2014/main" id="{438BA7E8-CB50-48FF-AB94-DBD7F401A7B6}"/>
              </a:ext>
            </a:extLst>
          </p:cNvPr>
          <p:cNvCxnSpPr>
            <a:stCxn id="3" idx="1"/>
            <a:endCxn id="3" idx="3"/>
          </p:cNvCxnSpPr>
          <p:nvPr/>
        </p:nvCxnSpPr>
        <p:spPr>
          <a:xfrm>
            <a:off x="1097280" y="3857414"/>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05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B53C-E09E-4E7E-BF9B-C735727C63EB}"/>
              </a:ext>
            </a:extLst>
          </p:cNvPr>
          <p:cNvSpPr>
            <a:spLocks noGrp="1"/>
          </p:cNvSpPr>
          <p:nvPr>
            <p:ph type="title"/>
          </p:nvPr>
        </p:nvSpPr>
        <p:spPr/>
        <p:txBody>
          <a:bodyPr/>
          <a:lstStyle/>
          <a:p>
            <a:r>
              <a:rPr lang="en-US" dirty="0"/>
              <a:t>Sentence Patterns: structures</a:t>
            </a:r>
          </a:p>
        </p:txBody>
      </p:sp>
      <p:sp>
        <p:nvSpPr>
          <p:cNvPr id="3" name="Content Placeholder 2">
            <a:extLst>
              <a:ext uri="{FF2B5EF4-FFF2-40B4-BE49-F238E27FC236}">
                <a16:creationId xmlns:a16="http://schemas.microsoft.com/office/drawing/2014/main" id="{913D0BD7-5918-4F7A-BDDB-31A04FF0FCD3}"/>
              </a:ext>
            </a:extLst>
          </p:cNvPr>
          <p:cNvSpPr>
            <a:spLocks noGrp="1"/>
          </p:cNvSpPr>
          <p:nvPr>
            <p:ph idx="1"/>
          </p:nvPr>
        </p:nvSpPr>
        <p:spPr>
          <a:xfrm>
            <a:off x="987111" y="1856751"/>
            <a:ext cx="10058400" cy="4023360"/>
          </a:xfrm>
        </p:spPr>
        <p:txBody>
          <a:bodyPr>
            <a:noAutofit/>
          </a:bodyPr>
          <a:lstStyle/>
          <a:p>
            <a:r>
              <a:rPr lang="en-US" sz="2400" dirty="0"/>
              <a:t>Wheatley was a talented poet </a:t>
            </a:r>
            <a:r>
              <a:rPr lang="en-US" sz="2400" dirty="0">
                <a:highlight>
                  <a:srgbClr val="00FFFF"/>
                </a:highlight>
              </a:rPr>
              <a:t>who</a:t>
            </a:r>
            <a:r>
              <a:rPr lang="en-US" sz="2400" dirty="0"/>
              <a:t> engaged with the poetic tastes of her time</a:t>
            </a:r>
            <a:r>
              <a:rPr lang="en-US" sz="2400" dirty="0">
                <a:highlight>
                  <a:srgbClr val="FFFF00"/>
                </a:highlight>
              </a:rPr>
              <a:t>.</a:t>
            </a:r>
            <a:r>
              <a:rPr lang="en-US" sz="2400" dirty="0"/>
              <a:t> </a:t>
            </a:r>
            <a:r>
              <a:rPr lang="en-US" sz="2400" dirty="0">
                <a:highlight>
                  <a:srgbClr val="00FFFF"/>
                </a:highlight>
              </a:rPr>
              <a:t>But</a:t>
            </a:r>
            <a:r>
              <a:rPr lang="en-US" sz="2400" dirty="0"/>
              <a:t> she was also a black woman at a time </a:t>
            </a:r>
            <a:r>
              <a:rPr lang="en-US" sz="2400" dirty="0">
                <a:highlight>
                  <a:srgbClr val="00FFFF"/>
                </a:highlight>
              </a:rPr>
              <a:t>when </a:t>
            </a:r>
            <a:r>
              <a:rPr lang="en-US" sz="2400" dirty="0"/>
              <a:t>black people had very little power in America</a:t>
            </a:r>
            <a:r>
              <a:rPr lang="en-US" sz="2400" dirty="0">
                <a:highlight>
                  <a:srgbClr val="00FF00"/>
                </a:highlight>
              </a:rPr>
              <a:t>: “</a:t>
            </a:r>
            <a:r>
              <a:rPr lang="en-US" sz="2400" dirty="0"/>
              <a:t>she died in 1784 in abject poverty</a:t>
            </a:r>
            <a:r>
              <a:rPr lang="en-US" sz="2400" dirty="0">
                <a:highlight>
                  <a:srgbClr val="00FF00"/>
                </a:highlight>
              </a:rPr>
              <a:t>,</a:t>
            </a:r>
            <a:r>
              <a:rPr lang="en-US" sz="2400" dirty="0"/>
              <a:t> </a:t>
            </a:r>
            <a:r>
              <a:rPr lang="en-US" sz="2400" dirty="0">
                <a:highlight>
                  <a:srgbClr val="00FFFF"/>
                </a:highlight>
              </a:rPr>
              <a:t>preceded</a:t>
            </a:r>
            <a:r>
              <a:rPr lang="en-US" sz="2400" dirty="0"/>
              <a:t> in death by her three children</a:t>
            </a:r>
            <a:r>
              <a:rPr lang="en-US" sz="2400" dirty="0">
                <a:highlight>
                  <a:srgbClr val="00FF00"/>
                </a:highlight>
              </a:rPr>
              <a:t>,</a:t>
            </a:r>
            <a:r>
              <a:rPr lang="en-US" sz="2400" dirty="0"/>
              <a:t> </a:t>
            </a:r>
            <a:r>
              <a:rPr lang="en-US" sz="2400" dirty="0">
                <a:highlight>
                  <a:srgbClr val="00FFFF"/>
                </a:highlight>
              </a:rPr>
              <a:t>surrounded</a:t>
            </a:r>
            <a:r>
              <a:rPr lang="en-US" sz="2400" dirty="0"/>
              <a:t> by filth</a:t>
            </a:r>
            <a:r>
              <a:rPr lang="en-US" sz="2400" dirty="0">
                <a:highlight>
                  <a:srgbClr val="00FF00"/>
                </a:highlight>
              </a:rPr>
              <a:t>,</a:t>
            </a:r>
            <a:r>
              <a:rPr lang="en-US" sz="2400" dirty="0"/>
              <a:t> and </a:t>
            </a:r>
            <a:r>
              <a:rPr lang="en-US" sz="2400" dirty="0">
                <a:highlight>
                  <a:srgbClr val="00FFFF"/>
                </a:highlight>
              </a:rPr>
              <a:t>abandoned</a:t>
            </a:r>
            <a:r>
              <a:rPr lang="en-US" sz="2400" dirty="0">
                <a:highlight>
                  <a:srgbClr val="00FF00"/>
                </a:highlight>
              </a:rPr>
              <a:t>,</a:t>
            </a:r>
            <a:r>
              <a:rPr lang="en-US" sz="2400" dirty="0"/>
              <a:t> apparently</a:t>
            </a:r>
            <a:r>
              <a:rPr lang="en-US" sz="2400" dirty="0">
                <a:highlight>
                  <a:srgbClr val="00FF00"/>
                </a:highlight>
              </a:rPr>
              <a:t>,</a:t>
            </a:r>
            <a:r>
              <a:rPr lang="en-US" sz="2400" dirty="0"/>
              <a:t> by her husband</a:t>
            </a:r>
            <a:r>
              <a:rPr lang="en-US" sz="2400" dirty="0">
                <a:highlight>
                  <a:srgbClr val="00FF00"/>
                </a:highlight>
              </a:rPr>
              <a:t>,</a:t>
            </a:r>
            <a:r>
              <a:rPr lang="en-US" sz="2400" dirty="0"/>
              <a:t> John Peters</a:t>
            </a:r>
            <a:r>
              <a:rPr lang="en-US" sz="2400" dirty="0">
                <a:highlight>
                  <a:srgbClr val="00FF00"/>
                </a:highlight>
              </a:rPr>
              <a:t>,”</a:t>
            </a:r>
            <a:r>
              <a:rPr lang="en-US" sz="2400" dirty="0"/>
              <a:t> Gates writes</a:t>
            </a:r>
            <a:r>
              <a:rPr lang="en-US" sz="2400" dirty="0">
                <a:highlight>
                  <a:srgbClr val="FFFF00"/>
                </a:highlight>
              </a:rPr>
              <a:t>.</a:t>
            </a:r>
          </a:p>
          <a:p>
            <a:endParaRPr lang="en-US" sz="2400" dirty="0"/>
          </a:p>
          <a:p>
            <a:r>
              <a:rPr lang="en-US" sz="2400" dirty="0"/>
              <a:t>Wheatley was a talented poet</a:t>
            </a:r>
            <a:r>
              <a:rPr lang="en-US" sz="2400" dirty="0">
                <a:highlight>
                  <a:srgbClr val="FFFF00"/>
                </a:highlight>
              </a:rPr>
              <a:t>.</a:t>
            </a:r>
            <a:r>
              <a:rPr lang="en-US" sz="2400" dirty="0"/>
              <a:t> She met with the poetic tastes of her time. But she was also a black woman at a time when black people had very little power in America</a:t>
            </a:r>
            <a:r>
              <a:rPr lang="en-US" sz="2400" dirty="0">
                <a:highlight>
                  <a:srgbClr val="FFFF00"/>
                </a:highlight>
              </a:rPr>
              <a:t>.</a:t>
            </a:r>
            <a:r>
              <a:rPr lang="en-US" sz="2400" dirty="0"/>
              <a:t> </a:t>
            </a:r>
            <a:r>
              <a:rPr lang="en-US" sz="2400" dirty="0">
                <a:highlight>
                  <a:srgbClr val="00FF00"/>
                </a:highlight>
              </a:rPr>
              <a:t>“</a:t>
            </a:r>
            <a:r>
              <a:rPr lang="en-US" sz="2400" dirty="0"/>
              <a:t>She died in 1784 in abject poverty</a:t>
            </a:r>
            <a:r>
              <a:rPr lang="en-US" sz="2400" dirty="0">
                <a:highlight>
                  <a:srgbClr val="FFFF00"/>
                </a:highlight>
              </a:rPr>
              <a:t>. </a:t>
            </a:r>
            <a:r>
              <a:rPr lang="en-US" sz="2400" dirty="0"/>
              <a:t>Preceded in death by her three children</a:t>
            </a:r>
            <a:r>
              <a:rPr lang="en-US" sz="2400" dirty="0">
                <a:highlight>
                  <a:srgbClr val="FFFF00"/>
                </a:highlight>
              </a:rPr>
              <a:t>.</a:t>
            </a:r>
            <a:r>
              <a:rPr lang="en-US" sz="2400" dirty="0"/>
              <a:t> Surrounded by filth</a:t>
            </a:r>
            <a:r>
              <a:rPr lang="en-US" sz="2400" dirty="0">
                <a:highlight>
                  <a:srgbClr val="FFFF00"/>
                </a:highlight>
              </a:rPr>
              <a:t>.</a:t>
            </a:r>
            <a:r>
              <a:rPr lang="en-US" sz="2400" dirty="0"/>
              <a:t> And abandoned</a:t>
            </a:r>
            <a:r>
              <a:rPr lang="en-US" sz="2400" dirty="0">
                <a:highlight>
                  <a:srgbClr val="00FF00"/>
                </a:highlight>
              </a:rPr>
              <a:t>,</a:t>
            </a:r>
            <a:r>
              <a:rPr lang="en-US" sz="2400" dirty="0"/>
              <a:t> apparently</a:t>
            </a:r>
            <a:r>
              <a:rPr lang="en-US" sz="2400" dirty="0">
                <a:highlight>
                  <a:srgbClr val="00FF00"/>
                </a:highlight>
              </a:rPr>
              <a:t>,</a:t>
            </a:r>
            <a:r>
              <a:rPr lang="en-US" sz="2400" dirty="0"/>
              <a:t> by her husband</a:t>
            </a:r>
            <a:r>
              <a:rPr lang="en-US" sz="2400" dirty="0">
                <a:highlight>
                  <a:srgbClr val="00FF00"/>
                </a:highlight>
              </a:rPr>
              <a:t>, </a:t>
            </a:r>
            <a:r>
              <a:rPr lang="en-US" sz="2400" dirty="0"/>
              <a:t>John Peters</a:t>
            </a:r>
            <a:r>
              <a:rPr lang="en-US" sz="2400" dirty="0">
                <a:highlight>
                  <a:srgbClr val="00FF00"/>
                </a:highlight>
              </a:rPr>
              <a:t>,” </a:t>
            </a:r>
            <a:r>
              <a:rPr lang="en-US" sz="2400" dirty="0"/>
              <a:t>Gates writes</a:t>
            </a:r>
            <a:r>
              <a:rPr lang="en-US" sz="2400" dirty="0">
                <a:highlight>
                  <a:srgbClr val="FFFF00"/>
                </a:highlight>
              </a:rPr>
              <a:t>.</a:t>
            </a:r>
          </a:p>
        </p:txBody>
      </p:sp>
      <p:sp>
        <p:nvSpPr>
          <p:cNvPr id="4" name="TextBox 3">
            <a:extLst>
              <a:ext uri="{FF2B5EF4-FFF2-40B4-BE49-F238E27FC236}">
                <a16:creationId xmlns:a16="http://schemas.microsoft.com/office/drawing/2014/main" id="{87C345DA-128D-4D59-AEEF-0664E52137F7}"/>
              </a:ext>
            </a:extLst>
          </p:cNvPr>
          <p:cNvSpPr txBox="1"/>
          <p:nvPr/>
        </p:nvSpPr>
        <p:spPr>
          <a:xfrm>
            <a:off x="209321" y="6400799"/>
            <a:ext cx="2577180" cy="369332"/>
          </a:xfrm>
          <a:prstGeom prst="rect">
            <a:avLst/>
          </a:prstGeom>
          <a:noFill/>
        </p:spPr>
        <p:txBody>
          <a:bodyPr wrap="none" rtlCol="0">
            <a:spAutoFit/>
          </a:bodyPr>
          <a:lstStyle/>
          <a:p>
            <a:r>
              <a:rPr lang="en-US" b="1" dirty="0">
                <a:solidFill>
                  <a:schemeClr val="bg1"/>
                </a:solidFill>
              </a:rPr>
              <a:t>How does the text work?</a:t>
            </a:r>
          </a:p>
        </p:txBody>
      </p:sp>
      <p:cxnSp>
        <p:nvCxnSpPr>
          <p:cNvPr id="5" name="Straight Connector 4">
            <a:extLst>
              <a:ext uri="{FF2B5EF4-FFF2-40B4-BE49-F238E27FC236}">
                <a16:creationId xmlns:a16="http://schemas.microsoft.com/office/drawing/2014/main" id="{667A0FC7-9A64-4B9F-81E6-CACA94EDA564}"/>
              </a:ext>
            </a:extLst>
          </p:cNvPr>
          <p:cNvCxnSpPr/>
          <p:nvPr/>
        </p:nvCxnSpPr>
        <p:spPr>
          <a:xfrm>
            <a:off x="1097280" y="3802329"/>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579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2595-AD9B-4CD9-A1B3-0078ECD6F22D}"/>
              </a:ext>
            </a:extLst>
          </p:cNvPr>
          <p:cNvSpPr>
            <a:spLocks noGrp="1"/>
          </p:cNvSpPr>
          <p:nvPr>
            <p:ph type="title"/>
          </p:nvPr>
        </p:nvSpPr>
        <p:spPr>
          <a:xfrm>
            <a:off x="1097280" y="286603"/>
            <a:ext cx="10058400" cy="1450757"/>
          </a:xfrm>
        </p:spPr>
        <p:txBody>
          <a:bodyPr>
            <a:normAutofit/>
          </a:bodyPr>
          <a:lstStyle/>
          <a:p>
            <a:r>
              <a:rPr lang="en-US" dirty="0"/>
              <a:t>For this session</a:t>
            </a:r>
          </a:p>
        </p:txBody>
      </p:sp>
      <p:graphicFrame>
        <p:nvGraphicFramePr>
          <p:cNvPr id="5" name="Content Placeholder 2">
            <a:extLst>
              <a:ext uri="{FF2B5EF4-FFF2-40B4-BE49-F238E27FC236}">
                <a16:creationId xmlns:a16="http://schemas.microsoft.com/office/drawing/2014/main" id="{6BC785BD-F894-4E8C-A93E-5365F087D37F}"/>
              </a:ext>
            </a:extLst>
          </p:cNvPr>
          <p:cNvGraphicFramePr>
            <a:graphicFrameLocks noGrp="1"/>
          </p:cNvGraphicFramePr>
          <p:nvPr>
            <p:ph idx="1"/>
            <p:extLst>
              <p:ext uri="{D42A27DB-BD31-4B8C-83A1-F6EECF244321}">
                <p14:modId xmlns:p14="http://schemas.microsoft.com/office/powerpoint/2010/main" val="113110009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74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E8F6-B2E9-4F13-A51F-90D94C57633A}"/>
              </a:ext>
            </a:extLst>
          </p:cNvPr>
          <p:cNvSpPr>
            <a:spLocks noGrp="1"/>
          </p:cNvSpPr>
          <p:nvPr>
            <p:ph type="title"/>
          </p:nvPr>
        </p:nvSpPr>
        <p:spPr/>
        <p:txBody>
          <a:bodyPr/>
          <a:lstStyle/>
          <a:p>
            <a:r>
              <a:rPr lang="en-US"/>
              <a:t>Instructional Strategy</a:t>
            </a:r>
            <a:endParaRPr lang="en-US" dirty="0"/>
          </a:p>
        </p:txBody>
      </p:sp>
      <p:sp>
        <p:nvSpPr>
          <p:cNvPr id="3" name="Content Placeholder 2">
            <a:extLst>
              <a:ext uri="{FF2B5EF4-FFF2-40B4-BE49-F238E27FC236}">
                <a16:creationId xmlns:a16="http://schemas.microsoft.com/office/drawing/2014/main" id="{7E8D567E-05EA-4298-BEF9-18B37FF2B290}"/>
              </a:ext>
            </a:extLst>
          </p:cNvPr>
          <p:cNvSpPr>
            <a:spLocks noGrp="1"/>
          </p:cNvSpPr>
          <p:nvPr>
            <p:ph idx="1"/>
          </p:nvPr>
        </p:nvSpPr>
        <p:spPr/>
        <p:txBody>
          <a:bodyPr>
            <a:normAutofit/>
          </a:bodyPr>
          <a:lstStyle/>
          <a:p>
            <a:pPr>
              <a:buFont typeface="Arial" panose="020B0604020202020204" pitchFamily="34" charset="0"/>
              <a:buChar char="•"/>
            </a:pPr>
            <a:r>
              <a:rPr lang="en-US" sz="2800"/>
              <a:t>Find the longest sentence in a text you are reading as a whole class. </a:t>
            </a:r>
          </a:p>
          <a:p>
            <a:pPr>
              <a:buFont typeface="Arial" panose="020B0604020202020204" pitchFamily="34" charset="0"/>
              <a:buChar char="•"/>
            </a:pPr>
            <a:r>
              <a:rPr lang="en-US" sz="2800"/>
              <a:t>Unpack that juicy sentence to help all students understand how it is written. </a:t>
            </a:r>
          </a:p>
          <a:p>
            <a:endParaRPr lang="en-US" sz="2800"/>
          </a:p>
          <a:p>
            <a:r>
              <a:rPr lang="en-US" sz="2800"/>
              <a:t>Learn more about juicy sentences here:</a:t>
            </a:r>
          </a:p>
          <a:p>
            <a:r>
              <a:rPr lang="en-US" sz="2800">
                <a:hlinkClick r:id="rId3"/>
              </a:rPr>
              <a:t>https://achievethecore.org/search?q=juicy+sentences</a:t>
            </a:r>
            <a:r>
              <a:rPr lang="en-US" sz="2800"/>
              <a:t>  </a:t>
            </a:r>
            <a:endParaRPr lang="en-US" sz="2800" dirty="0"/>
          </a:p>
        </p:txBody>
      </p:sp>
    </p:spTree>
    <p:extLst>
      <p:ext uri="{BB962C8B-B14F-4D97-AF65-F5344CB8AC3E}">
        <p14:creationId xmlns:p14="http://schemas.microsoft.com/office/powerpoint/2010/main" val="748018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5EC6C-F1D7-4018-BD1E-D0668B5E6ABF}"/>
              </a:ext>
            </a:extLst>
          </p:cNvPr>
          <p:cNvSpPr>
            <a:spLocks noGrp="1"/>
          </p:cNvSpPr>
          <p:nvPr>
            <p:ph type="title"/>
          </p:nvPr>
        </p:nvSpPr>
        <p:spPr>
          <a:xfrm>
            <a:off x="477078" y="516836"/>
            <a:ext cx="3100136" cy="1960234"/>
          </a:xfrm>
        </p:spPr>
        <p:txBody>
          <a:bodyPr>
            <a:normAutofit/>
          </a:bodyPr>
          <a:lstStyle/>
          <a:p>
            <a:r>
              <a:rPr lang="en-US" sz="4400">
                <a:solidFill>
                  <a:srgbClr val="70624C"/>
                </a:solidFill>
              </a:rPr>
              <a:t>How does the text work? </a:t>
            </a:r>
          </a:p>
        </p:txBody>
      </p:sp>
      <p:cxnSp>
        <p:nvCxnSpPr>
          <p:cNvPr id="73" name="Straight Connector 72">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BAE1C9-AD80-487C-9716-5F1FB7C18E24}"/>
              </a:ext>
            </a:extLst>
          </p:cNvPr>
          <p:cNvSpPr>
            <a:spLocks noGrp="1"/>
          </p:cNvSpPr>
          <p:nvPr>
            <p:ph idx="1"/>
          </p:nvPr>
        </p:nvSpPr>
        <p:spPr>
          <a:xfrm>
            <a:off x="492371" y="2790855"/>
            <a:ext cx="3084844" cy="3311766"/>
          </a:xfrm>
        </p:spPr>
        <p:txBody>
          <a:bodyPr>
            <a:normAutofit/>
          </a:bodyPr>
          <a:lstStyle/>
          <a:p>
            <a:pPr algn="ctr"/>
            <a:r>
              <a:rPr lang="en-US" sz="2800" dirty="0"/>
              <a:t>Sentence patterns</a:t>
            </a:r>
          </a:p>
          <a:p>
            <a:pPr algn="ctr"/>
            <a:r>
              <a:rPr lang="en-US" sz="2800" dirty="0"/>
              <a:t>Style</a:t>
            </a:r>
          </a:p>
          <a:p>
            <a:pPr algn="ctr"/>
            <a:r>
              <a:rPr lang="en-US" sz="2800" dirty="0"/>
              <a:t>Tone</a:t>
            </a:r>
          </a:p>
          <a:p>
            <a:pPr algn="ctr"/>
            <a:r>
              <a:rPr lang="en-US" sz="2800" dirty="0"/>
              <a:t>Precise language</a:t>
            </a:r>
          </a:p>
          <a:p>
            <a:endParaRPr lang="en-US" sz="1400" dirty="0"/>
          </a:p>
          <a:p>
            <a:pPr algn="ctr"/>
            <a:endParaRPr lang="en-US" sz="1400" dirty="0"/>
          </a:p>
          <a:p>
            <a:endParaRPr lang="en-US" sz="1400" dirty="0"/>
          </a:p>
        </p:txBody>
      </p:sp>
      <p:pic>
        <p:nvPicPr>
          <p:cNvPr id="4098" name="Picture 2" descr="white and black printer paper">
            <a:extLst>
              <a:ext uri="{FF2B5EF4-FFF2-40B4-BE49-F238E27FC236}">
                <a16:creationId xmlns:a16="http://schemas.microsoft.com/office/drawing/2014/main" id="{8BDF62A4-288E-4EF8-93DF-1E12CD7F5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6" r="16064" b="-1"/>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66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7B0E-1365-42D6-9492-99677BC86A5C}"/>
              </a:ext>
            </a:extLst>
          </p:cNvPr>
          <p:cNvSpPr>
            <a:spLocks noGrp="1"/>
          </p:cNvSpPr>
          <p:nvPr>
            <p:ph type="title"/>
          </p:nvPr>
        </p:nvSpPr>
        <p:spPr/>
        <p:txBody>
          <a:bodyPr/>
          <a:lstStyle/>
          <a:p>
            <a:r>
              <a:rPr lang="en-US" dirty="0"/>
              <a:t>Style and Tone</a:t>
            </a:r>
          </a:p>
        </p:txBody>
      </p:sp>
      <p:sp>
        <p:nvSpPr>
          <p:cNvPr id="3" name="Content Placeholder 2">
            <a:extLst>
              <a:ext uri="{FF2B5EF4-FFF2-40B4-BE49-F238E27FC236}">
                <a16:creationId xmlns:a16="http://schemas.microsoft.com/office/drawing/2014/main" id="{EE0823BF-20F8-44F4-8FC1-07BDF2A65E61}"/>
              </a:ext>
            </a:extLst>
          </p:cNvPr>
          <p:cNvSpPr>
            <a:spLocks noGrp="1"/>
          </p:cNvSpPr>
          <p:nvPr>
            <p:ph idx="1"/>
          </p:nvPr>
        </p:nvSpPr>
        <p:spPr/>
        <p:txBody>
          <a:bodyPr>
            <a:normAutofit lnSpcReduction="10000"/>
          </a:bodyPr>
          <a:lstStyle/>
          <a:p>
            <a:r>
              <a:rPr lang="en-US" sz="2400" b="1" dirty="0"/>
              <a:t>The leftists writing your child’s social studies lessons</a:t>
            </a:r>
            <a:endParaRPr lang="en-US" sz="2400" dirty="0"/>
          </a:p>
          <a:p>
            <a:pPr>
              <a:lnSpc>
                <a:spcPct val="100000"/>
              </a:lnSpc>
            </a:pPr>
            <a:r>
              <a:rPr lang="en-US" sz="2400" dirty="0"/>
              <a:t>It’s hard to know what’s worse—brainwashing kids or lying about it.</a:t>
            </a:r>
          </a:p>
          <a:p>
            <a:pPr>
              <a:lnSpc>
                <a:spcPct val="100000"/>
              </a:lnSpc>
            </a:pPr>
            <a:r>
              <a:rPr lang="en-US" sz="2400" dirty="0"/>
              <a:t>Parents worried their kids are being indoctrinated with critical race theory can’t get straight answers. Local school boards and principals lie to them, claiming children are merely being taught to be “critical thinkers.”</a:t>
            </a:r>
          </a:p>
          <a:p>
            <a:r>
              <a:rPr lang="en-US" sz="2400" dirty="0"/>
              <a:t>On Saturday June 12, 2021, the truth came out. Teachers unions and activists held rallies in 22 cities to support critical race theory. What they said was eye-popping. They unabashedly declared that their goal is indoctrinating students in far-left causes.</a:t>
            </a:r>
          </a:p>
          <a:p>
            <a:r>
              <a:rPr lang="en-US" sz="1700" dirty="0"/>
              <a:t>https://docs.google.com/document/d/19YklbtPeI88gBYwftRomkMIN1eXV4IDuOEmSfo0H8bc/copy</a:t>
            </a:r>
          </a:p>
        </p:txBody>
      </p:sp>
    </p:spTree>
    <p:extLst>
      <p:ext uri="{BB962C8B-B14F-4D97-AF65-F5344CB8AC3E}">
        <p14:creationId xmlns:p14="http://schemas.microsoft.com/office/powerpoint/2010/main" val="417088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9">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1">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30FBE-0E38-4EEB-95AC-724DD4F6E8CB}"/>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a:t>Style, Tone, and Precise Vocabulary</a:t>
            </a:r>
          </a:p>
        </p:txBody>
      </p:sp>
      <p:sp>
        <p:nvSpPr>
          <p:cNvPr id="3" name="Content Placeholder 2">
            <a:extLst>
              <a:ext uri="{FF2B5EF4-FFF2-40B4-BE49-F238E27FC236}">
                <a16:creationId xmlns:a16="http://schemas.microsoft.com/office/drawing/2014/main" id="{7DB19902-6E16-45E0-BE99-36A59596BDD8}"/>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r>
              <a:rPr lang="en-US" dirty="0"/>
              <a:t>Instructional strategy </a:t>
            </a:r>
          </a:p>
        </p:txBody>
      </p:sp>
      <p:cxnSp>
        <p:nvCxnSpPr>
          <p:cNvPr id="25"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17">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768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B65EF1-8DC2-44E0-B2B0-2A95E078C485}"/>
              </a:ext>
            </a:extLst>
          </p:cNvPr>
          <p:cNvSpPr>
            <a:spLocks noGrp="1"/>
          </p:cNvSpPr>
          <p:nvPr>
            <p:ph type="title"/>
          </p:nvPr>
        </p:nvSpPr>
        <p:spPr>
          <a:xfrm>
            <a:off x="965030" y="963997"/>
            <a:ext cx="3254691" cy="4938361"/>
          </a:xfrm>
        </p:spPr>
        <p:txBody>
          <a:bodyPr anchor="ctr">
            <a:normAutofit/>
          </a:bodyPr>
          <a:lstStyle/>
          <a:p>
            <a:pPr algn="r"/>
            <a:r>
              <a:rPr lang="en-US" sz="4400"/>
              <a:t>Vocabulary</a:t>
            </a:r>
          </a:p>
        </p:txBody>
      </p:sp>
      <p:cxnSp>
        <p:nvCxnSpPr>
          <p:cNvPr id="14" name="Straight Connector 1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F2531F03-B963-4735-ADEF-8F3169249668}"/>
              </a:ext>
            </a:extLst>
          </p:cNvPr>
          <p:cNvSpPr>
            <a:spLocks noGrp="1"/>
          </p:cNvSpPr>
          <p:nvPr>
            <p:ph idx="1"/>
          </p:nvPr>
        </p:nvSpPr>
        <p:spPr>
          <a:xfrm>
            <a:off x="5134882" y="963507"/>
            <a:ext cx="6135097" cy="4938851"/>
          </a:xfrm>
        </p:spPr>
        <p:txBody>
          <a:bodyPr anchor="ctr">
            <a:normAutofit/>
          </a:bodyPr>
          <a:lstStyle/>
          <a:p>
            <a:pPr>
              <a:buFont typeface="Wingdings" panose="05000000000000000000" pitchFamily="2" charset="2"/>
              <a:buChar char="q"/>
            </a:pPr>
            <a:r>
              <a:rPr lang="en-US" sz="2400" dirty="0"/>
              <a:t>Use the words and phrases that were identified from the piece to create a word wall or walk-around</a:t>
            </a:r>
          </a:p>
          <a:p>
            <a:pPr lvl="1">
              <a:buFont typeface="Wingdings" panose="05000000000000000000" pitchFamily="2" charset="2"/>
              <a:buChar char="q"/>
            </a:pPr>
            <a:r>
              <a:rPr lang="en-US" sz="2400" dirty="0"/>
              <a:t>For each word or phrase, brainstorm other words that are similar in meaning but have a different connotation </a:t>
            </a:r>
          </a:p>
          <a:p>
            <a:pPr lvl="1">
              <a:buFont typeface="Wingdings" panose="05000000000000000000" pitchFamily="2" charset="2"/>
              <a:buChar char="q"/>
            </a:pPr>
            <a:r>
              <a:rPr lang="en-US" sz="2400" dirty="0"/>
              <a:t>Use a source to look up the words for more synonyms or other ways of expressing the idea</a:t>
            </a:r>
          </a:p>
          <a:p>
            <a:pPr lvl="1">
              <a:buFont typeface="Wingdings" panose="05000000000000000000" pitchFamily="2" charset="2"/>
              <a:buChar char="q"/>
            </a:pPr>
            <a:r>
              <a:rPr lang="en-US" sz="2400" dirty="0"/>
              <a:t>Rewrite the passage using alternative words. How much can you change the tone? </a:t>
            </a:r>
          </a:p>
        </p:txBody>
      </p:sp>
    </p:spTree>
    <p:extLst>
      <p:ext uri="{BB962C8B-B14F-4D97-AF65-F5344CB8AC3E}">
        <p14:creationId xmlns:p14="http://schemas.microsoft.com/office/powerpoint/2010/main" val="163351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7EA138-21A8-442E-AED0-EB0EC848B365}"/>
              </a:ext>
            </a:extLst>
          </p:cNvPr>
          <p:cNvSpPr>
            <a:spLocks noGrp="1"/>
          </p:cNvSpPr>
          <p:nvPr>
            <p:ph type="title"/>
          </p:nvPr>
        </p:nvSpPr>
        <p:spPr>
          <a:xfrm>
            <a:off x="990932" y="286603"/>
            <a:ext cx="6750987" cy="1450757"/>
          </a:xfrm>
        </p:spPr>
        <p:txBody>
          <a:bodyPr>
            <a:normAutofit/>
          </a:bodyPr>
          <a:lstStyle/>
          <a:p>
            <a:r>
              <a:rPr lang="en-US">
                <a:solidFill>
                  <a:schemeClr val="accent2"/>
                </a:solidFill>
              </a:rPr>
              <a:t>Vocabulary </a:t>
            </a:r>
          </a:p>
        </p:txBody>
      </p:sp>
      <p:sp>
        <p:nvSpPr>
          <p:cNvPr id="3" name="Content Placeholder 2">
            <a:extLst>
              <a:ext uri="{FF2B5EF4-FFF2-40B4-BE49-F238E27FC236}">
                <a16:creationId xmlns:a16="http://schemas.microsoft.com/office/drawing/2014/main" id="{0988991C-ABB2-4B8D-9531-D4131D6CCB33}"/>
              </a:ext>
            </a:extLst>
          </p:cNvPr>
          <p:cNvSpPr>
            <a:spLocks noGrp="1"/>
          </p:cNvSpPr>
          <p:nvPr>
            <p:ph idx="1"/>
          </p:nvPr>
        </p:nvSpPr>
        <p:spPr>
          <a:xfrm>
            <a:off x="1044204" y="2023962"/>
            <a:ext cx="6697715" cy="3845131"/>
          </a:xfrm>
        </p:spPr>
        <p:txBody>
          <a:bodyPr>
            <a:normAutofit/>
          </a:bodyPr>
          <a:lstStyle/>
          <a:p>
            <a:pPr>
              <a:buFont typeface="Wingdings" panose="05000000000000000000" pitchFamily="2" charset="2"/>
              <a:buChar char="v"/>
            </a:pPr>
            <a:r>
              <a:rPr lang="en-US" dirty="0"/>
              <a:t>Create a word wall using the words you brainstormed about how you would describe the passage. </a:t>
            </a:r>
          </a:p>
          <a:p>
            <a:pPr lvl="1">
              <a:buFont typeface="Wingdings" panose="05000000000000000000" pitchFamily="2" charset="2"/>
              <a:buChar char="v"/>
            </a:pPr>
            <a:r>
              <a:rPr lang="en-US" dirty="0"/>
              <a:t>Determine definitions of the words and some synonyms</a:t>
            </a:r>
          </a:p>
          <a:p>
            <a:pPr lvl="1">
              <a:buFont typeface="Wingdings" panose="05000000000000000000" pitchFamily="2" charset="2"/>
              <a:buChar char="v"/>
            </a:pPr>
            <a:r>
              <a:rPr lang="en-US" dirty="0"/>
              <a:t>Identify passages (or characters or events, etc.) from reading that provide examples of the words you used</a:t>
            </a:r>
          </a:p>
          <a:p>
            <a:pPr lvl="1">
              <a:buFont typeface="Wingdings" panose="05000000000000000000" pitchFamily="2" charset="2"/>
              <a:buChar char="v"/>
            </a:pPr>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48CC5D3-880A-493C-8D2B-672C5AB89E33}"/>
              </a:ext>
            </a:extLst>
          </p:cNvPr>
          <p:cNvSpPr txBox="1"/>
          <p:nvPr/>
        </p:nvSpPr>
        <p:spPr>
          <a:xfrm>
            <a:off x="1630496" y="3928348"/>
            <a:ext cx="935962" cy="369332"/>
          </a:xfrm>
          <a:prstGeom prst="rect">
            <a:avLst/>
          </a:prstGeom>
          <a:solidFill>
            <a:schemeClr val="accent5">
              <a:lumMod val="40000"/>
              <a:lumOff val="60000"/>
            </a:schemeClr>
          </a:solidFill>
        </p:spPr>
        <p:txBody>
          <a:bodyPr wrap="none" rtlCol="0">
            <a:spAutoFit/>
          </a:bodyPr>
          <a:lstStyle/>
          <a:p>
            <a:r>
              <a:rPr lang="en-US" dirty="0"/>
              <a:t>insolent</a:t>
            </a:r>
          </a:p>
        </p:txBody>
      </p:sp>
      <p:sp>
        <p:nvSpPr>
          <p:cNvPr id="5" name="TextBox 4">
            <a:extLst>
              <a:ext uri="{FF2B5EF4-FFF2-40B4-BE49-F238E27FC236}">
                <a16:creationId xmlns:a16="http://schemas.microsoft.com/office/drawing/2014/main" id="{AE197693-185D-42E5-972E-70C51C962D98}"/>
              </a:ext>
            </a:extLst>
          </p:cNvPr>
          <p:cNvSpPr txBox="1"/>
          <p:nvPr/>
        </p:nvSpPr>
        <p:spPr>
          <a:xfrm>
            <a:off x="3242537" y="3928348"/>
            <a:ext cx="2850620" cy="646331"/>
          </a:xfrm>
          <a:prstGeom prst="rect">
            <a:avLst/>
          </a:prstGeom>
          <a:solidFill>
            <a:schemeClr val="accent1">
              <a:lumMod val="20000"/>
              <a:lumOff val="80000"/>
            </a:schemeClr>
          </a:solidFill>
        </p:spPr>
        <p:txBody>
          <a:bodyPr wrap="square" rtlCol="0">
            <a:spAutoFit/>
          </a:bodyPr>
          <a:lstStyle/>
          <a:p>
            <a:r>
              <a:rPr lang="en-US" dirty="0"/>
              <a:t>Showing a rude and arrogant lack of respect</a:t>
            </a:r>
          </a:p>
        </p:txBody>
      </p:sp>
      <p:sp>
        <p:nvSpPr>
          <p:cNvPr id="7" name="TextBox 6">
            <a:extLst>
              <a:ext uri="{FF2B5EF4-FFF2-40B4-BE49-F238E27FC236}">
                <a16:creationId xmlns:a16="http://schemas.microsoft.com/office/drawing/2014/main" id="{12290FA6-C2F1-4513-8ECB-4ECF02F26C9B}"/>
              </a:ext>
            </a:extLst>
          </p:cNvPr>
          <p:cNvSpPr txBox="1"/>
          <p:nvPr/>
        </p:nvSpPr>
        <p:spPr>
          <a:xfrm>
            <a:off x="2390660" y="5409282"/>
            <a:ext cx="1553379" cy="369332"/>
          </a:xfrm>
          <a:prstGeom prst="rect">
            <a:avLst/>
          </a:prstGeom>
          <a:solidFill>
            <a:schemeClr val="bg1">
              <a:lumMod val="85000"/>
            </a:schemeClr>
          </a:solidFill>
        </p:spPr>
        <p:txBody>
          <a:bodyPr wrap="square" rtlCol="0">
            <a:spAutoFit/>
          </a:bodyPr>
          <a:lstStyle/>
          <a:p>
            <a:r>
              <a:rPr lang="en-US" dirty="0"/>
              <a:t>cheeky</a:t>
            </a:r>
          </a:p>
        </p:txBody>
      </p:sp>
      <p:sp>
        <p:nvSpPr>
          <p:cNvPr id="9" name="TextBox 8">
            <a:extLst>
              <a:ext uri="{FF2B5EF4-FFF2-40B4-BE49-F238E27FC236}">
                <a16:creationId xmlns:a16="http://schemas.microsoft.com/office/drawing/2014/main" id="{EC8CE25E-8E35-4E82-BEAF-C1C08D012EF1}"/>
              </a:ext>
            </a:extLst>
          </p:cNvPr>
          <p:cNvSpPr txBox="1"/>
          <p:nvPr/>
        </p:nvSpPr>
        <p:spPr>
          <a:xfrm>
            <a:off x="2074175" y="4762951"/>
            <a:ext cx="984565" cy="369332"/>
          </a:xfrm>
          <a:prstGeom prst="rect">
            <a:avLst/>
          </a:prstGeom>
          <a:solidFill>
            <a:schemeClr val="bg1">
              <a:lumMod val="85000"/>
            </a:schemeClr>
          </a:solidFill>
        </p:spPr>
        <p:txBody>
          <a:bodyPr wrap="none" rtlCol="0">
            <a:spAutoFit/>
          </a:bodyPr>
          <a:lstStyle/>
          <a:p>
            <a:r>
              <a:rPr lang="en-US" dirty="0"/>
              <a:t>insulting</a:t>
            </a:r>
          </a:p>
        </p:txBody>
      </p:sp>
      <p:sp>
        <p:nvSpPr>
          <p:cNvPr id="11" name="TextBox 10">
            <a:extLst>
              <a:ext uri="{FF2B5EF4-FFF2-40B4-BE49-F238E27FC236}">
                <a16:creationId xmlns:a16="http://schemas.microsoft.com/office/drawing/2014/main" id="{268D00B2-181D-459D-8044-9776A972AB57}"/>
              </a:ext>
            </a:extLst>
          </p:cNvPr>
          <p:cNvSpPr txBox="1"/>
          <p:nvPr/>
        </p:nvSpPr>
        <p:spPr>
          <a:xfrm>
            <a:off x="4143339" y="4715218"/>
            <a:ext cx="1717634" cy="369332"/>
          </a:xfrm>
          <a:prstGeom prst="rect">
            <a:avLst/>
          </a:prstGeom>
          <a:solidFill>
            <a:schemeClr val="bg1">
              <a:lumMod val="85000"/>
            </a:schemeClr>
          </a:solidFill>
        </p:spPr>
        <p:txBody>
          <a:bodyPr wrap="square" rtlCol="0">
            <a:spAutoFit/>
          </a:bodyPr>
          <a:lstStyle/>
          <a:p>
            <a:r>
              <a:rPr lang="en-US" dirty="0"/>
              <a:t>contemptuous</a:t>
            </a:r>
          </a:p>
        </p:txBody>
      </p:sp>
      <p:sp>
        <p:nvSpPr>
          <p:cNvPr id="13" name="TextBox 12">
            <a:extLst>
              <a:ext uri="{FF2B5EF4-FFF2-40B4-BE49-F238E27FC236}">
                <a16:creationId xmlns:a16="http://schemas.microsoft.com/office/drawing/2014/main" id="{BFAE832E-84DE-4377-B047-385C23D2B468}"/>
              </a:ext>
            </a:extLst>
          </p:cNvPr>
          <p:cNvSpPr txBox="1"/>
          <p:nvPr/>
        </p:nvSpPr>
        <p:spPr>
          <a:xfrm>
            <a:off x="5012675" y="5497417"/>
            <a:ext cx="1260345" cy="369332"/>
          </a:xfrm>
          <a:prstGeom prst="rect">
            <a:avLst/>
          </a:prstGeom>
          <a:solidFill>
            <a:schemeClr val="bg1">
              <a:lumMod val="85000"/>
            </a:schemeClr>
          </a:solidFill>
        </p:spPr>
        <p:txBody>
          <a:bodyPr wrap="none" rtlCol="0">
            <a:spAutoFit/>
          </a:bodyPr>
          <a:lstStyle/>
          <a:p>
            <a:r>
              <a:rPr lang="en-US" dirty="0"/>
              <a:t>disparaging</a:t>
            </a:r>
          </a:p>
        </p:txBody>
      </p:sp>
      <p:sp>
        <p:nvSpPr>
          <p:cNvPr id="14" name="TextBox 13">
            <a:extLst>
              <a:ext uri="{FF2B5EF4-FFF2-40B4-BE49-F238E27FC236}">
                <a16:creationId xmlns:a16="http://schemas.microsoft.com/office/drawing/2014/main" id="{DB59BD83-91C9-4F63-9D45-558FB4A4E5C3}"/>
              </a:ext>
            </a:extLst>
          </p:cNvPr>
          <p:cNvSpPr txBox="1"/>
          <p:nvPr/>
        </p:nvSpPr>
        <p:spPr>
          <a:xfrm>
            <a:off x="8747394" y="1134737"/>
            <a:ext cx="2721166" cy="4708981"/>
          </a:xfrm>
          <a:prstGeom prst="rect">
            <a:avLst/>
          </a:prstGeom>
          <a:noFill/>
        </p:spPr>
        <p:txBody>
          <a:bodyPr wrap="square" rtlCol="0">
            <a:spAutoFit/>
          </a:bodyPr>
          <a:lstStyle/>
          <a:p>
            <a:r>
              <a:rPr lang="en-US" sz="2000" b="1" dirty="0">
                <a:solidFill>
                  <a:schemeClr val="bg1"/>
                </a:solidFill>
              </a:rPr>
              <a:t>Violet in </a:t>
            </a:r>
            <a:r>
              <a:rPr lang="en-US" sz="2000" b="1" i="1" dirty="0">
                <a:solidFill>
                  <a:schemeClr val="bg1"/>
                </a:solidFill>
              </a:rPr>
              <a:t>Teen Disciples </a:t>
            </a:r>
            <a:r>
              <a:rPr lang="en-US" sz="2000" b="1" dirty="0">
                <a:solidFill>
                  <a:schemeClr val="bg1"/>
                </a:solidFill>
              </a:rPr>
              <a:t>is insolent because she constantly sasses her mother, talks trash about her friends behind their backs, and refuses to do what her teachers tell her, always stepping just a little outside of the expectations like when she refuses to face the front the of the class or stands in hallway until after the bell rings. </a:t>
            </a:r>
          </a:p>
        </p:txBody>
      </p:sp>
    </p:spTree>
    <p:extLst>
      <p:ext uri="{BB962C8B-B14F-4D97-AF65-F5344CB8AC3E}">
        <p14:creationId xmlns:p14="http://schemas.microsoft.com/office/powerpoint/2010/main" val="346230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79C1-C636-4D5C-AF78-317B95B01312}"/>
              </a:ext>
            </a:extLst>
          </p:cNvPr>
          <p:cNvSpPr>
            <a:spLocks noGrp="1"/>
          </p:cNvSpPr>
          <p:nvPr>
            <p:ph type="title"/>
          </p:nvPr>
        </p:nvSpPr>
        <p:spPr/>
        <p:txBody>
          <a:bodyPr/>
          <a:lstStyle/>
          <a:p>
            <a:r>
              <a:rPr lang="en-US" dirty="0"/>
              <a:t>How Does the Text Work?</a:t>
            </a:r>
            <a:br>
              <a:rPr lang="en-US" dirty="0"/>
            </a:br>
            <a:r>
              <a:rPr lang="en-US" dirty="0"/>
              <a:t>Slow reading for faster progress</a:t>
            </a:r>
          </a:p>
        </p:txBody>
      </p:sp>
      <p:sp>
        <p:nvSpPr>
          <p:cNvPr id="3" name="Content Placeholder 2">
            <a:extLst>
              <a:ext uri="{FF2B5EF4-FFF2-40B4-BE49-F238E27FC236}">
                <a16:creationId xmlns:a16="http://schemas.microsoft.com/office/drawing/2014/main" id="{0FF22CAB-9F2E-4811-838E-493A8C5B113E}"/>
              </a:ext>
            </a:extLst>
          </p:cNvPr>
          <p:cNvSpPr>
            <a:spLocks noGrp="1"/>
          </p:cNvSpPr>
          <p:nvPr>
            <p:ph idx="1"/>
          </p:nvPr>
        </p:nvSpPr>
        <p:spPr/>
        <p:txBody>
          <a:bodyPr>
            <a:normAutofit/>
          </a:bodyPr>
          <a:lstStyle/>
          <a:p>
            <a:r>
              <a:rPr lang="en-US" sz="2400" dirty="0"/>
              <a:t>Make sure what you are reading for instruction has juicy sentences</a:t>
            </a:r>
          </a:p>
          <a:p>
            <a:r>
              <a:rPr lang="en-US" sz="2400" dirty="0"/>
              <a:t>Teach the juicy sentences </a:t>
            </a:r>
          </a:p>
          <a:p>
            <a:r>
              <a:rPr lang="en-US" sz="2400" dirty="0"/>
              <a:t>Keep relationship words at the ready</a:t>
            </a:r>
          </a:p>
          <a:p>
            <a:r>
              <a:rPr lang="en-US" sz="2400" dirty="0"/>
              <a:t>Make a list of precise vocabulary to use when talking about what you are reading</a:t>
            </a:r>
          </a:p>
          <a:p>
            <a:r>
              <a:rPr lang="en-US" sz="2400" dirty="0"/>
              <a:t>Recognize shades of meaning </a:t>
            </a:r>
          </a:p>
        </p:txBody>
      </p:sp>
    </p:spTree>
    <p:extLst>
      <p:ext uri="{BB962C8B-B14F-4D97-AF65-F5344CB8AC3E}">
        <p14:creationId xmlns:p14="http://schemas.microsoft.com/office/powerpoint/2010/main" val="391167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2DC89-7B05-4CD1-BC0F-9CF91B966EE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Let’s talk</a:t>
            </a:r>
          </a:p>
        </p:txBody>
      </p:sp>
      <p:pic>
        <p:nvPicPr>
          <p:cNvPr id="2050" name="Picture 2" descr="Business brain storming Free Photo">
            <a:extLst>
              <a:ext uri="{FF2B5EF4-FFF2-40B4-BE49-F238E27FC236}">
                <a16:creationId xmlns:a16="http://schemas.microsoft.com/office/drawing/2014/main" id="{6F8D6BD2-73DE-4F40-AF16-AFB47B3423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9362" y="640081"/>
            <a:ext cx="652149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7A9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6B7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649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2B8D3-B296-4F87-A0E8-09D6EBBE00EB}"/>
              </a:ext>
            </a:extLst>
          </p:cNvPr>
          <p:cNvSpPr>
            <a:spLocks noGrp="1"/>
          </p:cNvSpPr>
          <p:nvPr>
            <p:ph type="title"/>
          </p:nvPr>
        </p:nvSpPr>
        <p:spPr>
          <a:xfrm>
            <a:off x="6411685" y="634946"/>
            <a:ext cx="5127171" cy="1450757"/>
          </a:xfrm>
        </p:spPr>
        <p:txBody>
          <a:bodyPr>
            <a:normAutofit/>
          </a:bodyPr>
          <a:lstStyle/>
          <a:p>
            <a:r>
              <a:rPr lang="en-US" dirty="0"/>
              <a:t>Contact certificate</a:t>
            </a:r>
          </a:p>
        </p:txBody>
      </p:sp>
      <p:pic>
        <p:nvPicPr>
          <p:cNvPr id="1026" name="Picture 2" descr="Amazon.com : Certificate of Completion Certificate Paper with Embossed Gold  Foil Seals - 30 Pack - Parchment Award Certificates for Students, Teachers,  Employees - 8.5&amp;quot; x 11&amp;quot; Inkjet/Laser Printable : Office Products">
            <a:extLst>
              <a:ext uri="{FF2B5EF4-FFF2-40B4-BE49-F238E27FC236}">
                <a16:creationId xmlns:a16="http://schemas.microsoft.com/office/drawing/2014/main" id="{013F75D3-47E6-476C-B7B7-D4033A2A1A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081514"/>
            <a:ext cx="5451627" cy="4374930"/>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7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48CFE91-A78C-433B-8F34-34D917210B3F}"/>
              </a:ext>
            </a:extLst>
          </p:cNvPr>
          <p:cNvSpPr>
            <a:spLocks noGrp="1"/>
          </p:cNvSpPr>
          <p:nvPr>
            <p:ph idx="1"/>
          </p:nvPr>
        </p:nvSpPr>
        <p:spPr>
          <a:xfrm>
            <a:off x="6411684" y="2198914"/>
            <a:ext cx="5127172" cy="3670180"/>
          </a:xfrm>
        </p:spPr>
        <p:txBody>
          <a:bodyPr>
            <a:normAutofit/>
          </a:bodyPr>
          <a:lstStyle/>
          <a:p>
            <a:r>
              <a:rPr lang="en-US" dirty="0"/>
              <a:t>Complete the feedback form to get the link for the certificate. Remember to download and save the certificate. </a:t>
            </a:r>
          </a:p>
          <a:p>
            <a:r>
              <a:rPr lang="en-US" dirty="0">
                <a:hlinkClick r:id="rId3"/>
              </a:rPr>
              <a:t>https://forms.office.com/g/GEg60AwBQd</a:t>
            </a:r>
            <a:r>
              <a:rPr lang="en-US" dirty="0"/>
              <a:t> </a:t>
            </a:r>
          </a:p>
        </p:txBody>
      </p:sp>
      <p:sp>
        <p:nvSpPr>
          <p:cNvPr id="1030" name="Rectangle 74">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E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1" name="Rectangle 76">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7554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154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F0A2-BBDD-428D-8A87-773BC02082CD}"/>
              </a:ext>
            </a:extLst>
          </p:cNvPr>
          <p:cNvSpPr>
            <a:spLocks noGrp="1"/>
          </p:cNvSpPr>
          <p:nvPr>
            <p:ph type="title"/>
          </p:nvPr>
        </p:nvSpPr>
        <p:spPr/>
        <p:txBody>
          <a:bodyPr/>
          <a:lstStyle/>
          <a:p>
            <a:r>
              <a:rPr lang="en-US" dirty="0"/>
              <a:t>Why “essential” topics?</a:t>
            </a:r>
          </a:p>
        </p:txBody>
      </p:sp>
      <p:sp>
        <p:nvSpPr>
          <p:cNvPr id="3" name="Content Placeholder 2">
            <a:extLst>
              <a:ext uri="{FF2B5EF4-FFF2-40B4-BE49-F238E27FC236}">
                <a16:creationId xmlns:a16="http://schemas.microsoft.com/office/drawing/2014/main" id="{D904156D-848A-4BE0-AEA6-E0470D8E31E6}"/>
              </a:ext>
            </a:extLst>
          </p:cNvPr>
          <p:cNvSpPr>
            <a:spLocks noGrp="1"/>
          </p:cNvSpPr>
          <p:nvPr>
            <p:ph idx="1"/>
          </p:nvPr>
        </p:nvSpPr>
        <p:spPr/>
        <p:txBody>
          <a:bodyPr>
            <a:normAutofit/>
          </a:bodyPr>
          <a:lstStyle/>
          <a:p>
            <a:pPr marL="0" indent="0">
              <a:buNone/>
            </a:pPr>
            <a:r>
              <a:rPr lang="en-US" sz="2400" dirty="0"/>
              <a:t>Updated standards are very similar to last version</a:t>
            </a:r>
          </a:p>
          <a:p>
            <a:pPr marL="0" indent="0">
              <a:buNone/>
            </a:pPr>
            <a:r>
              <a:rPr lang="en-US" sz="2400" dirty="0"/>
              <a:t>BUT</a:t>
            </a:r>
          </a:p>
          <a:p>
            <a:pPr marL="0" indent="0">
              <a:buNone/>
            </a:pPr>
            <a:r>
              <a:rPr lang="en-US" sz="2400" dirty="0"/>
              <a:t>The subtle changes made are significant and purposeful. </a:t>
            </a:r>
          </a:p>
          <a:p>
            <a:pPr marL="0" indent="0">
              <a:buNone/>
            </a:pPr>
            <a:endParaRPr lang="en-US" sz="2400" dirty="0"/>
          </a:p>
          <a:p>
            <a:pPr marL="0" indent="0">
              <a:buNone/>
            </a:pPr>
            <a:r>
              <a:rPr lang="en-US" sz="2400" dirty="0"/>
              <a:t>These changes help us identify the essential topics to </a:t>
            </a:r>
            <a:r>
              <a:rPr lang="en-US" sz="2400" dirty="0">
                <a:highlight>
                  <a:srgbClr val="FFFF00"/>
                </a:highlight>
              </a:rPr>
              <a:t>focus</a:t>
            </a:r>
            <a:r>
              <a:rPr lang="en-US" sz="2400" dirty="0"/>
              <a:t> our professional practice and set some </a:t>
            </a:r>
            <a:r>
              <a:rPr lang="en-US" sz="2400" dirty="0">
                <a:highlight>
                  <a:srgbClr val="FFFF00"/>
                </a:highlight>
              </a:rPr>
              <a:t>priorities</a:t>
            </a:r>
            <a:r>
              <a:rPr lang="en-US" sz="2400" dirty="0"/>
              <a:t>. </a:t>
            </a:r>
          </a:p>
          <a:p>
            <a:pPr marL="0" indent="0">
              <a:buNone/>
            </a:pPr>
            <a:endParaRPr lang="en-US" sz="2400" dirty="0"/>
          </a:p>
          <a:p>
            <a:pPr marL="0" indent="0">
              <a:buNone/>
            </a:pPr>
            <a:r>
              <a:rPr lang="en-US" sz="2400" dirty="0"/>
              <a:t>The language standards are now front and center, for good reason. </a:t>
            </a:r>
          </a:p>
        </p:txBody>
      </p:sp>
    </p:spTree>
    <p:extLst>
      <p:ext uri="{BB962C8B-B14F-4D97-AF65-F5344CB8AC3E}">
        <p14:creationId xmlns:p14="http://schemas.microsoft.com/office/powerpoint/2010/main" val="154651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8BE62C-A339-44A7-897C-409EFA839F07}"/>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dirty="0"/>
              <a:t>Look at the text</a:t>
            </a:r>
            <a:endParaRPr lang="en-US"/>
          </a:p>
        </p:txBody>
      </p:sp>
      <p:sp>
        <p:nvSpPr>
          <p:cNvPr id="5" name="Text Placeholder 4">
            <a:extLst>
              <a:ext uri="{FF2B5EF4-FFF2-40B4-BE49-F238E27FC236}">
                <a16:creationId xmlns:a16="http://schemas.microsoft.com/office/drawing/2014/main" id="{9DE99389-1123-4D36-849B-A6D5CB1F2EA8}"/>
              </a:ext>
            </a:extLst>
          </p:cNvPr>
          <p:cNvSpPr>
            <a:spLocks noGrp="1"/>
          </p:cNvSpPr>
          <p:nvPr>
            <p:ph type="body" idx="1"/>
          </p:nvPr>
        </p:nvSpPr>
        <p:spPr>
          <a:xfrm>
            <a:off x="5289753" y="4455621"/>
            <a:ext cx="6269347" cy="1238616"/>
          </a:xfrm>
        </p:spPr>
        <p:txBody>
          <a:bodyPr vert="horz" lIns="91440" tIns="45720" rIns="91440" bIns="45720" rtlCol="0">
            <a:normAutofit/>
          </a:bodyPr>
          <a:lstStyle/>
          <a:p>
            <a:r>
              <a:rPr lang="en-US" sz="3200" dirty="0">
                <a:solidFill>
                  <a:schemeClr val="tx1">
                    <a:lumMod val="85000"/>
                    <a:lumOff val="15000"/>
                  </a:schemeClr>
                </a:solidFill>
              </a:rPr>
              <a:t>Don’t read it!</a:t>
            </a:r>
          </a:p>
        </p:txBody>
      </p:sp>
      <p:pic>
        <p:nvPicPr>
          <p:cNvPr id="26" name="Graphic 25" descr="Open Book">
            <a:extLst>
              <a:ext uri="{FF2B5EF4-FFF2-40B4-BE49-F238E27FC236}">
                <a16:creationId xmlns:a16="http://schemas.microsoft.com/office/drawing/2014/main" id="{A358892B-91A4-46EF-9377-4E148701C4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163529"/>
            <a:ext cx="4001315" cy="4001315"/>
          </a:xfrm>
          <a:prstGeom prst="rect">
            <a:avLst/>
          </a:prstGeom>
        </p:spPr>
      </p:pic>
      <p:cxnSp>
        <p:nvCxnSpPr>
          <p:cNvPr id="37" name="Straight Connector 36">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C0D1FC6-352C-4C7D-825F-C4E2F6A80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541AFC2C-CD98-4478-AB71-1A864026D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84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4DC716CC-67CA-44B9-A158-33E731A43F1E}"/>
              </a:ext>
            </a:extLst>
          </p:cNvPr>
          <p:cNvPicPr>
            <a:picLocks noChangeAspect="1"/>
          </p:cNvPicPr>
          <p:nvPr/>
        </p:nvPicPr>
        <p:blipFill>
          <a:blip r:embed="rId3"/>
          <a:stretch>
            <a:fillRect/>
          </a:stretch>
        </p:blipFill>
        <p:spPr>
          <a:xfrm>
            <a:off x="943356" y="1306652"/>
            <a:ext cx="10337292" cy="4238289"/>
          </a:xfrm>
          <a:prstGeom prst="rect">
            <a:avLst/>
          </a:prstGeom>
        </p:spPr>
      </p:pic>
    </p:spTree>
    <p:extLst>
      <p:ext uri="{BB962C8B-B14F-4D97-AF65-F5344CB8AC3E}">
        <p14:creationId xmlns:p14="http://schemas.microsoft.com/office/powerpoint/2010/main" val="89344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B3EE8D-3506-40BC-B6E2-DFB3D13CB1DD}"/>
              </a:ext>
            </a:extLst>
          </p:cNvPr>
          <p:cNvPicPr>
            <a:picLocks noChangeAspect="1"/>
          </p:cNvPicPr>
          <p:nvPr/>
        </p:nvPicPr>
        <p:blipFill>
          <a:blip r:embed="rId3"/>
          <a:stretch>
            <a:fillRect/>
          </a:stretch>
        </p:blipFill>
        <p:spPr>
          <a:xfrm>
            <a:off x="1219062" y="905933"/>
            <a:ext cx="9785879" cy="5039728"/>
          </a:xfrm>
          <a:prstGeom prst="rect">
            <a:avLst/>
          </a:prstGeom>
        </p:spPr>
      </p:pic>
    </p:spTree>
    <p:extLst>
      <p:ext uri="{BB962C8B-B14F-4D97-AF65-F5344CB8AC3E}">
        <p14:creationId xmlns:p14="http://schemas.microsoft.com/office/powerpoint/2010/main" val="334697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72FD-24C1-4AC7-9ECF-8A8C04A7174D}"/>
              </a:ext>
            </a:extLst>
          </p:cNvPr>
          <p:cNvSpPr>
            <a:spLocks noGrp="1"/>
          </p:cNvSpPr>
          <p:nvPr>
            <p:ph type="title"/>
          </p:nvPr>
        </p:nvSpPr>
        <p:spPr/>
        <p:txBody>
          <a:bodyPr/>
          <a:lstStyle/>
          <a:p>
            <a:r>
              <a:rPr lang="en-US" dirty="0"/>
              <a:t>Why ask how the text works? </a:t>
            </a:r>
          </a:p>
        </p:txBody>
      </p:sp>
      <p:sp>
        <p:nvSpPr>
          <p:cNvPr id="3" name="Content Placeholder 2">
            <a:extLst>
              <a:ext uri="{FF2B5EF4-FFF2-40B4-BE49-F238E27FC236}">
                <a16:creationId xmlns:a16="http://schemas.microsoft.com/office/drawing/2014/main" id="{E46182DD-3729-4B31-A329-1BEBC965301E}"/>
              </a:ext>
            </a:extLst>
          </p:cNvPr>
          <p:cNvSpPr>
            <a:spLocks noGrp="1"/>
          </p:cNvSpPr>
          <p:nvPr>
            <p:ph idx="1"/>
          </p:nvPr>
        </p:nvSpPr>
        <p:spPr/>
        <p:txBody>
          <a:bodyPr>
            <a:normAutofit/>
          </a:bodyPr>
          <a:lstStyle/>
          <a:p>
            <a:pPr>
              <a:buFont typeface="Wingdings" panose="05000000000000000000" pitchFamily="2" charset="2"/>
              <a:buChar char="v"/>
            </a:pPr>
            <a:r>
              <a:rPr lang="en-US" sz="2800" dirty="0"/>
              <a:t>Fisher and Frey: greatest acceleration of literacy growth</a:t>
            </a:r>
          </a:p>
          <a:p>
            <a:pPr>
              <a:buFont typeface="Wingdings" panose="05000000000000000000" pitchFamily="2" charset="2"/>
              <a:buChar char="v"/>
            </a:pPr>
            <a:r>
              <a:rPr lang="en-US" sz="2800" dirty="0"/>
              <a:t>Impacts reading, viewing, writing, and speaking</a:t>
            </a:r>
          </a:p>
          <a:p>
            <a:pPr>
              <a:buFont typeface="Wingdings" panose="05000000000000000000" pitchFamily="2" charset="2"/>
              <a:buChar char="v"/>
            </a:pPr>
            <a:r>
              <a:rPr lang="en-US" sz="2800" dirty="0"/>
              <a:t>Is most often overlooked or misunderstood</a:t>
            </a:r>
          </a:p>
          <a:p>
            <a:pPr>
              <a:buFont typeface="Wingdings" panose="05000000000000000000" pitchFamily="2" charset="2"/>
              <a:buChar char="v"/>
            </a:pPr>
            <a:r>
              <a:rPr lang="en-US" sz="2800" dirty="0"/>
              <a:t>Aligns very nicely to the language standards:</a:t>
            </a:r>
          </a:p>
          <a:p>
            <a:pPr lvl="1">
              <a:buFont typeface="Wingdings" panose="05000000000000000000" pitchFamily="2" charset="2"/>
              <a:buChar char="v"/>
            </a:pPr>
            <a:r>
              <a:rPr lang="en-US" sz="2800" dirty="0"/>
              <a:t>Conventions</a:t>
            </a:r>
          </a:p>
          <a:p>
            <a:pPr lvl="1">
              <a:buFont typeface="Wingdings" panose="05000000000000000000" pitchFamily="2" charset="2"/>
              <a:buChar char="v"/>
            </a:pPr>
            <a:r>
              <a:rPr lang="en-US" sz="2800" dirty="0"/>
              <a:t>Knowledge of language</a:t>
            </a:r>
          </a:p>
          <a:p>
            <a:pPr lvl="1">
              <a:buFont typeface="Wingdings" panose="05000000000000000000" pitchFamily="2" charset="2"/>
              <a:buChar char="v"/>
            </a:pPr>
            <a:r>
              <a:rPr lang="en-US" sz="2800" dirty="0"/>
              <a:t>Vocabulary acquisition and use</a:t>
            </a:r>
          </a:p>
        </p:txBody>
      </p:sp>
    </p:spTree>
    <p:extLst>
      <p:ext uri="{BB962C8B-B14F-4D97-AF65-F5344CB8AC3E}">
        <p14:creationId xmlns:p14="http://schemas.microsoft.com/office/powerpoint/2010/main" val="10970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38589C0-4606-4156-BEC9-696F08B09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rgbClr val="6C55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0C2E31-0076-44AA-B7A1-BD21B196D4DE}"/>
              </a:ext>
            </a:extLst>
          </p:cNvPr>
          <p:cNvSpPr>
            <a:spLocks noGrp="1"/>
          </p:cNvSpPr>
          <p:nvPr>
            <p:ph type="title"/>
          </p:nvPr>
        </p:nvSpPr>
        <p:spPr>
          <a:xfrm>
            <a:off x="643466" y="640079"/>
            <a:ext cx="3472979" cy="5099709"/>
          </a:xfrm>
        </p:spPr>
        <p:txBody>
          <a:bodyPr vert="horz" lIns="91440" tIns="45720" rIns="91440" bIns="45720" rtlCol="0" anchor="ctr">
            <a:normAutofit/>
          </a:bodyPr>
          <a:lstStyle/>
          <a:p>
            <a:r>
              <a:rPr lang="en-US" sz="4200" dirty="0">
                <a:solidFill>
                  <a:srgbClr val="FFFFFF"/>
                </a:solidFill>
              </a:rPr>
              <a:t>What does the text say?</a:t>
            </a:r>
            <a:br>
              <a:rPr lang="en-US" sz="4200" dirty="0">
                <a:solidFill>
                  <a:srgbClr val="FFFFFF"/>
                </a:solidFill>
              </a:rPr>
            </a:br>
            <a:br>
              <a:rPr lang="en-US" sz="4200" dirty="0">
                <a:solidFill>
                  <a:srgbClr val="FFFFFF"/>
                </a:solidFill>
              </a:rPr>
            </a:br>
            <a:r>
              <a:rPr lang="en-US" sz="4200" dirty="0">
                <a:solidFill>
                  <a:srgbClr val="FFFFFF"/>
                </a:solidFill>
              </a:rPr>
              <a:t>What does the text mean?</a:t>
            </a:r>
          </a:p>
        </p:txBody>
      </p:sp>
      <p:pic>
        <p:nvPicPr>
          <p:cNvPr id="2050" name="Picture 2" descr="Free download design wallpaper iPad Backgrounds Best iPad Wallpaper  Wallpaper [1024x1024] for your Desktop, Mobile &amp;amp; Tablet | Explore 46+ Top  Wallpaper Designers | Unusual Wallpapers for The Home, High End Wallpaper">
            <a:extLst>
              <a:ext uri="{FF2B5EF4-FFF2-40B4-BE49-F238E27FC236}">
                <a16:creationId xmlns:a16="http://schemas.microsoft.com/office/drawing/2014/main" id="{DBE40A0D-B0D4-4143-834D-2E92D70E0F7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1180" r="-1" b="714"/>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278668EE-3D16-4B1B-8CFE-482C22669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rgbClr val="924F3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807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5" name="Straight Connector 8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7" name="Rectangle 86">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084" name="Picture 12" descr="Text-Dependent Questions, Grades 6-12: Pathways to Close and Critical Reading (Corwin Literacy)">
            <a:extLst>
              <a:ext uri="{FF2B5EF4-FFF2-40B4-BE49-F238E27FC236}">
                <a16:creationId xmlns:a16="http://schemas.microsoft.com/office/drawing/2014/main" id="{2F043A44-AA12-404C-8A2B-E1CFC1B1116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1119"/>
          <a:stretch/>
        </p:blipFill>
        <p:spPr bwMode="auto">
          <a:xfrm>
            <a:off x="633999" y="640080"/>
            <a:ext cx="6275667" cy="557784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AA6737-CEBA-46EE-9DCC-6E395E5E3E0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Structure, Vocabulary, and Author’s Craft</a:t>
            </a:r>
          </a:p>
        </p:txBody>
      </p:sp>
      <p:sp>
        <p:nvSpPr>
          <p:cNvPr id="91" name="Rectangle 90">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85973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2715</TotalTime>
  <Words>2755</Words>
  <Application>Microsoft Office PowerPoint</Application>
  <PresentationFormat>Widescreen</PresentationFormat>
  <Paragraphs>177</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Retrospect</vt:lpstr>
      <vt:lpstr>Essential Topics in ELA</vt:lpstr>
      <vt:lpstr>For this session</vt:lpstr>
      <vt:lpstr>Why “essential” topics?</vt:lpstr>
      <vt:lpstr>Look at the text</vt:lpstr>
      <vt:lpstr>PowerPoint Presentation</vt:lpstr>
      <vt:lpstr>PowerPoint Presentation</vt:lpstr>
      <vt:lpstr>Why ask how the text works? </vt:lpstr>
      <vt:lpstr>What does the text say?  What does the text mean?</vt:lpstr>
      <vt:lpstr>Structure, Vocabulary, and Author’s Craft</vt:lpstr>
      <vt:lpstr>Learning acceleration and transfer</vt:lpstr>
      <vt:lpstr>2020 Maine ELA Standards </vt:lpstr>
      <vt:lpstr>2020 Maine ELA Standards </vt:lpstr>
      <vt:lpstr>2020 Maine ELA Standards </vt:lpstr>
      <vt:lpstr>How does the text work? </vt:lpstr>
      <vt:lpstr>Sentence Patterns</vt:lpstr>
      <vt:lpstr>Sentence Patterns: end marks</vt:lpstr>
      <vt:lpstr>Sentence Patterns: internal punctuation</vt:lpstr>
      <vt:lpstr>Sentence Patterns: relationship words</vt:lpstr>
      <vt:lpstr>Sentence Patterns: structures</vt:lpstr>
      <vt:lpstr>Instructional Strategy</vt:lpstr>
      <vt:lpstr>How does the text work? </vt:lpstr>
      <vt:lpstr>Style and Tone</vt:lpstr>
      <vt:lpstr>Style, Tone, and Precise Vocabulary</vt:lpstr>
      <vt:lpstr>Vocabulary</vt:lpstr>
      <vt:lpstr>Vocabulary </vt:lpstr>
      <vt:lpstr>How Does the Text Work? Slow reading for faster progress</vt:lpstr>
      <vt:lpstr>Let’s talk</vt:lpstr>
      <vt:lpstr>Contact certificate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Topics in ELA</dc:title>
  <dc:creator>Dunton, Morgan</dc:creator>
  <cp:lastModifiedBy>Dunton, Morgan</cp:lastModifiedBy>
  <cp:revision>1</cp:revision>
  <dcterms:created xsi:type="dcterms:W3CDTF">2021-10-04T12:34:59Z</dcterms:created>
  <dcterms:modified xsi:type="dcterms:W3CDTF">2021-10-07T20:32:20Z</dcterms:modified>
</cp:coreProperties>
</file>