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perfecto 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pehr-fehk-toh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something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 is really, really great; it is as good as possible.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perfect together. Ready? ”Perfect.”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All of the materials are put away in their perfect place, or perfectly. Everything is where it should be.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students are in a perfect line. Everyone is facing forward, hands to themselves, looking as good as they can be.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“Per-fect.”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“Per-fect, per-fect, per-fect.”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31cac4bc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31cac4b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espantoso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ehs-pahn-toh-soh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something is dreadful, it is really really bad; it’s terrible.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”Dreadful.”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/d/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something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child is feeling dreadful because her ice cream fell on the ground, and she feels like it’s just terrible.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31cac4bc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31cac4bc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dreadful?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child drew all over the wall; that is dreadful, or really, really bad.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dreadful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“Dread-ful.” 2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dreadful three times while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“Dread-ful, dread-ful, dread-ful.”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marchitarse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mahr-chee-tahr-seh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droop, to be without energy.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”Wilt.”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/w/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See these flowers, as they die they are wilting or drooping.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31cac4bc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31cac4b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child’s head is down, and he looks like he is wilting, or drooping. Maybe he feels sad.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wilt?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“Wilt.”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wilt three times by clapping the syllables.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“Wilt, wilt, wilt.”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31cac4b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31cac4b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mihz-ruh-buhl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sad and upset.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”Miserable.”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say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/m/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miserable. This woman is miserable, maybe because she doesn’t want to be in front of her laptop anymore! Or maybe she is reading upsetting news.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31cac4bc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31cac4bc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boy is miserable because he is stuck in the rain.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“Mis-er-a-ble.” 4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miserable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Mis-er-a-ble,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is-er-a-ble,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is-er-a-ble.”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124" y="285749"/>
            <a:ext cx="3725983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perfect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850" y="13335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perfect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600" y="1152475"/>
            <a:ext cx="5995699" cy="37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dreadful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350" y="1206800"/>
            <a:ext cx="2281308" cy="38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155850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dreadful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305" y="1224750"/>
            <a:ext cx="5365395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wilt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216" y="1248475"/>
            <a:ext cx="454118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11700" y="202450"/>
            <a:ext cx="8520600" cy="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wilt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414450"/>
            <a:ext cx="4419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miserable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325" y="1562100"/>
            <a:ext cx="4407350" cy="29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108225"/>
            <a:ext cx="8520600" cy="7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miserable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350" y="1077675"/>
            <a:ext cx="4916950" cy="32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