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  <p:embeddedFont>
      <p:font typeface="Questri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estrial-regular.fntdata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224619c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224619c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224619c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224619c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224619c6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224619c6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224619c6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224619c6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What can you build with dirt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Focus on K2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Read Aloud Unit 3, Week 8, Day 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Which part of this house comes from dirt?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450" y="1189550"/>
            <a:ext cx="5569101" cy="37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430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Which part of this apartment building comes from dirt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9900" y="160100"/>
            <a:ext cx="3617475" cy="48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Which parts of this table setting come from dirt</a:t>
            </a:r>
            <a:r>
              <a:rPr lang="en">
                <a:latin typeface="Questrial"/>
                <a:ea typeface="Questrial"/>
                <a:cs typeface="Questrial"/>
                <a:sym typeface="Questrial"/>
              </a:rPr>
              <a:t>?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576" y="1198950"/>
            <a:ext cx="4878850" cy="365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Dirt is another word for soil. Inside soil is clay!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25" y="1266225"/>
            <a:ext cx="1318382" cy="87935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114800" y="2831825"/>
            <a:ext cx="21159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Brick walls are made from clay.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25" y="2707103"/>
            <a:ext cx="1318375" cy="175781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049300" y="1316200"/>
            <a:ext cx="21159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Adobe walls are made from clay.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4726" y="1266225"/>
            <a:ext cx="1318375" cy="98751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6102625" y="1266225"/>
            <a:ext cx="21159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Ceramic plates and bowls are made from clay.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