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pilar" TargetMode="External"/><Relationship Id="rId3" Type="http://schemas.openxmlformats.org/officeDocument/2006/relationships/hyperlink" Target="https://www.spanishdict.com/pronunciation/apilar" TargetMode="Externa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cambiante" TargetMode="External"/><Relationship Id="rId3" Type="http://schemas.openxmlformats.org/officeDocument/2006/relationships/hyperlink" Target="https://www.spanishdict.com/pronunciation/cambiante" TargetMode="External"/><Relationship Id="rId4" Type="http://schemas.openxmlformats.org/officeDocument/2006/relationships/hyperlink" Target="https://www.spanishdict.com/pronunciation/cambiante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spanishdict.com/pronunciation/anclar" TargetMode="External"/><Relationship Id="rId3" Type="http://schemas.openxmlformats.org/officeDocument/2006/relationships/hyperlink" Target="https://www.spanishdict.com/pronunciation/anclar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stack: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arrange things in a pile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shifting: 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changing 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2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secure firmly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631cac4b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631cac4b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book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It comes from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apilar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ah-pee-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lahr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means to arrange things in a pile. Stacking is what a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does when he or she arranges things in a pile.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”Stacking.”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</a:t>
            </a:r>
            <a:r>
              <a:rPr b="1" lang="en" sz="1600">
                <a:latin typeface="Calibri"/>
                <a:ea typeface="Calibri"/>
                <a:cs typeface="Calibri"/>
                <a:sym typeface="Calibri"/>
              </a:rPr>
              <a:t>/s/</a:t>
            </a:r>
            <a:r>
              <a:rPr lang="en" sz="16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sound at the beginning of the word.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girl is stacking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alphabet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blocks to make a tall tower.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631cac4bc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631cac4bc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two women stack up fruit on a plate to carry on their heads.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1 syllable.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stack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Stack, stack, stack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edb7067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bedb7067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book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cambiante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kahm-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byahn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/>
              </a:rPr>
              <a:t>-teh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describes something that is changing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”Shifting.”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/sh/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and together they make the /sh/ sound.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and a movie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The sculptor Julio LeParc created many moving sculptures in which shifting shapes surprise and attract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people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who are watching them.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edb70672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edb70672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are two photos for shifting.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these photos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shifting yoga pose allows the woman to stretch the muscles in her legs and hips. She doesn’t stay in one position; the pose is changing. Let’s try some shifting poses to stretch our bodies.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Shift-ing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shifting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Shift-ing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hift-ing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hift-ing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631cac4bcf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631cac4bcf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word in the story is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Spanish it is </a:t>
            </a:r>
            <a:r>
              <a:rPr b="1"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anclar 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2"/>
              </a:rPr>
              <a:t>ahn-</a:t>
            </a:r>
            <a:r>
              <a:rPr b="1" lang="en" sz="1600">
                <a:highlight>
                  <a:srgbClr val="FFFFFF"/>
                </a:highlight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/>
              </a:rPr>
              <a:t>klahr</a:t>
            </a:r>
            <a:r>
              <a:rPr lang="en" sz="1600"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" sz="1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secure firmly in place.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Let’s say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together.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”Anchor.” When you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 hear the /a/ sound at the beginning of the word.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Look,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begins with the letter a.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 picture that shows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This swing set is anchored to the ground to make it very safe for all children.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3720db1e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b3720db1e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another picture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this picture show the meaning of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Turn and talk to your partner.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man anchors the boat so it stay in one place in the water and not drift.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syllables are in the word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Let’s find out by clapping. Ready?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An-chor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2 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syllables.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Now, let’s say </a:t>
            </a:r>
            <a:r>
              <a:rPr b="1"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three times by clapping the syllables. Ready?   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An-chor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n-chor</a:t>
            </a:r>
            <a:r>
              <a:rPr lang="en" sz="1600">
                <a:solidFill>
                  <a:schemeClr val="dk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, a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n-chor</a:t>
            </a:r>
            <a:r>
              <a:rPr lang="en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drive.google.com/file/d/10a0l8EAbL39EjrpvxlyVhi3TZfVfyxb_/view?usp=sharing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8100" y="367850"/>
            <a:ext cx="4407800" cy="44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143950"/>
            <a:ext cx="8520600" cy="87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stack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60;p14"/>
          <p:cNvSpPr txBox="1"/>
          <p:nvPr/>
        </p:nvSpPr>
        <p:spPr>
          <a:xfrm>
            <a:off x="106750" y="4755300"/>
            <a:ext cx="78708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https://store.redhentoys.com/alphabet-nesting-stacking-blocks-p14.aspx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4250" y="1017850"/>
            <a:ext cx="2226450" cy="363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stack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https://www.pinterest.com/pin/216595063302496121/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9575" y="1107075"/>
            <a:ext cx="3024861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shifting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16"/>
          <p:cNvSpPr txBox="1"/>
          <p:nvPr/>
        </p:nvSpPr>
        <p:spPr>
          <a:xfrm>
            <a:off x="89375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https://drive.google.com/drive/u/0/folders/1w8Yv9y6iLip03G4hsRonUbN4NVaH9Q1R, video Ana Vaisenstein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5" name="Google Shape;75;p1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95661" y="1170100"/>
            <a:ext cx="6752676" cy="30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162150" y="2830200"/>
            <a:ext cx="919500" cy="985200"/>
          </a:xfrm>
          <a:prstGeom prst="rect">
            <a:avLst/>
          </a:prstGeom>
          <a:solidFill>
            <a:srgbClr val="FFF2CC"/>
          </a:solidFill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latin typeface="Calibri"/>
                <a:ea typeface="Calibri"/>
                <a:cs typeface="Calibri"/>
                <a:sym typeface="Calibri"/>
              </a:rPr>
              <a:t>Click on the image to watch the video. </a:t>
            </a:r>
            <a:endParaRPr sz="13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shifting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7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https://www.self.com/gallery/yoga-poses-for-tight-hips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050"/>
            <a:ext cx="4129442" cy="34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4242" y="1170050"/>
            <a:ext cx="4076875" cy="345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239200"/>
            <a:ext cx="8520600" cy="7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anchor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18"/>
          <p:cNvSpPr txBox="1"/>
          <p:nvPr/>
        </p:nvSpPr>
        <p:spPr>
          <a:xfrm>
            <a:off x="156525" y="4696250"/>
            <a:ext cx="8675700" cy="3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https://www.wikihow.com/Anchor-a-Swing-Set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3525" y="1293050"/>
            <a:ext cx="4260225" cy="3127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3589" y="1293050"/>
            <a:ext cx="2884436" cy="312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/>
          <p:nvPr>
            <p:ph type="title"/>
          </p:nvPr>
        </p:nvSpPr>
        <p:spPr>
          <a:xfrm>
            <a:off x="311700" y="190550"/>
            <a:ext cx="8520600" cy="82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4400">
                <a:latin typeface="Century Gothic"/>
                <a:ea typeface="Century Gothic"/>
                <a:cs typeface="Century Gothic"/>
                <a:sym typeface="Century Gothic"/>
              </a:rPr>
              <a:t>anchor</a:t>
            </a:r>
            <a:endParaRPr sz="4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9"/>
          <p:cNvSpPr txBox="1"/>
          <p:nvPr/>
        </p:nvSpPr>
        <p:spPr>
          <a:xfrm>
            <a:off x="172275" y="4774350"/>
            <a:ext cx="88494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Century Gothic"/>
                <a:ea typeface="Century Gothic"/>
                <a:cs typeface="Century Gothic"/>
                <a:sym typeface="Century Gothic"/>
              </a:rPr>
              <a:t>https://www.bestboatreport.com/how-long-can-you-leave-a-boat-anchored-in-one-place/</a:t>
            </a:r>
            <a:endParaRPr sz="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3075" y="1170050"/>
            <a:ext cx="5177849" cy="3451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