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manada" TargetMode="External"/><Relationship Id="rId3" Type="http://schemas.openxmlformats.org/officeDocument/2006/relationships/hyperlink" Target="https://www.spanishdict.com/pronunciation/manada" TargetMode="External"/><Relationship Id="rId4" Type="http://schemas.openxmlformats.org/officeDocument/2006/relationships/hyperlink" Target="https://www.spanishdict.com/pronunciation/manada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cr%C3%ADa" TargetMode="External"/><Relationship Id="rId3" Type="http://schemas.openxmlformats.org/officeDocument/2006/relationships/hyperlink" Target="https://www.spanishdict.com/pronunciation/cr%C3%ADa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vagar%20por" TargetMode="External"/><Relationship Id="rId3" Type="http://schemas.openxmlformats.org/officeDocument/2006/relationships/hyperlink" Target="https://www.spanishdict.com/pronunciation/vagar%20por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de8c4c1c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de8c4c1c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manada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mah-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nah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-dah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text we are reading,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a group of wild animals, especially wolves.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have heard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refer to a small paper box or container. That’s another definition, but it does not make sense in this text. We have to pay attention to the context where we find a word so we don’t misunderstand what the author wants to communicate.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“Pack.”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/p/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pack of wolves is standing over a snow-covered rock overlooking the territory, the land.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ed7fabd0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ed7fabd0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pack of polar bears. It is a group of polar bears resting on the snow.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“Pack.” One syllable.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pack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“Pack, pack, pack.”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de8c4c1c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de8c4c1c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cría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kree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-ah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text we are reading,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means a group of animals born at the same time to a mother animal.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have heard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refer to trash. That’s another definition, but it does not make sense in this text. We have to pay attention to the context where we find a word so we don’t misunderstand what the author wants to communicate.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“Litter.”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/l/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There are six kittens in this litter. They are all drinking milk from their mother.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ed7fabd0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ed7fabd0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litter?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wolves. It looks like there are four puppies in this litter. They are also drinking milk from their mother, or nursing.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litter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“Lit-ter.” Two syllables.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litter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“Lit-ter, lit-ter, lit-ter.”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de8c4c1c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de8c4c1c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vagar 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bah-</a:t>
            </a:r>
            <a:r>
              <a:rPr b="1" lang="en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gahr</a:t>
            </a: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move around over a large area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“Roam.”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a /r/ 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These North American bison are roaming freely in the clearing and eating grass.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ed7fabd0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ed7fabd0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roam? Turn and talk to your partner.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the last months we are seeing turkeys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roaming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streets of Boston. This photo was taken in Jamaica Plain.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“Roam.” One syllable.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roam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“Roam, roam, roam.”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5714" y="198156"/>
            <a:ext cx="4672584" cy="4747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148700"/>
            <a:ext cx="8520600" cy="7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pack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191800" y="4673050"/>
            <a:ext cx="8520600" cy="3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latin typeface="Century Gothic"/>
                <a:ea typeface="Century Gothic"/>
                <a:cs typeface="Century Gothic"/>
                <a:sym typeface="Century Gothic"/>
              </a:rPr>
              <a:t>https://www.fursforus.com/what-pack-animals-can-teach-you-about-leadership/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163" y="1053200"/>
            <a:ext cx="5049684" cy="346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22375"/>
            <a:ext cx="8520600" cy="7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pack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152525" y="4685375"/>
            <a:ext cx="8679900" cy="2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latin typeface="Century Gothic"/>
                <a:ea typeface="Century Gothic"/>
                <a:cs typeface="Century Gothic"/>
                <a:sym typeface="Century Gothic"/>
              </a:rPr>
              <a:t>https://fineartamerica.com/featured/large-group-of-polar-bears-lynn-starnes.html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325" y="976775"/>
            <a:ext cx="5334300" cy="35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275600"/>
            <a:ext cx="8520600" cy="6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itter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85300" y="4694400"/>
            <a:ext cx="8747100" cy="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latin typeface="Century Gothic"/>
                <a:ea typeface="Century Gothic"/>
                <a:cs typeface="Century Gothic"/>
                <a:sym typeface="Century Gothic"/>
              </a:rPr>
              <a:t>https://www.pinterest.com/pin/561331541029915074/?nic_v2=1a18YqhJw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925" y="920900"/>
            <a:ext cx="5098161" cy="355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04350"/>
            <a:ext cx="85206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litter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152525" y="4537050"/>
            <a:ext cx="8679900" cy="4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latin typeface="Century Gothic"/>
                <a:ea typeface="Century Gothic"/>
                <a:cs typeface="Century Gothic"/>
                <a:sym typeface="Century Gothic"/>
              </a:rPr>
              <a:t>https://aboutzoos.info/news/news-zoos/1185-mexican-wolf-conservation-success-story-and-captive-population-contribution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050" y="1170050"/>
            <a:ext cx="4821901" cy="321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237950" y="285275"/>
            <a:ext cx="8520600" cy="5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roam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137100" y="4778200"/>
            <a:ext cx="8337000" cy="2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https://epicprovisions.com/blogs/land-livestock/reflections-from-the-first-bison-harvest-at-roam-ranch</a:t>
            </a:r>
            <a:endParaRPr sz="7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8263" y="905350"/>
            <a:ext cx="4987475" cy="33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204350"/>
            <a:ext cx="85206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roam</a:t>
            </a:r>
            <a:endParaRPr b="1"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152525" y="4537050"/>
            <a:ext cx="8679900" cy="4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latin typeface="Century Gothic"/>
                <a:ea typeface="Century Gothic"/>
                <a:cs typeface="Century Gothic"/>
                <a:sym typeface="Century Gothic"/>
              </a:rPr>
              <a:t>https://www.reddit.com/r/boston/comments/9ne38i/the_turkeys_are_out_in_jp/</a:t>
            </a:r>
            <a:endParaRPr sz="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4225" y="1170050"/>
            <a:ext cx="4176504" cy="3214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