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dd0dd50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dd0dd50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dd0dd508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dd0dd50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dd0dd508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dd0dd508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lS1k8Lfn4Drt9gt3B2AKkmBaALCr4bSU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C1hpHzxh14bCpoEdxxb6LBLOo-b-nWh4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iGbEDtENh33--Vq4065mVsDmtd2rvt7h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uwoit0e0QBUNAT8ayglw7jr8psx2OvzM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99725"/>
            <a:ext cx="85206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“The Rehearsal” (Gray Wolf Poem)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By David L. Harrison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From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After Dark: Poems about Nocturnal Animals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125" y="1671575"/>
            <a:ext cx="3675300" cy="30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Rehersal Slide 1.m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100" y="315050"/>
            <a:ext cx="722775" cy="7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19475" y="673550"/>
            <a:ext cx="76845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wild thing.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bouncy pup.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roughhousing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your siblings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the grown-ups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howl in the night,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 your belly full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hide you from eagles.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4232"/>
          <a:stretch/>
        </p:blipFill>
        <p:spPr>
          <a:xfrm>
            <a:off x="4855750" y="724637"/>
            <a:ext cx="3857525" cy="36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Rehersal slide 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7300"/>
            <a:ext cx="719475" cy="7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809125" y="474575"/>
            <a:ext cx="5939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 rambunctious games--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growly, pouncy, bitey games.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will come soon enough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grow up, fight for life.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will come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you and your mate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the pack,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where to hunt,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hide your pups from eagles.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 title="Rehersal slide 3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1250" y="330650"/>
            <a:ext cx="805850" cy="8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117475" y="780700"/>
            <a:ext cx="65979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811350" y="376700"/>
            <a:ext cx="8200800" cy="4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now,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 tag,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pretend grrr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pounce ferociously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your siblings.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2959" l="21606" r="3397" t="0"/>
          <a:stretch/>
        </p:blipFill>
        <p:spPr>
          <a:xfrm>
            <a:off x="4100500" y="376700"/>
            <a:ext cx="4781726" cy="41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title="Rehersal slide 4.m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-66417" l="0" r="0" t="0"/>
          <a:stretch/>
        </p:blipFill>
        <p:spPr>
          <a:xfrm>
            <a:off x="318400" y="2888425"/>
            <a:ext cx="715675" cy="11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