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branquia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h%C3%A1bitat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sobrevivir" TargetMode="External"/><Relationship Id="rId3" Type="http://schemas.openxmlformats.org/officeDocument/2006/relationships/hyperlink" Target="https://www.spanishdict.com/pronunciation/sobrevivir" TargetMode="External"/><Relationship Id="rId4" Type="http://schemas.openxmlformats.org/officeDocument/2006/relationships/hyperlink" Target="https://www.spanishdict.com/pronunciation/sobrevivir" TargetMode="External"/><Relationship Id="rId5" Type="http://schemas.openxmlformats.org/officeDocument/2006/relationships/hyperlink" Target="https://www.spanishdict.com/pronunciation/sobrevivir" TargetMode="External"/><Relationship Id="rId6" Type="http://schemas.openxmlformats.org/officeDocument/2006/relationships/hyperlink" Target="https://www.spanishdict.com/pronunciation/sobrevivir" TargetMode="External"/><Relationship Id="rId7" Type="http://schemas.openxmlformats.org/officeDocument/2006/relationships/hyperlink" Target="https://www.spanishdict.com/pronunciation/sobrevivir" TargetMode="External"/><Relationship Id="rId8" Type="http://schemas.openxmlformats.org/officeDocument/2006/relationships/hyperlink" Target="https://www.spanishdict.com/pronunciation/sobrevivi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dverti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veneno" TargetMode="External"/><Relationship Id="rId3" Type="http://schemas.openxmlformats.org/officeDocument/2006/relationships/hyperlink" Target="https://www.spanishdict.com/pronunciation/veneno" TargetMode="External"/><Relationship Id="rId4" Type="http://schemas.openxmlformats.org/officeDocument/2006/relationships/hyperlink" Target="https://www.spanishdict.com/pronunciation/veneno" TargetMode="External"/><Relationship Id="rId5" Type="http://schemas.openxmlformats.org/officeDocument/2006/relationships/hyperlink" Target="https://www.spanishdict.com/pronunciation/veneno" TargetMode="External"/><Relationship Id="rId6" Type="http://schemas.openxmlformats.org/officeDocument/2006/relationships/hyperlink" Target="https://www.spanishdict.com/pronunciation/veneno" TargetMode="External"/><Relationship Id="rId7" Type="http://schemas.openxmlformats.org/officeDocument/2006/relationships/hyperlink" Target="https://www.spanishdict.com/pronunciation/venen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place where animals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someone know about possible danger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stay alive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that can kill or hurt living things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gills: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body parts used for breathing underwater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b5a8a6ad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b5a8a6ad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branquia 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brahn-kyah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body part some animals have for breathing underwater.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person is showing the gills of a fish. The gills help the fish get rid of water and keep the oxygen it needs to survive.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gill, I hear a /g/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b5a8a6ad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b5a8a6ad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gills.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base word is gill; because there is an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end, there is more than one gill.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 have two sets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one on each side of their bodies. Gills allow fish to breathe.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gills?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“Gills.” One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gills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“Gills, gills, gills.”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7c56b55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7c56b55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hábitat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(el 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ah-bee-taht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abitat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the place where animals live.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”H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/h/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learned that frogs live in ponds. Ponds are their habitat. Here is a picture of a frog in its habitat.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c56b55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c56b55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fish live in the ocean. The ocean is their habitat.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“Hab-i-tat.” Three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“Hab-i-tat, 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ab-i-tat, hab-i-tat.”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b5a8a6a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b5a8a6a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sobrevivir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5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soh</a:t>
            </a:r>
            <a:r>
              <a:rPr lang="en" sz="15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-</a:t>
            </a:r>
            <a:r>
              <a:rPr lang="en" sz="15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breh</a:t>
            </a:r>
            <a:r>
              <a:rPr lang="en" sz="15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-</a:t>
            </a:r>
            <a:r>
              <a:rPr lang="en" sz="15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bee</a:t>
            </a:r>
            <a:r>
              <a:rPr lang="en" sz="15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-</a:t>
            </a:r>
            <a:r>
              <a:rPr lang="en" sz="15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/>
              </a:rPr>
              <a:t>beer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urvive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to stay alive.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”Survive.”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/s/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was a big fire in Australia. This kangaroo survived the fire. It ran away to escape the area where fires were burning. It was able to stay alive.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b5a8a6ad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b5a8a6a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dog survived the flooding. Workers rescued it. They took it to a safe place so it could get what it needed to stay alive.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“Sur-vive.”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“Sur-vive, sur-vive, sur-vive.”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c56b55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c56b55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advertir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ahd-behr-teer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let someone know about possible danger.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”W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/w/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red light warns that it is not safe to cross the train trucks at that time. It also warn us that a train is coming and we should stay in place.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7c56b55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7c56b55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warn.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sign is to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that the floor is wet and it could be slippery.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“Warn.”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“Warn, warn, warn.”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 time when someone warned you about something?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b5a8a6a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b5a8a6a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veneno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(</a:t>
            </a:r>
            <a:r>
              <a:rPr lang="en" sz="15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beh</a:t>
            </a:r>
            <a:r>
              <a:rPr lang="en" sz="15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-</a:t>
            </a:r>
            <a:r>
              <a:rPr lang="en" sz="15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neh</a:t>
            </a:r>
            <a:r>
              <a:rPr lang="en" sz="1500"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-</a:t>
            </a:r>
            <a:r>
              <a:rPr lang="en" sz="1500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noh)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something that can kill or hurt living things.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Clorox is a very strong cleaning product for the house, but it is poison for living things. It can make us very sick if we put it in our mouths.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b5a8a6a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b5a8a6a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poison.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dirty water is like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river and the animals that live in it. It will make them sick.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“Poi-son.” Two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“Poi-son, poi-son, poi-son.”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760" y="365360"/>
            <a:ext cx="3116650" cy="45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04725"/>
            <a:ext cx="8520600" cy="61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gill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298600" y="4624125"/>
            <a:ext cx="81624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https://www.earthlife.net/fish/gills.html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325" y="1022425"/>
            <a:ext cx="6041340" cy="33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161700"/>
            <a:ext cx="85206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gills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4636875"/>
            <a:ext cx="8520600" cy="5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/>
              <a:t>https://www.yourdictionary.com/gill</a:t>
            </a:r>
            <a:endParaRPr sz="80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663" y="1023138"/>
            <a:ext cx="2824675" cy="30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97175"/>
            <a:ext cx="8520600" cy="8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abitat</a:t>
            </a:r>
            <a:r>
              <a:rPr lang="en"/>
              <a:t> 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250" y="1067175"/>
            <a:ext cx="5365500" cy="34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79200" y="4746200"/>
            <a:ext cx="7666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https://animalsake.com/frog-habitat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19550"/>
            <a:ext cx="8520600" cy="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abitat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855" y="1152475"/>
            <a:ext cx="5830125" cy="32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27600"/>
            <a:ext cx="8520600" cy="6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survive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39425" y="4734500"/>
            <a:ext cx="72624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http://news925.com/australia-forest-fires-kill-or-displace-nearly-3-billion-animals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488" y="1017500"/>
            <a:ext cx="3675036" cy="356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03250"/>
            <a:ext cx="8520600" cy="8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survive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248700" y="4764525"/>
            <a:ext cx="7350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https://www.almanac.com/content/flood-safety-and-survival-tips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813" y="1063975"/>
            <a:ext cx="6758381" cy="35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176750"/>
            <a:ext cx="8520600" cy="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arn 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325" y="1017650"/>
            <a:ext cx="5817326" cy="3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79275" y="4817675"/>
            <a:ext cx="72015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https://www.strathcona.ca/transportation-roads/traffic/traffic-management/railways/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153625"/>
            <a:ext cx="85206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arn 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50" y="1008675"/>
            <a:ext cx="3571875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311700" y="4765550"/>
            <a:ext cx="7347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https://www.creativesafetysupply.com/signs/caution-hazard-signs/wet-floor-signs/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35525"/>
            <a:ext cx="8520600" cy="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poison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253275" y="4570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https://www.forbes.com/sites/robertglatter/2020/04/25/calls-to-poison-centers-spike--after-the-presidents-comments-about-using-disinfectants-to-treat-coronavirus/#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888" y="1107575"/>
            <a:ext cx="4678234" cy="314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205525"/>
            <a:ext cx="85206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poison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242425" y="4697450"/>
            <a:ext cx="8520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https://environmentamerica.org/programs/ame/clean-water-america-1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875" y="1170025"/>
            <a:ext cx="5041702" cy="33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