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panishdict.com/pronunciation/preferir" TargetMode="External"/><Relationship Id="rId3" Type="http://schemas.openxmlformats.org/officeDocument/2006/relationships/hyperlink" Target="https://www.spanishdict.com/pronunciation/preferir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panishdict.com/pronunciation/escama" TargetMode="External"/><Relationship Id="rId3" Type="http://schemas.openxmlformats.org/officeDocument/2006/relationships/hyperlink" Target="https://www.spanishdict.com/pronunciation/escama" TargetMode="External"/><Relationship Id="rId4" Type="http://schemas.openxmlformats.org/officeDocument/2006/relationships/hyperlink" Target="https://www.spanishdict.com/pronunciation/escama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word in the story is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Spanish it is </a:t>
            </a: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preferir 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"/>
              </a:rPr>
              <a:t>preh-feh-</a:t>
            </a:r>
            <a:r>
              <a:rPr b="1"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reer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).</a:t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means to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 or choose one thing over another.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say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together. Ready?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you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hear the /r/ sound at the beginning of the word.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begins with the letter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 picture that shows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girl is thinking about what she would rather have for lunch. Would she rather have pizza or chicken nuggets? What would you rather have for lunch?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cca0b82c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cca0b82c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another picture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picture show the meaning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Turn and talk to your partner.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syllables are in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 Let’s find out by clapping.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“Rather.” Two syllables.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let’s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rather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three times by clapping the syllables. Ready? 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“Ra-ther, ra-ther, ra-ther.”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9519afa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9519afa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word in the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Spanish it is </a:t>
            </a: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escama 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"/>
              </a:rPr>
              <a:t>ehs-</a:t>
            </a:r>
            <a:r>
              <a:rPr b="1"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kah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-mah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small, hard, thin part of a fish’s covering.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Fish have many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we add an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base word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You might have heard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before when you go to the doctor and get your weight measured. There are different meanings for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say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together.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you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hear the /s/ sound at the beginning of the word.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begins with the letter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 picture that shows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This fish has beautiful blue scales. Can you see how many scales cover its body?</a:t>
            </a:r>
            <a:endParaRPr sz="16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9519afaf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9519afaf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another picture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picture show the meaning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Turn and talk to your partner.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person is scraping the scales off the fish.  He or she will cook the fish, and we don’t eat the scales.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syllables are in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Let’s find out by clapping.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 One syllable.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let’s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three times by clapping the syllables. Ready? 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cale,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scale.”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budgetbytes.com/pizza-dough/" TargetMode="External"/><Relationship Id="rId4" Type="http://schemas.openxmlformats.org/officeDocument/2006/relationships/hyperlink" Target="https://www.bettycrocker.com/recipes/oven-fried-chicken-tenders/46a69e4d-4c31-485b-9d43-67d40b353f2e" TargetMode="External"/><Relationship Id="rId5" Type="http://schemas.openxmlformats.org/officeDocument/2006/relationships/image" Target="../media/image3.jpg"/><Relationship Id="rId6" Type="http://schemas.openxmlformats.org/officeDocument/2006/relationships/image" Target="../media/image1.jpg"/><Relationship Id="rId7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vocal.media/theSwamp/we-need-a-new-black-education-system-nationwide" TargetMode="External"/><Relationship Id="rId4" Type="http://schemas.openxmlformats.org/officeDocument/2006/relationships/hyperlink" Target="https://www.nytimes.com/2020/08/24/sports/baseball/Dodgers-halfway-season.html" TargetMode="External"/><Relationship Id="rId5" Type="http://schemas.openxmlformats.org/officeDocument/2006/relationships/image" Target="../media/image8.jpg"/><Relationship Id="rId6" Type="http://schemas.openxmlformats.org/officeDocument/2006/relationships/image" Target="../media/image2.jpg"/><Relationship Id="rId7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4845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rather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51500" y="4675475"/>
            <a:ext cx="8680800" cy="3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uFill>
                  <a:noFill/>
                </a:u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https://www.budgetbytes.com/pizza-dough/</a:t>
            </a: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 </a:t>
            </a:r>
            <a:r>
              <a:rPr lang="en" sz="800">
                <a:solidFill>
                  <a:srgbClr val="000000"/>
                </a:solidFill>
                <a:uFill>
                  <a:noFill/>
                </a:u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https://www.bettycrocker.com/recipes/oven-fried-chicken-tenders/46a69e4d-4c31-485b-9d43-67d40b353f2e</a:t>
            </a: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https://www.pinterest.com/pin/create/button/?media=https://image.freepik.com/free-photo/young-asian-girl-violet-shirt-thinking-pointing-head-get-idea_</a:t>
            </a:r>
            <a:endParaRPr sz="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16675" y="2187175"/>
            <a:ext cx="3987326" cy="224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34800" y="478300"/>
            <a:ext cx="2611875" cy="146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54375" y="434250"/>
            <a:ext cx="2067676" cy="155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0" y="24845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rather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110950" y="4705800"/>
            <a:ext cx="8896500" cy="32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uFill>
                  <a:noFill/>
                </a:uFill>
                <a:latin typeface="Century Gothic"/>
                <a:ea typeface="Century Gothic"/>
                <a:cs typeface="Century Gothic"/>
                <a:sym typeface="Century Gothic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https://vocal.media/theSwamp/we-need-a-new-black-education-system-nationwide</a:t>
            </a: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" sz="800">
                <a:solidFill>
                  <a:srgbClr val="000000"/>
                </a:solidFill>
                <a:uFill>
                  <a:noFill/>
                </a:u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https://www.nytimes.com/2020/08/24/sports/baseball/Dodgers-halfway-season.html</a:t>
            </a: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https://slate.com/culture/2020/05/bundesliga-social-distancing-rules-pointless-germany-soccer-coronavirus.html</a:t>
            </a:r>
            <a:endParaRPr sz="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8512" y="2134050"/>
            <a:ext cx="3128425" cy="240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12" y="9350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34350" y="935050"/>
            <a:ext cx="2027400" cy="179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ctrTitle"/>
          </p:nvPr>
        </p:nvSpPr>
        <p:spPr>
          <a:xfrm>
            <a:off x="311700" y="24845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scale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151500" y="4675475"/>
            <a:ext cx="8680800" cy="3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https://animals.mom.com/what-are-fish-scales-used-for-3010814.html</a:t>
            </a:r>
            <a:endParaRPr sz="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9513" y="979663"/>
            <a:ext cx="4784975" cy="318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11700" y="248450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scale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110950" y="4705800"/>
            <a:ext cx="8896500" cy="32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https://www.amazon.com/Plastic-Graters-Scraper-Cleaning-Scraping/dp/B08358GGDK</a:t>
            </a:r>
            <a:endParaRPr sz="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688" y="1124675"/>
            <a:ext cx="3701025" cy="335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