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63" r:id="rId2"/>
    <p:sldId id="294" r:id="rId3"/>
    <p:sldId id="302" r:id="rId4"/>
    <p:sldId id="308" r:id="rId5"/>
    <p:sldId id="269" r:id="rId6"/>
    <p:sldId id="296" r:id="rId7"/>
    <p:sldId id="309" r:id="rId8"/>
    <p:sldId id="310" r:id="rId9"/>
    <p:sldId id="297" r:id="rId10"/>
    <p:sldId id="303" r:id="rId11"/>
    <p:sldId id="304" r:id="rId12"/>
    <p:sldId id="305" r:id="rId13"/>
    <p:sldId id="306" r:id="rId14"/>
    <p:sldId id="307" r:id="rId15"/>
    <p:sldId id="290" r:id="rId1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entury Gothic" pitchFamily="34" charset="0"/>
        <a:ea typeface="+mn-ea"/>
        <a:cs typeface="+mn-cs"/>
      </a:defRPr>
    </a:lvl1pPr>
    <a:lvl2pPr marL="457200" algn="l" rtl="0" fontAlgn="base">
      <a:spcBef>
        <a:spcPct val="0"/>
      </a:spcBef>
      <a:spcAft>
        <a:spcPct val="0"/>
      </a:spcAft>
      <a:defRPr kern="1200">
        <a:solidFill>
          <a:schemeClr val="tx1"/>
        </a:solidFill>
        <a:latin typeface="Century Gothic" pitchFamily="34" charset="0"/>
        <a:ea typeface="+mn-ea"/>
        <a:cs typeface="+mn-cs"/>
      </a:defRPr>
    </a:lvl2pPr>
    <a:lvl3pPr marL="914400" algn="l" rtl="0" fontAlgn="base">
      <a:spcBef>
        <a:spcPct val="0"/>
      </a:spcBef>
      <a:spcAft>
        <a:spcPct val="0"/>
      </a:spcAft>
      <a:defRPr kern="1200">
        <a:solidFill>
          <a:schemeClr val="tx1"/>
        </a:solidFill>
        <a:latin typeface="Century Gothic" pitchFamily="34" charset="0"/>
        <a:ea typeface="+mn-ea"/>
        <a:cs typeface="+mn-cs"/>
      </a:defRPr>
    </a:lvl3pPr>
    <a:lvl4pPr marL="1371600" algn="l" rtl="0" fontAlgn="base">
      <a:spcBef>
        <a:spcPct val="0"/>
      </a:spcBef>
      <a:spcAft>
        <a:spcPct val="0"/>
      </a:spcAft>
      <a:defRPr kern="1200">
        <a:solidFill>
          <a:schemeClr val="tx1"/>
        </a:solidFill>
        <a:latin typeface="Century Gothic" pitchFamily="34" charset="0"/>
        <a:ea typeface="+mn-ea"/>
        <a:cs typeface="+mn-cs"/>
      </a:defRPr>
    </a:lvl4pPr>
    <a:lvl5pPr marL="1828800" algn="l" rtl="0" fontAlgn="base">
      <a:spcBef>
        <a:spcPct val="0"/>
      </a:spcBef>
      <a:spcAft>
        <a:spcPct val="0"/>
      </a:spcAft>
      <a:defRPr kern="1200">
        <a:solidFill>
          <a:schemeClr val="tx1"/>
        </a:solidFill>
        <a:latin typeface="Century Gothic" pitchFamily="34" charset="0"/>
        <a:ea typeface="+mn-ea"/>
        <a:cs typeface="+mn-cs"/>
      </a:defRPr>
    </a:lvl5pPr>
    <a:lvl6pPr marL="2286000" algn="l" defTabSz="914400" rtl="0" eaLnBrk="1" latinLnBrk="0" hangingPunct="1">
      <a:defRPr kern="1200">
        <a:solidFill>
          <a:schemeClr val="tx1"/>
        </a:solidFill>
        <a:latin typeface="Century Gothic" pitchFamily="34" charset="0"/>
        <a:ea typeface="+mn-ea"/>
        <a:cs typeface="+mn-cs"/>
      </a:defRPr>
    </a:lvl6pPr>
    <a:lvl7pPr marL="2743200" algn="l" defTabSz="914400" rtl="0" eaLnBrk="1" latinLnBrk="0" hangingPunct="1">
      <a:defRPr kern="1200">
        <a:solidFill>
          <a:schemeClr val="tx1"/>
        </a:solidFill>
        <a:latin typeface="Century Gothic" pitchFamily="34" charset="0"/>
        <a:ea typeface="+mn-ea"/>
        <a:cs typeface="+mn-cs"/>
      </a:defRPr>
    </a:lvl7pPr>
    <a:lvl8pPr marL="3200400" algn="l" defTabSz="914400" rtl="0" eaLnBrk="1" latinLnBrk="0" hangingPunct="1">
      <a:defRPr kern="1200">
        <a:solidFill>
          <a:schemeClr val="tx1"/>
        </a:solidFill>
        <a:latin typeface="Century Gothic" pitchFamily="34" charset="0"/>
        <a:ea typeface="+mn-ea"/>
        <a:cs typeface="+mn-cs"/>
      </a:defRPr>
    </a:lvl8pPr>
    <a:lvl9pPr marL="3657600" algn="l" defTabSz="914400" rtl="0" eaLnBrk="1" latinLnBrk="0" hangingPunct="1">
      <a:defRPr kern="1200">
        <a:solidFill>
          <a:schemeClr val="tx1"/>
        </a:solidFill>
        <a:latin typeface="Century Gothic"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9D7DB"/>
    <a:srgbClr val="548D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8" autoAdjust="0"/>
    <p:restoredTop sz="94705" autoAdjust="0"/>
  </p:normalViewPr>
  <p:slideViewPr>
    <p:cSldViewPr>
      <p:cViewPr varScale="1">
        <p:scale>
          <a:sx n="103" d="100"/>
          <a:sy n="103" d="100"/>
        </p:scale>
        <p:origin x="1854" y="114"/>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475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AE0495-6D0C-4A6F-9B85-DEC4DD5A5323}" type="datetimeFigureOut">
              <a:rPr lang="en-US" smtClean="0"/>
              <a:t>12/13/2019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68FE00-47A6-4078-8FF9-EE8D2810DF47}" type="slidenum">
              <a:rPr lang="en-US" smtClean="0"/>
              <a:t>‹#›</a:t>
            </a:fld>
            <a:endParaRPr lang="en-US"/>
          </a:p>
        </p:txBody>
      </p:sp>
    </p:spTree>
    <p:extLst>
      <p:ext uri="{BB962C8B-B14F-4D97-AF65-F5344CB8AC3E}">
        <p14:creationId xmlns:p14="http://schemas.microsoft.com/office/powerpoint/2010/main" val="230704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590800"/>
            <a:ext cx="7772400" cy="1470025"/>
          </a:xfrm>
        </p:spPr>
        <p:txBody>
          <a:bodyPr/>
          <a:lstStyle>
            <a:lvl1pPr>
              <a:defRPr>
                <a:effectLst>
                  <a:outerShdw blurRad="38100" dist="38100" dir="2700000" algn="tl">
                    <a:srgbClr val="000000"/>
                  </a:outerShdw>
                </a:effectLst>
              </a:defRPr>
            </a:lvl1pPr>
          </a:lstStyle>
          <a:p>
            <a:pPr lvl="0"/>
            <a:r>
              <a:rPr lang="en-US" altLang="en-US" noProof="0"/>
              <a:t>Click to edit Master title style</a:t>
            </a:r>
          </a:p>
        </p:txBody>
      </p:sp>
      <p:sp>
        <p:nvSpPr>
          <p:cNvPr id="3075" name="Rectangle 3"/>
          <p:cNvSpPr>
            <a:spLocks noGrp="1" noChangeArrowheads="1"/>
          </p:cNvSpPr>
          <p:nvPr>
            <p:ph type="subTitle" idx="1"/>
          </p:nvPr>
        </p:nvSpPr>
        <p:spPr>
          <a:xfrm>
            <a:off x="1371600" y="4419600"/>
            <a:ext cx="6400800" cy="1752600"/>
          </a:xfrm>
        </p:spPr>
        <p:txBody>
          <a:bodyPr/>
          <a:lstStyle>
            <a:lvl1pPr marL="0" indent="0" algn="ctr">
              <a:defRPr sz="2000"/>
            </a:lvl1pPr>
          </a:lstStyle>
          <a:p>
            <a:pPr lvl="0"/>
            <a:r>
              <a:rPr lang="en-US" altLang="en-US" noProof="0"/>
              <a:t>Click to edit Master subtitle style</a:t>
            </a:r>
          </a:p>
        </p:txBody>
      </p:sp>
      <p:sp>
        <p:nvSpPr>
          <p:cNvPr id="4" name="Rectangle 5"/>
          <p:cNvSpPr>
            <a:spLocks noGrp="1" noChangeArrowheads="1"/>
          </p:cNvSpPr>
          <p:nvPr>
            <p:ph type="ftr" sz="quarter" idx="10"/>
          </p:nvPr>
        </p:nvSpPr>
        <p:spPr/>
        <p:txBody>
          <a:bodyPr/>
          <a:lstStyle>
            <a:lvl1pPr>
              <a:defRPr smtClean="0"/>
            </a:lvl1pPr>
          </a:lstStyle>
          <a:p>
            <a:pPr>
              <a:defRPr/>
            </a:pPr>
            <a:endParaRPr lang="en-US" altLang="en-US"/>
          </a:p>
        </p:txBody>
      </p:sp>
      <p:sp>
        <p:nvSpPr>
          <p:cNvPr id="5" name="Rectangle 6"/>
          <p:cNvSpPr>
            <a:spLocks noGrp="1" noChangeArrowheads="1"/>
          </p:cNvSpPr>
          <p:nvPr>
            <p:ph type="sldNum" sz="quarter" idx="11"/>
          </p:nvPr>
        </p:nvSpPr>
        <p:spPr>
          <a:xfrm>
            <a:off x="7772400" y="6327775"/>
            <a:ext cx="1143000" cy="476250"/>
          </a:xfrm>
        </p:spPr>
        <p:txBody>
          <a:bodyPr/>
          <a:lstStyle>
            <a:lvl1pPr>
              <a:defRPr smtClean="0"/>
            </a:lvl1pPr>
          </a:lstStyle>
          <a:p>
            <a:pPr>
              <a:defRPr/>
            </a:pPr>
            <a:fld id="{BCCF152B-F94B-4CD1-B70E-E63FCEAA18FD}" type="slidenum">
              <a:rPr lang="en-US" altLang="en-US"/>
              <a:pPr>
                <a:defRPr/>
              </a:pPr>
              <a:t>‹#›</a:t>
            </a:fld>
            <a:endParaRPr lang="en-US" altLang="en-US"/>
          </a:p>
        </p:txBody>
      </p:sp>
    </p:spTree>
    <p:extLst>
      <p:ext uri="{BB962C8B-B14F-4D97-AF65-F5344CB8AC3E}">
        <p14:creationId xmlns:p14="http://schemas.microsoft.com/office/powerpoint/2010/main" val="42575395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1"/>
          </p:nvPr>
        </p:nvSpPr>
        <p:spPr>
          <a:ln/>
        </p:spPr>
        <p:txBody>
          <a:bodyPr/>
          <a:lstStyle>
            <a:lvl1pPr>
              <a:defRPr/>
            </a:lvl1pPr>
          </a:lstStyle>
          <a:p>
            <a:pPr>
              <a:defRPr/>
            </a:pPr>
            <a:fld id="{B27795FE-15AD-420E-A5C3-6E4F4E6730B3}" type="slidenum">
              <a:rPr lang="en-US" altLang="en-US"/>
              <a:pPr>
                <a:defRPr/>
              </a:pPr>
              <a:t>‹#›</a:t>
            </a:fld>
            <a:endParaRPr lang="en-US" altLang="en-US"/>
          </a:p>
        </p:txBody>
      </p:sp>
    </p:spTree>
    <p:extLst>
      <p:ext uri="{BB962C8B-B14F-4D97-AF65-F5344CB8AC3E}">
        <p14:creationId xmlns:p14="http://schemas.microsoft.com/office/powerpoint/2010/main" val="2631369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533400"/>
            <a:ext cx="194310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533400"/>
            <a:ext cx="56769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1"/>
          </p:nvPr>
        </p:nvSpPr>
        <p:spPr>
          <a:ln/>
        </p:spPr>
        <p:txBody>
          <a:bodyPr/>
          <a:lstStyle>
            <a:lvl1pPr>
              <a:defRPr/>
            </a:lvl1pPr>
          </a:lstStyle>
          <a:p>
            <a:pPr>
              <a:defRPr/>
            </a:pPr>
            <a:fld id="{86E77824-C5A5-4D0B-9E49-56EF5B591431}" type="slidenum">
              <a:rPr lang="en-US" altLang="en-US"/>
              <a:pPr>
                <a:defRPr/>
              </a:pPr>
              <a:t>‹#›</a:t>
            </a:fld>
            <a:endParaRPr lang="en-US" altLang="en-US"/>
          </a:p>
        </p:txBody>
      </p:sp>
    </p:spTree>
    <p:extLst>
      <p:ext uri="{BB962C8B-B14F-4D97-AF65-F5344CB8AC3E}">
        <p14:creationId xmlns:p14="http://schemas.microsoft.com/office/powerpoint/2010/main" val="1836037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1"/>
          </p:nvPr>
        </p:nvSpPr>
        <p:spPr>
          <a:ln/>
        </p:spPr>
        <p:txBody>
          <a:bodyPr/>
          <a:lstStyle>
            <a:lvl1pPr>
              <a:defRPr/>
            </a:lvl1pPr>
          </a:lstStyle>
          <a:p>
            <a:pPr>
              <a:defRPr/>
            </a:pPr>
            <a:fld id="{1F07C172-FD36-42A9-8FC7-8766A0C18F13}" type="slidenum">
              <a:rPr lang="en-US" altLang="en-US"/>
              <a:pPr>
                <a:defRPr/>
              </a:pPr>
              <a:t>‹#›</a:t>
            </a:fld>
            <a:endParaRPr lang="en-US" altLang="en-US"/>
          </a:p>
        </p:txBody>
      </p:sp>
    </p:spTree>
    <p:extLst>
      <p:ext uri="{BB962C8B-B14F-4D97-AF65-F5344CB8AC3E}">
        <p14:creationId xmlns:p14="http://schemas.microsoft.com/office/powerpoint/2010/main" val="31932567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1"/>
          </p:nvPr>
        </p:nvSpPr>
        <p:spPr>
          <a:ln/>
        </p:spPr>
        <p:txBody>
          <a:bodyPr/>
          <a:lstStyle>
            <a:lvl1pPr>
              <a:defRPr/>
            </a:lvl1pPr>
          </a:lstStyle>
          <a:p>
            <a:pPr>
              <a:defRPr/>
            </a:pPr>
            <a:fld id="{1A4E6CEB-18D1-4E73-8FB5-FC218B4D274B}" type="slidenum">
              <a:rPr lang="en-US" altLang="en-US"/>
              <a:pPr>
                <a:defRPr/>
              </a:pPr>
              <a:t>‹#›</a:t>
            </a:fld>
            <a:endParaRPr lang="en-US" altLang="en-US"/>
          </a:p>
        </p:txBody>
      </p:sp>
    </p:spTree>
    <p:extLst>
      <p:ext uri="{BB962C8B-B14F-4D97-AF65-F5344CB8AC3E}">
        <p14:creationId xmlns:p14="http://schemas.microsoft.com/office/powerpoint/2010/main" val="174654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1"/>
          </p:nvPr>
        </p:nvSpPr>
        <p:spPr>
          <a:ln/>
        </p:spPr>
        <p:txBody>
          <a:bodyPr/>
          <a:lstStyle>
            <a:lvl1pPr>
              <a:defRPr/>
            </a:lvl1pPr>
          </a:lstStyle>
          <a:p>
            <a:pPr>
              <a:defRPr/>
            </a:pPr>
            <a:fld id="{E361D323-8D2E-40D6-90F8-C4452FBF2825}" type="slidenum">
              <a:rPr lang="en-US" altLang="en-US"/>
              <a:pPr>
                <a:defRPr/>
              </a:pPr>
              <a:t>‹#›</a:t>
            </a:fld>
            <a:endParaRPr lang="en-US" altLang="en-US"/>
          </a:p>
        </p:txBody>
      </p:sp>
    </p:spTree>
    <p:extLst>
      <p:ext uri="{BB962C8B-B14F-4D97-AF65-F5344CB8AC3E}">
        <p14:creationId xmlns:p14="http://schemas.microsoft.com/office/powerpoint/2010/main" val="4742663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ftr" sz="quarter" idx="10"/>
          </p:nvPr>
        </p:nvSpPr>
        <p:spPr>
          <a:ln/>
        </p:spPr>
        <p:txBody>
          <a:bodyPr/>
          <a:lstStyle>
            <a:lvl1pPr>
              <a:defRPr/>
            </a:lvl1pPr>
          </a:lstStyle>
          <a:p>
            <a:pPr>
              <a:defRPr/>
            </a:pPr>
            <a:endParaRPr lang="en-US" altLang="en-US"/>
          </a:p>
        </p:txBody>
      </p:sp>
      <p:sp>
        <p:nvSpPr>
          <p:cNvPr id="8" name="Rectangle 6"/>
          <p:cNvSpPr>
            <a:spLocks noGrp="1" noChangeArrowheads="1"/>
          </p:cNvSpPr>
          <p:nvPr>
            <p:ph type="sldNum" sz="quarter" idx="11"/>
          </p:nvPr>
        </p:nvSpPr>
        <p:spPr>
          <a:ln/>
        </p:spPr>
        <p:txBody>
          <a:bodyPr/>
          <a:lstStyle>
            <a:lvl1pPr>
              <a:defRPr/>
            </a:lvl1pPr>
          </a:lstStyle>
          <a:p>
            <a:pPr>
              <a:defRPr/>
            </a:pPr>
            <a:fld id="{3EAD8F0D-1D07-425C-9DFB-AA8C3D6FD927}" type="slidenum">
              <a:rPr lang="en-US" altLang="en-US"/>
              <a:pPr>
                <a:defRPr/>
              </a:pPr>
              <a:t>‹#›</a:t>
            </a:fld>
            <a:endParaRPr lang="en-US" altLang="en-US"/>
          </a:p>
        </p:txBody>
      </p:sp>
    </p:spTree>
    <p:extLst>
      <p:ext uri="{BB962C8B-B14F-4D97-AF65-F5344CB8AC3E}">
        <p14:creationId xmlns:p14="http://schemas.microsoft.com/office/powerpoint/2010/main" val="3010766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ftr" sz="quarter" idx="10"/>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1"/>
          </p:nvPr>
        </p:nvSpPr>
        <p:spPr>
          <a:ln/>
        </p:spPr>
        <p:txBody>
          <a:bodyPr/>
          <a:lstStyle>
            <a:lvl1pPr>
              <a:defRPr/>
            </a:lvl1pPr>
          </a:lstStyle>
          <a:p>
            <a:pPr>
              <a:defRPr/>
            </a:pPr>
            <a:fld id="{C8815FDF-4281-477E-8F22-FE7FE4459C3F}" type="slidenum">
              <a:rPr lang="en-US" altLang="en-US"/>
              <a:pPr>
                <a:defRPr/>
              </a:pPr>
              <a:t>‹#›</a:t>
            </a:fld>
            <a:endParaRPr lang="en-US" altLang="en-US"/>
          </a:p>
        </p:txBody>
      </p:sp>
    </p:spTree>
    <p:extLst>
      <p:ext uri="{BB962C8B-B14F-4D97-AF65-F5344CB8AC3E}">
        <p14:creationId xmlns:p14="http://schemas.microsoft.com/office/powerpoint/2010/main" val="41063101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US" altLang="en-US"/>
          </a:p>
        </p:txBody>
      </p:sp>
      <p:sp>
        <p:nvSpPr>
          <p:cNvPr id="3" name="Rectangle 6"/>
          <p:cNvSpPr>
            <a:spLocks noGrp="1" noChangeArrowheads="1"/>
          </p:cNvSpPr>
          <p:nvPr>
            <p:ph type="sldNum" sz="quarter" idx="11"/>
          </p:nvPr>
        </p:nvSpPr>
        <p:spPr>
          <a:ln/>
        </p:spPr>
        <p:txBody>
          <a:bodyPr/>
          <a:lstStyle>
            <a:lvl1pPr>
              <a:defRPr/>
            </a:lvl1pPr>
          </a:lstStyle>
          <a:p>
            <a:pPr>
              <a:defRPr/>
            </a:pPr>
            <a:fld id="{B46FF91D-F780-4932-B152-3E2FC5C2F223}" type="slidenum">
              <a:rPr lang="en-US" altLang="en-US"/>
              <a:pPr>
                <a:defRPr/>
              </a:pPr>
              <a:t>‹#›</a:t>
            </a:fld>
            <a:endParaRPr lang="en-US" altLang="en-US"/>
          </a:p>
        </p:txBody>
      </p:sp>
    </p:spTree>
    <p:extLst>
      <p:ext uri="{BB962C8B-B14F-4D97-AF65-F5344CB8AC3E}">
        <p14:creationId xmlns:p14="http://schemas.microsoft.com/office/powerpoint/2010/main" val="2316268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1"/>
          </p:nvPr>
        </p:nvSpPr>
        <p:spPr>
          <a:ln/>
        </p:spPr>
        <p:txBody>
          <a:bodyPr/>
          <a:lstStyle>
            <a:lvl1pPr>
              <a:defRPr/>
            </a:lvl1pPr>
          </a:lstStyle>
          <a:p>
            <a:pPr>
              <a:defRPr/>
            </a:pPr>
            <a:fld id="{B458A290-15F4-4705-BC42-33A5F987AFC0}" type="slidenum">
              <a:rPr lang="en-US" altLang="en-US"/>
              <a:pPr>
                <a:defRPr/>
              </a:pPr>
              <a:t>‹#›</a:t>
            </a:fld>
            <a:endParaRPr lang="en-US" altLang="en-US"/>
          </a:p>
        </p:txBody>
      </p:sp>
    </p:spTree>
    <p:extLst>
      <p:ext uri="{BB962C8B-B14F-4D97-AF65-F5344CB8AC3E}">
        <p14:creationId xmlns:p14="http://schemas.microsoft.com/office/powerpoint/2010/main" val="66546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1"/>
          </p:nvPr>
        </p:nvSpPr>
        <p:spPr>
          <a:ln/>
        </p:spPr>
        <p:txBody>
          <a:bodyPr/>
          <a:lstStyle>
            <a:lvl1pPr>
              <a:defRPr/>
            </a:lvl1pPr>
          </a:lstStyle>
          <a:p>
            <a:pPr>
              <a:defRPr/>
            </a:pPr>
            <a:fld id="{9CA10C00-2907-48AD-8814-86F4761FB8A9}" type="slidenum">
              <a:rPr lang="en-US" altLang="en-US"/>
              <a:pPr>
                <a:defRPr/>
              </a:pPr>
              <a:t>‹#›</a:t>
            </a:fld>
            <a:endParaRPr lang="en-US" altLang="en-US"/>
          </a:p>
        </p:txBody>
      </p:sp>
    </p:spTree>
    <p:extLst>
      <p:ext uri="{BB962C8B-B14F-4D97-AF65-F5344CB8AC3E}">
        <p14:creationId xmlns:p14="http://schemas.microsoft.com/office/powerpoint/2010/main" val="14941396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533400"/>
            <a:ext cx="7772400" cy="114300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1"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20574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p:txBody>
      </p:sp>
      <p:sp>
        <p:nvSpPr>
          <p:cNvPr id="1029" name="Rectangle 5"/>
          <p:cNvSpPr>
            <a:spLocks noGrp="1" noChangeArrowheads="1"/>
          </p:cNvSpPr>
          <p:nvPr>
            <p:ph type="ftr" sz="quarter" idx="3"/>
          </p:nvPr>
        </p:nvSpPr>
        <p:spPr bwMode="auto">
          <a:xfrm>
            <a:off x="3124200" y="632777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ltLang="en-US"/>
          </a:p>
        </p:txBody>
      </p:sp>
      <p:sp>
        <p:nvSpPr>
          <p:cNvPr id="1030" name="Rectangle 6"/>
          <p:cNvSpPr>
            <a:spLocks noGrp="1" noChangeArrowheads="1"/>
          </p:cNvSpPr>
          <p:nvPr>
            <p:ph type="sldNum" sz="quarter" idx="4"/>
          </p:nvPr>
        </p:nvSpPr>
        <p:spPr bwMode="auto">
          <a:xfrm>
            <a:off x="7848600" y="6327775"/>
            <a:ext cx="1066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a:defRPr/>
            </a:pPr>
            <a:fld id="{46A8CD60-65B9-44CA-B6AE-6488A66ED1AB}" type="slidenum">
              <a:rPr lang="en-US" altLang="en-US"/>
              <a:pPr>
                <a:defRPr/>
              </a:pPr>
              <a:t>‹#›</a:t>
            </a:fld>
            <a:endParaRPr lang="en-US" altLang="en-US"/>
          </a:p>
        </p:txBody>
      </p:sp>
      <p:sp>
        <p:nvSpPr>
          <p:cNvPr id="2" name="Line 7"/>
          <p:cNvSpPr>
            <a:spLocks noChangeShapeType="1"/>
          </p:cNvSpPr>
          <p:nvPr/>
        </p:nvSpPr>
        <p:spPr bwMode="auto">
          <a:xfrm>
            <a:off x="1752600" y="1752600"/>
            <a:ext cx="5638800" cy="0"/>
          </a:xfrm>
          <a:prstGeom prst="line">
            <a:avLst/>
          </a:prstGeom>
          <a:noFill/>
          <a:ln w="38100">
            <a:solidFill>
              <a:srgbClr val="A9D7D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031" name="Picture 8" descr="mdoe-a-72-w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5563" y="6356350"/>
            <a:ext cx="12700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dk2" tx1="lt1" bg2="dk1" tx2="lt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ctr" rtl="0" eaLnBrk="1" fontAlgn="base" hangingPunct="1">
        <a:spcBef>
          <a:spcPct val="0"/>
        </a:spcBef>
        <a:spcAft>
          <a:spcPct val="0"/>
        </a:spcAft>
        <a:defRPr sz="3200" b="1">
          <a:solidFill>
            <a:schemeClr val="tx1"/>
          </a:solidFill>
          <a:latin typeface="+mj-lt"/>
          <a:ea typeface="+mj-ea"/>
          <a:cs typeface="+mj-cs"/>
        </a:defRPr>
      </a:lvl1pPr>
      <a:lvl2pPr algn="ctr" rtl="0" eaLnBrk="1" fontAlgn="base" hangingPunct="1">
        <a:spcBef>
          <a:spcPct val="0"/>
        </a:spcBef>
        <a:spcAft>
          <a:spcPct val="0"/>
        </a:spcAft>
        <a:defRPr sz="3200" b="1">
          <a:solidFill>
            <a:schemeClr val="tx1"/>
          </a:solidFill>
          <a:latin typeface="Century Gothic" pitchFamily="34" charset="0"/>
        </a:defRPr>
      </a:lvl2pPr>
      <a:lvl3pPr algn="ctr" rtl="0" eaLnBrk="1" fontAlgn="base" hangingPunct="1">
        <a:spcBef>
          <a:spcPct val="0"/>
        </a:spcBef>
        <a:spcAft>
          <a:spcPct val="0"/>
        </a:spcAft>
        <a:defRPr sz="3200" b="1">
          <a:solidFill>
            <a:schemeClr val="tx1"/>
          </a:solidFill>
          <a:latin typeface="Century Gothic" pitchFamily="34" charset="0"/>
        </a:defRPr>
      </a:lvl3pPr>
      <a:lvl4pPr algn="ctr" rtl="0" eaLnBrk="1" fontAlgn="base" hangingPunct="1">
        <a:spcBef>
          <a:spcPct val="0"/>
        </a:spcBef>
        <a:spcAft>
          <a:spcPct val="0"/>
        </a:spcAft>
        <a:defRPr sz="3200" b="1">
          <a:solidFill>
            <a:schemeClr val="tx1"/>
          </a:solidFill>
          <a:latin typeface="Century Gothic" pitchFamily="34" charset="0"/>
        </a:defRPr>
      </a:lvl4pPr>
      <a:lvl5pPr algn="ctr" rtl="0" eaLnBrk="1" fontAlgn="base" hangingPunct="1">
        <a:spcBef>
          <a:spcPct val="0"/>
        </a:spcBef>
        <a:spcAft>
          <a:spcPct val="0"/>
        </a:spcAft>
        <a:defRPr sz="3200" b="1">
          <a:solidFill>
            <a:schemeClr val="tx1"/>
          </a:solidFill>
          <a:latin typeface="Century Gothic" pitchFamily="34" charset="0"/>
        </a:defRPr>
      </a:lvl5pPr>
      <a:lvl6pPr marL="457200" algn="ctr" rtl="0" eaLnBrk="1" fontAlgn="base" hangingPunct="1">
        <a:spcBef>
          <a:spcPct val="0"/>
        </a:spcBef>
        <a:spcAft>
          <a:spcPct val="0"/>
        </a:spcAft>
        <a:defRPr sz="3200" b="1">
          <a:solidFill>
            <a:schemeClr val="tx1"/>
          </a:solidFill>
          <a:latin typeface="Century Gothic" pitchFamily="34" charset="0"/>
        </a:defRPr>
      </a:lvl6pPr>
      <a:lvl7pPr marL="914400" algn="ctr" rtl="0" eaLnBrk="1" fontAlgn="base" hangingPunct="1">
        <a:spcBef>
          <a:spcPct val="0"/>
        </a:spcBef>
        <a:spcAft>
          <a:spcPct val="0"/>
        </a:spcAft>
        <a:defRPr sz="3200" b="1">
          <a:solidFill>
            <a:schemeClr val="tx1"/>
          </a:solidFill>
          <a:latin typeface="Century Gothic" pitchFamily="34" charset="0"/>
        </a:defRPr>
      </a:lvl7pPr>
      <a:lvl8pPr marL="1371600" algn="ctr" rtl="0" eaLnBrk="1" fontAlgn="base" hangingPunct="1">
        <a:spcBef>
          <a:spcPct val="0"/>
        </a:spcBef>
        <a:spcAft>
          <a:spcPct val="0"/>
        </a:spcAft>
        <a:defRPr sz="3200" b="1">
          <a:solidFill>
            <a:schemeClr val="tx1"/>
          </a:solidFill>
          <a:latin typeface="Century Gothic" pitchFamily="34" charset="0"/>
        </a:defRPr>
      </a:lvl8pPr>
      <a:lvl9pPr marL="1828800" algn="ctr" rtl="0" eaLnBrk="1" fontAlgn="base" hangingPunct="1">
        <a:spcBef>
          <a:spcPct val="0"/>
        </a:spcBef>
        <a:spcAft>
          <a:spcPct val="0"/>
        </a:spcAft>
        <a:defRPr sz="3200" b="1">
          <a:solidFill>
            <a:schemeClr val="tx1"/>
          </a:solidFill>
          <a:latin typeface="Century Gothic" pitchFamily="34" charset="0"/>
        </a:defRPr>
      </a:lvl9pPr>
    </p:titleStyle>
    <p:bodyStyle>
      <a:lvl1pPr marL="342900" indent="-342900" algn="l" rtl="0" eaLnBrk="1" fontAlgn="base" hangingPunct="1">
        <a:spcBef>
          <a:spcPct val="20000"/>
        </a:spcBef>
        <a:spcAft>
          <a:spcPct val="0"/>
        </a:spcAft>
        <a:defRPr sz="2800">
          <a:solidFill>
            <a:schemeClr val="tx1"/>
          </a:solidFill>
          <a:latin typeface="+mn-lt"/>
          <a:ea typeface="+mn-ea"/>
          <a:cs typeface="+mn-cs"/>
        </a:defRPr>
      </a:lvl1pPr>
      <a:lvl2pPr marL="742950" indent="-285750" algn="l" rtl="0" eaLnBrk="1" fontAlgn="base" hangingPunct="1">
        <a:spcBef>
          <a:spcPct val="20000"/>
        </a:spcBef>
        <a:spcAft>
          <a:spcPct val="0"/>
        </a:spcAft>
        <a:buFont typeface="Century Gothic" pitchFamily="34" charset="0"/>
        <a:buChar char="•"/>
        <a:defRPr sz="2800">
          <a:solidFill>
            <a:schemeClr val="tx1"/>
          </a:solidFill>
          <a:latin typeface="+mn-lt"/>
        </a:defRPr>
      </a:lvl2pPr>
      <a:lvl3pPr marL="1143000" indent="-228600" algn="l" rtl="0" eaLnBrk="1" fontAlgn="base" hangingPunct="1">
        <a:spcBef>
          <a:spcPct val="20000"/>
        </a:spcBef>
        <a:spcAft>
          <a:spcPct val="0"/>
        </a:spcAft>
        <a:buFont typeface="Times New Roman" pitchFamily="18" charset="0"/>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2667000"/>
            <a:ext cx="7772400" cy="1600200"/>
          </a:xfrm>
        </p:spPr>
        <p:txBody>
          <a:bodyPr/>
          <a:lstStyle/>
          <a:p>
            <a:pPr algn="ctr"/>
            <a:r>
              <a:rPr lang="en-US" dirty="0"/>
              <a:t>Changes to Dropout Reporting</a:t>
            </a:r>
          </a:p>
        </p:txBody>
      </p:sp>
    </p:spTree>
    <p:extLst>
      <p:ext uri="{BB962C8B-B14F-4D97-AF65-F5344CB8AC3E}">
        <p14:creationId xmlns:p14="http://schemas.microsoft.com/office/powerpoint/2010/main" val="3643703526"/>
      </p:ext>
    </p:extLst>
  </p:cSld>
  <p:clrMapOvr>
    <a:masterClrMapping/>
  </p:clrMapOvr>
  <mc:AlternateContent xmlns:mc="http://schemas.openxmlformats.org/markup-compatibility/2006" xmlns:p14="http://schemas.microsoft.com/office/powerpoint/2010/main">
    <mc:Choice Requires="p14">
      <p:transition spd="slow" p14:dur="2000" advTm="249615"/>
    </mc:Choice>
    <mc:Fallback xmlns="">
      <p:transition spd="slow" advTm="249615"/>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t>These students have not been counted as dropouts in the past.</a:t>
            </a:r>
          </a:p>
          <a:p>
            <a:endParaRPr lang="en-US" dirty="0"/>
          </a:p>
        </p:txBody>
      </p:sp>
      <p:sp>
        <p:nvSpPr>
          <p:cNvPr id="5" name="Title 1">
            <a:extLst>
              <a:ext uri="{FF2B5EF4-FFF2-40B4-BE49-F238E27FC236}">
                <a16:creationId xmlns:a16="http://schemas.microsoft.com/office/drawing/2014/main" id="{4F3307FE-E814-4020-A479-8318CFB76146}"/>
              </a:ext>
            </a:extLst>
          </p:cNvPr>
          <p:cNvSpPr txBox="1">
            <a:spLocks/>
          </p:cNvSpPr>
          <p:nvPr/>
        </p:nvSpPr>
        <p:spPr bwMode="auto">
          <a:xfrm>
            <a:off x="682101" y="838200"/>
            <a:ext cx="7772400" cy="114300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1" compatLnSpc="1">
            <a:prstTxWarp prst="textNoShape">
              <a:avLst/>
            </a:prstTxWarp>
          </a:bodyPr>
          <a:lstStyle>
            <a:lvl1pPr algn="ctr" rtl="0" eaLnBrk="1" fontAlgn="base" hangingPunct="1">
              <a:spcBef>
                <a:spcPct val="0"/>
              </a:spcBef>
              <a:spcAft>
                <a:spcPct val="0"/>
              </a:spcAft>
              <a:defRPr sz="3200" b="1">
                <a:solidFill>
                  <a:schemeClr val="tx1"/>
                </a:solidFill>
                <a:latin typeface="+mj-lt"/>
                <a:ea typeface="+mj-ea"/>
                <a:cs typeface="+mj-cs"/>
              </a:defRPr>
            </a:lvl1pPr>
            <a:lvl2pPr algn="ctr" rtl="0" eaLnBrk="1" fontAlgn="base" hangingPunct="1">
              <a:spcBef>
                <a:spcPct val="0"/>
              </a:spcBef>
              <a:spcAft>
                <a:spcPct val="0"/>
              </a:spcAft>
              <a:defRPr sz="3200" b="1">
                <a:solidFill>
                  <a:schemeClr val="tx1"/>
                </a:solidFill>
                <a:latin typeface="Century Gothic" pitchFamily="34" charset="0"/>
              </a:defRPr>
            </a:lvl2pPr>
            <a:lvl3pPr algn="ctr" rtl="0" eaLnBrk="1" fontAlgn="base" hangingPunct="1">
              <a:spcBef>
                <a:spcPct val="0"/>
              </a:spcBef>
              <a:spcAft>
                <a:spcPct val="0"/>
              </a:spcAft>
              <a:defRPr sz="3200" b="1">
                <a:solidFill>
                  <a:schemeClr val="tx1"/>
                </a:solidFill>
                <a:latin typeface="Century Gothic" pitchFamily="34" charset="0"/>
              </a:defRPr>
            </a:lvl3pPr>
            <a:lvl4pPr algn="ctr" rtl="0" eaLnBrk="1" fontAlgn="base" hangingPunct="1">
              <a:spcBef>
                <a:spcPct val="0"/>
              </a:spcBef>
              <a:spcAft>
                <a:spcPct val="0"/>
              </a:spcAft>
              <a:defRPr sz="3200" b="1">
                <a:solidFill>
                  <a:schemeClr val="tx1"/>
                </a:solidFill>
                <a:latin typeface="Century Gothic" pitchFamily="34" charset="0"/>
              </a:defRPr>
            </a:lvl4pPr>
            <a:lvl5pPr algn="ctr" rtl="0" eaLnBrk="1" fontAlgn="base" hangingPunct="1">
              <a:spcBef>
                <a:spcPct val="0"/>
              </a:spcBef>
              <a:spcAft>
                <a:spcPct val="0"/>
              </a:spcAft>
              <a:defRPr sz="3200" b="1">
                <a:solidFill>
                  <a:schemeClr val="tx1"/>
                </a:solidFill>
                <a:latin typeface="Century Gothic" pitchFamily="34" charset="0"/>
              </a:defRPr>
            </a:lvl5pPr>
            <a:lvl6pPr marL="457200" algn="ctr" rtl="0" eaLnBrk="1" fontAlgn="base" hangingPunct="1">
              <a:spcBef>
                <a:spcPct val="0"/>
              </a:spcBef>
              <a:spcAft>
                <a:spcPct val="0"/>
              </a:spcAft>
              <a:defRPr sz="3200" b="1">
                <a:solidFill>
                  <a:schemeClr val="tx1"/>
                </a:solidFill>
                <a:latin typeface="Century Gothic" pitchFamily="34" charset="0"/>
              </a:defRPr>
            </a:lvl6pPr>
            <a:lvl7pPr marL="914400" algn="ctr" rtl="0" eaLnBrk="1" fontAlgn="base" hangingPunct="1">
              <a:spcBef>
                <a:spcPct val="0"/>
              </a:spcBef>
              <a:spcAft>
                <a:spcPct val="0"/>
              </a:spcAft>
              <a:defRPr sz="3200" b="1">
                <a:solidFill>
                  <a:schemeClr val="tx1"/>
                </a:solidFill>
                <a:latin typeface="Century Gothic" pitchFamily="34" charset="0"/>
              </a:defRPr>
            </a:lvl7pPr>
            <a:lvl8pPr marL="1371600" algn="ctr" rtl="0" eaLnBrk="1" fontAlgn="base" hangingPunct="1">
              <a:spcBef>
                <a:spcPct val="0"/>
              </a:spcBef>
              <a:spcAft>
                <a:spcPct val="0"/>
              </a:spcAft>
              <a:defRPr sz="3200" b="1">
                <a:solidFill>
                  <a:schemeClr val="tx1"/>
                </a:solidFill>
                <a:latin typeface="Century Gothic" pitchFamily="34" charset="0"/>
              </a:defRPr>
            </a:lvl8pPr>
            <a:lvl9pPr marL="1828800" algn="ctr" rtl="0" eaLnBrk="1" fontAlgn="base" hangingPunct="1">
              <a:spcBef>
                <a:spcPct val="0"/>
              </a:spcBef>
              <a:spcAft>
                <a:spcPct val="0"/>
              </a:spcAft>
              <a:defRPr sz="3200" b="1">
                <a:solidFill>
                  <a:schemeClr val="tx1"/>
                </a:solidFill>
                <a:latin typeface="Century Gothic" pitchFamily="34" charset="0"/>
              </a:defRPr>
            </a:lvl9pPr>
          </a:lstStyle>
          <a:p>
            <a:br>
              <a:rPr lang="en-US" kern="0" dirty="0"/>
            </a:br>
            <a:r>
              <a:rPr lang="en-US" kern="0" dirty="0"/>
              <a:t>How is this different? </a:t>
            </a:r>
            <a:br>
              <a:rPr lang="en-US" kern="0" dirty="0"/>
            </a:br>
            <a:endParaRPr lang="en-US" kern="0" dirty="0"/>
          </a:p>
        </p:txBody>
      </p:sp>
    </p:spTree>
    <p:extLst>
      <p:ext uri="{BB962C8B-B14F-4D97-AF65-F5344CB8AC3E}">
        <p14:creationId xmlns:p14="http://schemas.microsoft.com/office/powerpoint/2010/main" val="23794251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685800" y="1828800"/>
            <a:ext cx="7772400" cy="4114800"/>
          </a:xfrm>
        </p:spPr>
        <p:txBody>
          <a:bodyPr/>
          <a:lstStyle/>
          <a:p>
            <a:pPr algn="ctr"/>
            <a:endParaRPr lang="en-US" b="1" dirty="0"/>
          </a:p>
          <a:p>
            <a:pPr algn="ctr"/>
            <a:endParaRPr lang="en-US" b="1" dirty="0"/>
          </a:p>
          <a:p>
            <a:pPr marL="457200" indent="-457200">
              <a:buFont typeface="Arial" panose="020B0604020202020204" pitchFamily="34" charset="0"/>
              <a:buChar char="•"/>
            </a:pPr>
            <a:r>
              <a:rPr lang="en-US" b="1" dirty="0"/>
              <a:t>Students will count as a dropout in each year that the student meets the definition criteria.</a:t>
            </a:r>
            <a:endParaRPr lang="en-US" dirty="0"/>
          </a:p>
          <a:p>
            <a:endParaRPr lang="en-US" dirty="0"/>
          </a:p>
        </p:txBody>
      </p:sp>
    </p:spTree>
    <p:extLst>
      <p:ext uri="{BB962C8B-B14F-4D97-AF65-F5344CB8AC3E}">
        <p14:creationId xmlns:p14="http://schemas.microsoft.com/office/powerpoint/2010/main" val="28105942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US" sz="2400" dirty="0"/>
              <a:t>Previously, students have only counted once for a district and school, even if student met the definition more than one time (dropped and re-enrolled multiple times or failed to enroll over multiple years). </a:t>
            </a:r>
          </a:p>
          <a:p>
            <a:pPr marL="457200" indent="-457200">
              <a:buFont typeface="Arial" panose="020B0604020202020204" pitchFamily="34" charset="0"/>
              <a:buChar char="•"/>
            </a:pPr>
            <a:endParaRPr lang="en-US" sz="2400" dirty="0"/>
          </a:p>
          <a:p>
            <a:pPr marL="457200" indent="-457200">
              <a:buFont typeface="Arial" panose="020B0604020202020204" pitchFamily="34" charset="0"/>
              <a:buChar char="•"/>
            </a:pPr>
            <a:r>
              <a:rPr lang="en-US" sz="2400" dirty="0"/>
              <a:t>Students who meet the dropout definition will appear on the dropout list each year they meet the criteria.</a:t>
            </a:r>
          </a:p>
        </p:txBody>
      </p:sp>
      <p:sp>
        <p:nvSpPr>
          <p:cNvPr id="5" name="Title 1">
            <a:extLst>
              <a:ext uri="{FF2B5EF4-FFF2-40B4-BE49-F238E27FC236}">
                <a16:creationId xmlns:a16="http://schemas.microsoft.com/office/drawing/2014/main" id="{4F3307FE-E814-4020-A479-8318CFB76146}"/>
              </a:ext>
            </a:extLst>
          </p:cNvPr>
          <p:cNvSpPr txBox="1">
            <a:spLocks/>
          </p:cNvSpPr>
          <p:nvPr/>
        </p:nvSpPr>
        <p:spPr bwMode="auto">
          <a:xfrm>
            <a:off x="682101" y="838200"/>
            <a:ext cx="7772400" cy="114300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1" compatLnSpc="1">
            <a:prstTxWarp prst="textNoShape">
              <a:avLst/>
            </a:prstTxWarp>
          </a:bodyPr>
          <a:lstStyle>
            <a:lvl1pPr algn="ctr" rtl="0" eaLnBrk="1" fontAlgn="base" hangingPunct="1">
              <a:spcBef>
                <a:spcPct val="0"/>
              </a:spcBef>
              <a:spcAft>
                <a:spcPct val="0"/>
              </a:spcAft>
              <a:defRPr sz="3200" b="1">
                <a:solidFill>
                  <a:schemeClr val="tx1"/>
                </a:solidFill>
                <a:latin typeface="+mj-lt"/>
                <a:ea typeface="+mj-ea"/>
                <a:cs typeface="+mj-cs"/>
              </a:defRPr>
            </a:lvl1pPr>
            <a:lvl2pPr algn="ctr" rtl="0" eaLnBrk="1" fontAlgn="base" hangingPunct="1">
              <a:spcBef>
                <a:spcPct val="0"/>
              </a:spcBef>
              <a:spcAft>
                <a:spcPct val="0"/>
              </a:spcAft>
              <a:defRPr sz="3200" b="1">
                <a:solidFill>
                  <a:schemeClr val="tx1"/>
                </a:solidFill>
                <a:latin typeface="Century Gothic" pitchFamily="34" charset="0"/>
              </a:defRPr>
            </a:lvl2pPr>
            <a:lvl3pPr algn="ctr" rtl="0" eaLnBrk="1" fontAlgn="base" hangingPunct="1">
              <a:spcBef>
                <a:spcPct val="0"/>
              </a:spcBef>
              <a:spcAft>
                <a:spcPct val="0"/>
              </a:spcAft>
              <a:defRPr sz="3200" b="1">
                <a:solidFill>
                  <a:schemeClr val="tx1"/>
                </a:solidFill>
                <a:latin typeface="Century Gothic" pitchFamily="34" charset="0"/>
              </a:defRPr>
            </a:lvl3pPr>
            <a:lvl4pPr algn="ctr" rtl="0" eaLnBrk="1" fontAlgn="base" hangingPunct="1">
              <a:spcBef>
                <a:spcPct val="0"/>
              </a:spcBef>
              <a:spcAft>
                <a:spcPct val="0"/>
              </a:spcAft>
              <a:defRPr sz="3200" b="1">
                <a:solidFill>
                  <a:schemeClr val="tx1"/>
                </a:solidFill>
                <a:latin typeface="Century Gothic" pitchFamily="34" charset="0"/>
              </a:defRPr>
            </a:lvl4pPr>
            <a:lvl5pPr algn="ctr" rtl="0" eaLnBrk="1" fontAlgn="base" hangingPunct="1">
              <a:spcBef>
                <a:spcPct val="0"/>
              </a:spcBef>
              <a:spcAft>
                <a:spcPct val="0"/>
              </a:spcAft>
              <a:defRPr sz="3200" b="1">
                <a:solidFill>
                  <a:schemeClr val="tx1"/>
                </a:solidFill>
                <a:latin typeface="Century Gothic" pitchFamily="34" charset="0"/>
              </a:defRPr>
            </a:lvl5pPr>
            <a:lvl6pPr marL="457200" algn="ctr" rtl="0" eaLnBrk="1" fontAlgn="base" hangingPunct="1">
              <a:spcBef>
                <a:spcPct val="0"/>
              </a:spcBef>
              <a:spcAft>
                <a:spcPct val="0"/>
              </a:spcAft>
              <a:defRPr sz="3200" b="1">
                <a:solidFill>
                  <a:schemeClr val="tx1"/>
                </a:solidFill>
                <a:latin typeface="Century Gothic" pitchFamily="34" charset="0"/>
              </a:defRPr>
            </a:lvl6pPr>
            <a:lvl7pPr marL="914400" algn="ctr" rtl="0" eaLnBrk="1" fontAlgn="base" hangingPunct="1">
              <a:spcBef>
                <a:spcPct val="0"/>
              </a:spcBef>
              <a:spcAft>
                <a:spcPct val="0"/>
              </a:spcAft>
              <a:defRPr sz="3200" b="1">
                <a:solidFill>
                  <a:schemeClr val="tx1"/>
                </a:solidFill>
                <a:latin typeface="Century Gothic" pitchFamily="34" charset="0"/>
              </a:defRPr>
            </a:lvl7pPr>
            <a:lvl8pPr marL="1371600" algn="ctr" rtl="0" eaLnBrk="1" fontAlgn="base" hangingPunct="1">
              <a:spcBef>
                <a:spcPct val="0"/>
              </a:spcBef>
              <a:spcAft>
                <a:spcPct val="0"/>
              </a:spcAft>
              <a:defRPr sz="3200" b="1">
                <a:solidFill>
                  <a:schemeClr val="tx1"/>
                </a:solidFill>
                <a:latin typeface="Century Gothic" pitchFamily="34" charset="0"/>
              </a:defRPr>
            </a:lvl8pPr>
            <a:lvl9pPr marL="1828800" algn="ctr" rtl="0" eaLnBrk="1" fontAlgn="base" hangingPunct="1">
              <a:spcBef>
                <a:spcPct val="0"/>
              </a:spcBef>
              <a:spcAft>
                <a:spcPct val="0"/>
              </a:spcAft>
              <a:defRPr sz="3200" b="1">
                <a:solidFill>
                  <a:schemeClr val="tx1"/>
                </a:solidFill>
                <a:latin typeface="Century Gothic" pitchFamily="34" charset="0"/>
              </a:defRPr>
            </a:lvl9pPr>
          </a:lstStyle>
          <a:p>
            <a:br>
              <a:rPr lang="en-US" kern="0" dirty="0"/>
            </a:br>
            <a:r>
              <a:rPr lang="en-US" kern="0" dirty="0"/>
              <a:t>How is this different? </a:t>
            </a:r>
            <a:br>
              <a:rPr lang="en-US" kern="0" dirty="0"/>
            </a:br>
            <a:endParaRPr lang="en-US" kern="0" dirty="0"/>
          </a:p>
        </p:txBody>
      </p:sp>
    </p:spTree>
    <p:extLst>
      <p:ext uri="{BB962C8B-B14F-4D97-AF65-F5344CB8AC3E}">
        <p14:creationId xmlns:p14="http://schemas.microsoft.com/office/powerpoint/2010/main" val="29156516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828800"/>
            <a:ext cx="7772400" cy="4114800"/>
          </a:xfrm>
        </p:spPr>
        <p:txBody>
          <a:bodyPr/>
          <a:lstStyle/>
          <a:p>
            <a:pPr algn="ctr"/>
            <a:endParaRPr lang="en-US" b="1" dirty="0"/>
          </a:p>
          <a:p>
            <a:pPr algn="ctr"/>
            <a:endParaRPr lang="en-US" b="1" dirty="0"/>
          </a:p>
          <a:p>
            <a:pPr marL="457200" indent="-457200">
              <a:buFont typeface="Arial" panose="020B0604020202020204" pitchFamily="34" charset="0"/>
              <a:buChar char="•"/>
            </a:pPr>
            <a:r>
              <a:rPr lang="en-US" b="1" dirty="0"/>
              <a:t>Data will be taken directly from enrollment data from Synergy/NEO</a:t>
            </a:r>
            <a:endParaRPr lang="en-US" dirty="0"/>
          </a:p>
          <a:p>
            <a:endParaRPr lang="en-US" dirty="0"/>
          </a:p>
        </p:txBody>
      </p:sp>
    </p:spTree>
    <p:extLst>
      <p:ext uri="{BB962C8B-B14F-4D97-AF65-F5344CB8AC3E}">
        <p14:creationId xmlns:p14="http://schemas.microsoft.com/office/powerpoint/2010/main" val="25679879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US" sz="2400" dirty="0"/>
              <a:t>For the past few years, dropout reporting has allowed district users to change enrollment start/end status codes to alter data</a:t>
            </a:r>
          </a:p>
          <a:p>
            <a:pPr marL="457200" indent="-457200">
              <a:buFont typeface="Arial" panose="020B0604020202020204" pitchFamily="34" charset="0"/>
              <a:buChar char="•"/>
            </a:pPr>
            <a:endParaRPr lang="en-US" sz="2400" dirty="0"/>
          </a:p>
          <a:p>
            <a:pPr marL="457200" indent="-457200">
              <a:buFont typeface="Arial" panose="020B0604020202020204" pitchFamily="34" charset="0"/>
              <a:buChar char="•"/>
            </a:pPr>
            <a:r>
              <a:rPr lang="en-US" sz="2400" dirty="0"/>
              <a:t>Dropout reporting will now just be a list that needs to be certified by superintendent</a:t>
            </a:r>
          </a:p>
        </p:txBody>
      </p:sp>
      <p:sp>
        <p:nvSpPr>
          <p:cNvPr id="5" name="Title 1">
            <a:extLst>
              <a:ext uri="{FF2B5EF4-FFF2-40B4-BE49-F238E27FC236}">
                <a16:creationId xmlns:a16="http://schemas.microsoft.com/office/drawing/2014/main" id="{4F3307FE-E814-4020-A479-8318CFB76146}"/>
              </a:ext>
            </a:extLst>
          </p:cNvPr>
          <p:cNvSpPr txBox="1">
            <a:spLocks/>
          </p:cNvSpPr>
          <p:nvPr/>
        </p:nvSpPr>
        <p:spPr bwMode="auto">
          <a:xfrm>
            <a:off x="682101" y="838200"/>
            <a:ext cx="7772400" cy="114300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1" compatLnSpc="1">
            <a:prstTxWarp prst="textNoShape">
              <a:avLst/>
            </a:prstTxWarp>
          </a:bodyPr>
          <a:lstStyle>
            <a:lvl1pPr algn="ctr" rtl="0" eaLnBrk="1" fontAlgn="base" hangingPunct="1">
              <a:spcBef>
                <a:spcPct val="0"/>
              </a:spcBef>
              <a:spcAft>
                <a:spcPct val="0"/>
              </a:spcAft>
              <a:defRPr sz="3200" b="1">
                <a:solidFill>
                  <a:schemeClr val="tx1"/>
                </a:solidFill>
                <a:latin typeface="+mj-lt"/>
                <a:ea typeface="+mj-ea"/>
                <a:cs typeface="+mj-cs"/>
              </a:defRPr>
            </a:lvl1pPr>
            <a:lvl2pPr algn="ctr" rtl="0" eaLnBrk="1" fontAlgn="base" hangingPunct="1">
              <a:spcBef>
                <a:spcPct val="0"/>
              </a:spcBef>
              <a:spcAft>
                <a:spcPct val="0"/>
              </a:spcAft>
              <a:defRPr sz="3200" b="1">
                <a:solidFill>
                  <a:schemeClr val="tx1"/>
                </a:solidFill>
                <a:latin typeface="Century Gothic" pitchFamily="34" charset="0"/>
              </a:defRPr>
            </a:lvl2pPr>
            <a:lvl3pPr algn="ctr" rtl="0" eaLnBrk="1" fontAlgn="base" hangingPunct="1">
              <a:spcBef>
                <a:spcPct val="0"/>
              </a:spcBef>
              <a:spcAft>
                <a:spcPct val="0"/>
              </a:spcAft>
              <a:defRPr sz="3200" b="1">
                <a:solidFill>
                  <a:schemeClr val="tx1"/>
                </a:solidFill>
                <a:latin typeface="Century Gothic" pitchFamily="34" charset="0"/>
              </a:defRPr>
            </a:lvl3pPr>
            <a:lvl4pPr algn="ctr" rtl="0" eaLnBrk="1" fontAlgn="base" hangingPunct="1">
              <a:spcBef>
                <a:spcPct val="0"/>
              </a:spcBef>
              <a:spcAft>
                <a:spcPct val="0"/>
              </a:spcAft>
              <a:defRPr sz="3200" b="1">
                <a:solidFill>
                  <a:schemeClr val="tx1"/>
                </a:solidFill>
                <a:latin typeface="Century Gothic" pitchFamily="34" charset="0"/>
              </a:defRPr>
            </a:lvl4pPr>
            <a:lvl5pPr algn="ctr" rtl="0" eaLnBrk="1" fontAlgn="base" hangingPunct="1">
              <a:spcBef>
                <a:spcPct val="0"/>
              </a:spcBef>
              <a:spcAft>
                <a:spcPct val="0"/>
              </a:spcAft>
              <a:defRPr sz="3200" b="1">
                <a:solidFill>
                  <a:schemeClr val="tx1"/>
                </a:solidFill>
                <a:latin typeface="Century Gothic" pitchFamily="34" charset="0"/>
              </a:defRPr>
            </a:lvl5pPr>
            <a:lvl6pPr marL="457200" algn="ctr" rtl="0" eaLnBrk="1" fontAlgn="base" hangingPunct="1">
              <a:spcBef>
                <a:spcPct val="0"/>
              </a:spcBef>
              <a:spcAft>
                <a:spcPct val="0"/>
              </a:spcAft>
              <a:defRPr sz="3200" b="1">
                <a:solidFill>
                  <a:schemeClr val="tx1"/>
                </a:solidFill>
                <a:latin typeface="Century Gothic" pitchFamily="34" charset="0"/>
              </a:defRPr>
            </a:lvl6pPr>
            <a:lvl7pPr marL="914400" algn="ctr" rtl="0" eaLnBrk="1" fontAlgn="base" hangingPunct="1">
              <a:spcBef>
                <a:spcPct val="0"/>
              </a:spcBef>
              <a:spcAft>
                <a:spcPct val="0"/>
              </a:spcAft>
              <a:defRPr sz="3200" b="1">
                <a:solidFill>
                  <a:schemeClr val="tx1"/>
                </a:solidFill>
                <a:latin typeface="Century Gothic" pitchFamily="34" charset="0"/>
              </a:defRPr>
            </a:lvl7pPr>
            <a:lvl8pPr marL="1371600" algn="ctr" rtl="0" eaLnBrk="1" fontAlgn="base" hangingPunct="1">
              <a:spcBef>
                <a:spcPct val="0"/>
              </a:spcBef>
              <a:spcAft>
                <a:spcPct val="0"/>
              </a:spcAft>
              <a:defRPr sz="3200" b="1">
                <a:solidFill>
                  <a:schemeClr val="tx1"/>
                </a:solidFill>
                <a:latin typeface="Century Gothic" pitchFamily="34" charset="0"/>
              </a:defRPr>
            </a:lvl8pPr>
            <a:lvl9pPr marL="1828800" algn="ctr" rtl="0" eaLnBrk="1" fontAlgn="base" hangingPunct="1">
              <a:spcBef>
                <a:spcPct val="0"/>
              </a:spcBef>
              <a:spcAft>
                <a:spcPct val="0"/>
              </a:spcAft>
              <a:defRPr sz="3200" b="1">
                <a:solidFill>
                  <a:schemeClr val="tx1"/>
                </a:solidFill>
                <a:latin typeface="Century Gothic" pitchFamily="34" charset="0"/>
              </a:defRPr>
            </a:lvl9pPr>
          </a:lstStyle>
          <a:p>
            <a:br>
              <a:rPr lang="en-US" kern="0" dirty="0"/>
            </a:br>
            <a:r>
              <a:rPr lang="en-US" kern="0" dirty="0"/>
              <a:t>How is this different? </a:t>
            </a:r>
            <a:br>
              <a:rPr lang="en-US" kern="0" dirty="0"/>
            </a:br>
            <a:endParaRPr lang="en-US" kern="0" dirty="0"/>
          </a:p>
        </p:txBody>
      </p:sp>
    </p:spTree>
    <p:extLst>
      <p:ext uri="{BB962C8B-B14F-4D97-AF65-F5344CB8AC3E}">
        <p14:creationId xmlns:p14="http://schemas.microsoft.com/office/powerpoint/2010/main" val="11273699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Questions?</a:t>
            </a:r>
          </a:p>
        </p:txBody>
      </p:sp>
      <p:sp>
        <p:nvSpPr>
          <p:cNvPr id="4" name="Subtitle 3"/>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3418230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2057400"/>
            <a:ext cx="7772400" cy="4130336"/>
          </a:xfrm>
        </p:spPr>
        <p:txBody>
          <a:bodyPr/>
          <a:lstStyle/>
          <a:p>
            <a:pPr marL="457200" lvl="0" indent="-457200">
              <a:buFont typeface="Arial" panose="020B0604020202020204" pitchFamily="34" charset="0"/>
              <a:buChar char="•"/>
            </a:pPr>
            <a:r>
              <a:rPr lang="en-US" dirty="0"/>
              <a:t>Students who complete a school year and are expected to re-enroll for the subsequent school year, but do not return, will be counted in the grade the student would have been in for year he/she did not return. </a:t>
            </a:r>
          </a:p>
        </p:txBody>
      </p:sp>
    </p:spTree>
    <p:extLst>
      <p:ext uri="{BB962C8B-B14F-4D97-AF65-F5344CB8AC3E}">
        <p14:creationId xmlns:p14="http://schemas.microsoft.com/office/powerpoint/2010/main" val="27310574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62E23-981E-4EC6-B6F1-81D9652504BE}"/>
              </a:ext>
            </a:extLst>
          </p:cNvPr>
          <p:cNvSpPr>
            <a:spLocks noGrp="1"/>
          </p:cNvSpPr>
          <p:nvPr>
            <p:ph type="title"/>
          </p:nvPr>
        </p:nvSpPr>
        <p:spPr>
          <a:xfrm>
            <a:off x="682101" y="838200"/>
            <a:ext cx="7772400" cy="1143000"/>
          </a:xfrm>
        </p:spPr>
        <p:txBody>
          <a:bodyPr/>
          <a:lstStyle/>
          <a:p>
            <a:br>
              <a:rPr lang="en-US" dirty="0"/>
            </a:br>
            <a:r>
              <a:rPr lang="en-US" dirty="0"/>
              <a:t>Example</a:t>
            </a:r>
            <a:br>
              <a:rPr lang="en-US" dirty="0"/>
            </a:br>
            <a:endParaRPr lang="en-US" dirty="0"/>
          </a:p>
        </p:txBody>
      </p:sp>
      <p:sp>
        <p:nvSpPr>
          <p:cNvPr id="3" name="Content Placeholder 2">
            <a:extLst>
              <a:ext uri="{FF2B5EF4-FFF2-40B4-BE49-F238E27FC236}">
                <a16:creationId xmlns:a16="http://schemas.microsoft.com/office/drawing/2014/main" id="{AFFEA516-0BB9-4DFC-8C7B-528C3CEEAA41}"/>
              </a:ext>
            </a:extLst>
          </p:cNvPr>
          <p:cNvSpPr>
            <a:spLocks noGrp="1"/>
          </p:cNvSpPr>
          <p:nvPr>
            <p:ph idx="1"/>
          </p:nvPr>
        </p:nvSpPr>
        <p:spPr/>
        <p:txBody>
          <a:bodyPr/>
          <a:lstStyle/>
          <a:p>
            <a:pPr marL="457200" lvl="0" indent="-457200">
              <a:buFont typeface="Arial" panose="020B0604020202020204" pitchFamily="34" charset="0"/>
              <a:buChar char="•"/>
            </a:pPr>
            <a:r>
              <a:rPr lang="en-US" dirty="0"/>
              <a:t>A student completed 10</a:t>
            </a:r>
            <a:r>
              <a:rPr lang="en-US" baseline="30000" dirty="0"/>
              <a:t>th</a:t>
            </a:r>
            <a:r>
              <a:rPr lang="en-US" dirty="0"/>
              <a:t> grade in 2017-2018, expected to return for 11</a:t>
            </a:r>
            <a:r>
              <a:rPr lang="en-US" baseline="30000" dirty="0"/>
              <a:t>th</a:t>
            </a:r>
            <a:r>
              <a:rPr lang="en-US" dirty="0"/>
              <a:t> grade in 2018-2019, but did not, will be counted as an 11</a:t>
            </a:r>
            <a:r>
              <a:rPr lang="en-US" baseline="30000" dirty="0"/>
              <a:t>th</a:t>
            </a:r>
            <a:r>
              <a:rPr lang="en-US" dirty="0"/>
              <a:t> grade dropout in 2018-2019</a:t>
            </a:r>
          </a:p>
          <a:p>
            <a:pPr marL="457200" lvl="0" indent="-457200">
              <a:buFont typeface="Arial" panose="020B0604020202020204" pitchFamily="34" charset="0"/>
              <a:buChar char="•"/>
            </a:pPr>
            <a:r>
              <a:rPr lang="en-US" dirty="0"/>
              <a:t>These students would have shown as future dropouts in the 2017-2018 dropout reporting.</a:t>
            </a:r>
          </a:p>
        </p:txBody>
      </p:sp>
    </p:spTree>
    <p:extLst>
      <p:ext uri="{BB962C8B-B14F-4D97-AF65-F5344CB8AC3E}">
        <p14:creationId xmlns:p14="http://schemas.microsoft.com/office/powerpoint/2010/main" val="2025615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62E23-981E-4EC6-B6F1-81D9652504BE}"/>
              </a:ext>
            </a:extLst>
          </p:cNvPr>
          <p:cNvSpPr>
            <a:spLocks noGrp="1"/>
          </p:cNvSpPr>
          <p:nvPr>
            <p:ph type="title"/>
          </p:nvPr>
        </p:nvSpPr>
        <p:spPr>
          <a:xfrm>
            <a:off x="682101" y="838200"/>
            <a:ext cx="7772400" cy="1143000"/>
          </a:xfrm>
        </p:spPr>
        <p:txBody>
          <a:bodyPr/>
          <a:lstStyle/>
          <a:p>
            <a:br>
              <a:rPr lang="en-US" dirty="0"/>
            </a:br>
            <a:r>
              <a:rPr lang="en-US" dirty="0"/>
              <a:t>How is this different? </a:t>
            </a:r>
            <a:br>
              <a:rPr lang="en-US" dirty="0"/>
            </a:br>
            <a:endParaRPr lang="en-US" dirty="0"/>
          </a:p>
        </p:txBody>
      </p:sp>
      <p:sp>
        <p:nvSpPr>
          <p:cNvPr id="3" name="Content Placeholder 2">
            <a:extLst>
              <a:ext uri="{FF2B5EF4-FFF2-40B4-BE49-F238E27FC236}">
                <a16:creationId xmlns:a16="http://schemas.microsoft.com/office/drawing/2014/main" id="{AFFEA516-0BB9-4DFC-8C7B-528C3CEEAA41}"/>
              </a:ext>
            </a:extLst>
          </p:cNvPr>
          <p:cNvSpPr>
            <a:spLocks noGrp="1"/>
          </p:cNvSpPr>
          <p:nvPr>
            <p:ph idx="1"/>
          </p:nvPr>
        </p:nvSpPr>
        <p:spPr/>
        <p:txBody>
          <a:bodyPr/>
          <a:lstStyle/>
          <a:p>
            <a:pPr marL="457200" lvl="0" indent="-457200">
              <a:buFont typeface="Arial" panose="020B0604020202020204" pitchFamily="34" charset="0"/>
              <a:buChar char="•"/>
            </a:pPr>
            <a:r>
              <a:rPr lang="en-US" sz="2400" dirty="0"/>
              <a:t>In the past, these students would have would have been counted in the last grade enrolled. </a:t>
            </a:r>
          </a:p>
          <a:p>
            <a:pPr marL="457200" lvl="0" indent="-457200">
              <a:buFont typeface="Arial" panose="020B0604020202020204" pitchFamily="34" charset="0"/>
              <a:buChar char="•"/>
            </a:pPr>
            <a:endParaRPr lang="en-US" sz="2400" dirty="0"/>
          </a:p>
          <a:p>
            <a:pPr marL="457200" indent="-457200">
              <a:buFont typeface="Arial" panose="020B0604020202020204" pitchFamily="34" charset="0"/>
              <a:buChar char="•"/>
            </a:pPr>
            <a:r>
              <a:rPr lang="en-US" sz="2400" dirty="0"/>
              <a:t>If a district does not offer a grade level, and it is unclear where the student was to be enrolled but is not attending, then the student cannot be reflected in the school data. In these cases (often when there is school choice for high schools, but there are other examples), the student will be listed for the SAU last attended.</a:t>
            </a:r>
          </a:p>
          <a:p>
            <a:pPr marL="457200" lvl="0" indent="-457200">
              <a:buFont typeface="Arial" panose="020B0604020202020204" pitchFamily="34" charset="0"/>
              <a:buChar char="•"/>
            </a:pPr>
            <a:endParaRPr lang="en-US" sz="2400" dirty="0"/>
          </a:p>
          <a:p>
            <a:endParaRPr lang="en-US" dirty="0"/>
          </a:p>
        </p:txBody>
      </p:sp>
    </p:spTree>
    <p:extLst>
      <p:ext uri="{BB962C8B-B14F-4D97-AF65-F5344CB8AC3E}">
        <p14:creationId xmlns:p14="http://schemas.microsoft.com/office/powerpoint/2010/main" val="6790428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t>If a student did not complete the 2018-2019 school year (has an exit code that indicates a dropout), but returned  in 2019-2020 school year, and left before October 1, 2019 – the student will still count as a 2018-2019 dropout.</a:t>
            </a:r>
          </a:p>
        </p:txBody>
      </p:sp>
    </p:spTree>
    <p:extLst>
      <p:ext uri="{BB962C8B-B14F-4D97-AF65-F5344CB8AC3E}">
        <p14:creationId xmlns:p14="http://schemas.microsoft.com/office/powerpoint/2010/main" val="39111851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t>Previously, this student would have had the rest of the 2019-2020 school year to return or be counted as 2019-2020 dropout</a:t>
            </a:r>
          </a:p>
          <a:p>
            <a:endParaRPr lang="en-US" dirty="0"/>
          </a:p>
        </p:txBody>
      </p:sp>
      <p:sp>
        <p:nvSpPr>
          <p:cNvPr id="5" name="Title 1">
            <a:extLst>
              <a:ext uri="{FF2B5EF4-FFF2-40B4-BE49-F238E27FC236}">
                <a16:creationId xmlns:a16="http://schemas.microsoft.com/office/drawing/2014/main" id="{4F3307FE-E814-4020-A479-8318CFB76146}"/>
              </a:ext>
            </a:extLst>
          </p:cNvPr>
          <p:cNvSpPr txBox="1">
            <a:spLocks/>
          </p:cNvSpPr>
          <p:nvPr/>
        </p:nvSpPr>
        <p:spPr bwMode="auto">
          <a:xfrm>
            <a:off x="682101" y="838200"/>
            <a:ext cx="7623699" cy="114300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1" compatLnSpc="1">
            <a:prstTxWarp prst="textNoShape">
              <a:avLst/>
            </a:prstTxWarp>
          </a:bodyPr>
          <a:lstStyle>
            <a:lvl1pPr algn="ctr" rtl="0" eaLnBrk="1" fontAlgn="base" hangingPunct="1">
              <a:spcBef>
                <a:spcPct val="0"/>
              </a:spcBef>
              <a:spcAft>
                <a:spcPct val="0"/>
              </a:spcAft>
              <a:defRPr sz="3200" b="1">
                <a:solidFill>
                  <a:schemeClr val="tx1"/>
                </a:solidFill>
                <a:latin typeface="+mj-lt"/>
                <a:ea typeface="+mj-ea"/>
                <a:cs typeface="+mj-cs"/>
              </a:defRPr>
            </a:lvl1pPr>
            <a:lvl2pPr algn="ctr" rtl="0" eaLnBrk="1" fontAlgn="base" hangingPunct="1">
              <a:spcBef>
                <a:spcPct val="0"/>
              </a:spcBef>
              <a:spcAft>
                <a:spcPct val="0"/>
              </a:spcAft>
              <a:defRPr sz="3200" b="1">
                <a:solidFill>
                  <a:schemeClr val="tx1"/>
                </a:solidFill>
                <a:latin typeface="Century Gothic" pitchFamily="34" charset="0"/>
              </a:defRPr>
            </a:lvl2pPr>
            <a:lvl3pPr algn="ctr" rtl="0" eaLnBrk="1" fontAlgn="base" hangingPunct="1">
              <a:spcBef>
                <a:spcPct val="0"/>
              </a:spcBef>
              <a:spcAft>
                <a:spcPct val="0"/>
              </a:spcAft>
              <a:defRPr sz="3200" b="1">
                <a:solidFill>
                  <a:schemeClr val="tx1"/>
                </a:solidFill>
                <a:latin typeface="Century Gothic" pitchFamily="34" charset="0"/>
              </a:defRPr>
            </a:lvl3pPr>
            <a:lvl4pPr algn="ctr" rtl="0" eaLnBrk="1" fontAlgn="base" hangingPunct="1">
              <a:spcBef>
                <a:spcPct val="0"/>
              </a:spcBef>
              <a:spcAft>
                <a:spcPct val="0"/>
              </a:spcAft>
              <a:defRPr sz="3200" b="1">
                <a:solidFill>
                  <a:schemeClr val="tx1"/>
                </a:solidFill>
                <a:latin typeface="Century Gothic" pitchFamily="34" charset="0"/>
              </a:defRPr>
            </a:lvl4pPr>
            <a:lvl5pPr algn="ctr" rtl="0" eaLnBrk="1" fontAlgn="base" hangingPunct="1">
              <a:spcBef>
                <a:spcPct val="0"/>
              </a:spcBef>
              <a:spcAft>
                <a:spcPct val="0"/>
              </a:spcAft>
              <a:defRPr sz="3200" b="1">
                <a:solidFill>
                  <a:schemeClr val="tx1"/>
                </a:solidFill>
                <a:latin typeface="Century Gothic" pitchFamily="34" charset="0"/>
              </a:defRPr>
            </a:lvl5pPr>
            <a:lvl6pPr marL="457200" algn="ctr" rtl="0" eaLnBrk="1" fontAlgn="base" hangingPunct="1">
              <a:spcBef>
                <a:spcPct val="0"/>
              </a:spcBef>
              <a:spcAft>
                <a:spcPct val="0"/>
              </a:spcAft>
              <a:defRPr sz="3200" b="1">
                <a:solidFill>
                  <a:schemeClr val="tx1"/>
                </a:solidFill>
                <a:latin typeface="Century Gothic" pitchFamily="34" charset="0"/>
              </a:defRPr>
            </a:lvl6pPr>
            <a:lvl7pPr marL="914400" algn="ctr" rtl="0" eaLnBrk="1" fontAlgn="base" hangingPunct="1">
              <a:spcBef>
                <a:spcPct val="0"/>
              </a:spcBef>
              <a:spcAft>
                <a:spcPct val="0"/>
              </a:spcAft>
              <a:defRPr sz="3200" b="1">
                <a:solidFill>
                  <a:schemeClr val="tx1"/>
                </a:solidFill>
                <a:latin typeface="Century Gothic" pitchFamily="34" charset="0"/>
              </a:defRPr>
            </a:lvl7pPr>
            <a:lvl8pPr marL="1371600" algn="ctr" rtl="0" eaLnBrk="1" fontAlgn="base" hangingPunct="1">
              <a:spcBef>
                <a:spcPct val="0"/>
              </a:spcBef>
              <a:spcAft>
                <a:spcPct val="0"/>
              </a:spcAft>
              <a:defRPr sz="3200" b="1">
                <a:solidFill>
                  <a:schemeClr val="tx1"/>
                </a:solidFill>
                <a:latin typeface="Century Gothic" pitchFamily="34" charset="0"/>
              </a:defRPr>
            </a:lvl8pPr>
            <a:lvl9pPr marL="1828800" algn="ctr" rtl="0" eaLnBrk="1" fontAlgn="base" hangingPunct="1">
              <a:spcBef>
                <a:spcPct val="0"/>
              </a:spcBef>
              <a:spcAft>
                <a:spcPct val="0"/>
              </a:spcAft>
              <a:defRPr sz="3200" b="1">
                <a:solidFill>
                  <a:schemeClr val="tx1"/>
                </a:solidFill>
                <a:latin typeface="Century Gothic" pitchFamily="34" charset="0"/>
              </a:defRPr>
            </a:lvl9pPr>
          </a:lstStyle>
          <a:p>
            <a:br>
              <a:rPr lang="en-US" kern="0" dirty="0"/>
            </a:br>
            <a:r>
              <a:rPr lang="en-US" kern="0" dirty="0"/>
              <a:t>How is this different? </a:t>
            </a:r>
            <a:br>
              <a:rPr lang="en-US" kern="0" dirty="0"/>
            </a:br>
            <a:endParaRPr lang="en-US" kern="0" dirty="0"/>
          </a:p>
        </p:txBody>
      </p:sp>
    </p:spTree>
    <p:extLst>
      <p:ext uri="{BB962C8B-B14F-4D97-AF65-F5344CB8AC3E}">
        <p14:creationId xmlns:p14="http://schemas.microsoft.com/office/powerpoint/2010/main" val="23828843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dirty="0"/>
              <a:t>Expelled students will not be counted as dropouts if </a:t>
            </a:r>
            <a:endParaRPr lang="en-US" dirty="0"/>
          </a:p>
          <a:p>
            <a:pPr marL="457200" lvl="0" indent="-457200">
              <a:buFont typeface="Arial" panose="020B0604020202020204" pitchFamily="34" charset="0"/>
              <a:buChar char="•"/>
            </a:pPr>
            <a:r>
              <a:rPr lang="en-US" dirty="0"/>
              <a:t>Enrolled on October 1 of the subsequent school year.</a:t>
            </a:r>
          </a:p>
          <a:p>
            <a:pPr marL="0" lvl="0" indent="0"/>
            <a:r>
              <a:rPr lang="en-US" dirty="0"/>
              <a:t>OR</a:t>
            </a:r>
          </a:p>
          <a:p>
            <a:pPr marL="457200" lvl="0" indent="-457200">
              <a:buFont typeface="Arial" panose="020B0604020202020204" pitchFamily="34" charset="0"/>
              <a:buChar char="•"/>
            </a:pPr>
            <a:r>
              <a:rPr lang="en-US" dirty="0"/>
              <a:t>Not enrolled on October 1 of subsequent school year, but the term of expulsion is not over.</a:t>
            </a:r>
          </a:p>
          <a:p>
            <a:endParaRPr lang="en-US" dirty="0"/>
          </a:p>
        </p:txBody>
      </p:sp>
    </p:spTree>
    <p:extLst>
      <p:ext uri="{BB962C8B-B14F-4D97-AF65-F5344CB8AC3E}">
        <p14:creationId xmlns:p14="http://schemas.microsoft.com/office/powerpoint/2010/main" val="10168091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t>Expelled students were counted as dropouts even if the student returned to school</a:t>
            </a:r>
          </a:p>
          <a:p>
            <a:endParaRPr lang="en-US" dirty="0"/>
          </a:p>
        </p:txBody>
      </p:sp>
      <p:sp>
        <p:nvSpPr>
          <p:cNvPr id="5" name="Title 1">
            <a:extLst>
              <a:ext uri="{FF2B5EF4-FFF2-40B4-BE49-F238E27FC236}">
                <a16:creationId xmlns:a16="http://schemas.microsoft.com/office/drawing/2014/main" id="{4F3307FE-E814-4020-A479-8318CFB76146}"/>
              </a:ext>
            </a:extLst>
          </p:cNvPr>
          <p:cNvSpPr txBox="1">
            <a:spLocks/>
          </p:cNvSpPr>
          <p:nvPr/>
        </p:nvSpPr>
        <p:spPr bwMode="auto">
          <a:xfrm>
            <a:off x="682101" y="838200"/>
            <a:ext cx="7623699" cy="114300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1" compatLnSpc="1">
            <a:prstTxWarp prst="textNoShape">
              <a:avLst/>
            </a:prstTxWarp>
          </a:bodyPr>
          <a:lstStyle>
            <a:lvl1pPr algn="ctr" rtl="0" eaLnBrk="1" fontAlgn="base" hangingPunct="1">
              <a:spcBef>
                <a:spcPct val="0"/>
              </a:spcBef>
              <a:spcAft>
                <a:spcPct val="0"/>
              </a:spcAft>
              <a:defRPr sz="3200" b="1">
                <a:solidFill>
                  <a:schemeClr val="tx1"/>
                </a:solidFill>
                <a:latin typeface="+mj-lt"/>
                <a:ea typeface="+mj-ea"/>
                <a:cs typeface="+mj-cs"/>
              </a:defRPr>
            </a:lvl1pPr>
            <a:lvl2pPr algn="ctr" rtl="0" eaLnBrk="1" fontAlgn="base" hangingPunct="1">
              <a:spcBef>
                <a:spcPct val="0"/>
              </a:spcBef>
              <a:spcAft>
                <a:spcPct val="0"/>
              </a:spcAft>
              <a:defRPr sz="3200" b="1">
                <a:solidFill>
                  <a:schemeClr val="tx1"/>
                </a:solidFill>
                <a:latin typeface="Century Gothic" pitchFamily="34" charset="0"/>
              </a:defRPr>
            </a:lvl2pPr>
            <a:lvl3pPr algn="ctr" rtl="0" eaLnBrk="1" fontAlgn="base" hangingPunct="1">
              <a:spcBef>
                <a:spcPct val="0"/>
              </a:spcBef>
              <a:spcAft>
                <a:spcPct val="0"/>
              </a:spcAft>
              <a:defRPr sz="3200" b="1">
                <a:solidFill>
                  <a:schemeClr val="tx1"/>
                </a:solidFill>
                <a:latin typeface="Century Gothic" pitchFamily="34" charset="0"/>
              </a:defRPr>
            </a:lvl3pPr>
            <a:lvl4pPr algn="ctr" rtl="0" eaLnBrk="1" fontAlgn="base" hangingPunct="1">
              <a:spcBef>
                <a:spcPct val="0"/>
              </a:spcBef>
              <a:spcAft>
                <a:spcPct val="0"/>
              </a:spcAft>
              <a:defRPr sz="3200" b="1">
                <a:solidFill>
                  <a:schemeClr val="tx1"/>
                </a:solidFill>
                <a:latin typeface="Century Gothic" pitchFamily="34" charset="0"/>
              </a:defRPr>
            </a:lvl4pPr>
            <a:lvl5pPr algn="ctr" rtl="0" eaLnBrk="1" fontAlgn="base" hangingPunct="1">
              <a:spcBef>
                <a:spcPct val="0"/>
              </a:spcBef>
              <a:spcAft>
                <a:spcPct val="0"/>
              </a:spcAft>
              <a:defRPr sz="3200" b="1">
                <a:solidFill>
                  <a:schemeClr val="tx1"/>
                </a:solidFill>
                <a:latin typeface="Century Gothic" pitchFamily="34" charset="0"/>
              </a:defRPr>
            </a:lvl5pPr>
            <a:lvl6pPr marL="457200" algn="ctr" rtl="0" eaLnBrk="1" fontAlgn="base" hangingPunct="1">
              <a:spcBef>
                <a:spcPct val="0"/>
              </a:spcBef>
              <a:spcAft>
                <a:spcPct val="0"/>
              </a:spcAft>
              <a:defRPr sz="3200" b="1">
                <a:solidFill>
                  <a:schemeClr val="tx1"/>
                </a:solidFill>
                <a:latin typeface="Century Gothic" pitchFamily="34" charset="0"/>
              </a:defRPr>
            </a:lvl6pPr>
            <a:lvl7pPr marL="914400" algn="ctr" rtl="0" eaLnBrk="1" fontAlgn="base" hangingPunct="1">
              <a:spcBef>
                <a:spcPct val="0"/>
              </a:spcBef>
              <a:spcAft>
                <a:spcPct val="0"/>
              </a:spcAft>
              <a:defRPr sz="3200" b="1">
                <a:solidFill>
                  <a:schemeClr val="tx1"/>
                </a:solidFill>
                <a:latin typeface="Century Gothic" pitchFamily="34" charset="0"/>
              </a:defRPr>
            </a:lvl7pPr>
            <a:lvl8pPr marL="1371600" algn="ctr" rtl="0" eaLnBrk="1" fontAlgn="base" hangingPunct="1">
              <a:spcBef>
                <a:spcPct val="0"/>
              </a:spcBef>
              <a:spcAft>
                <a:spcPct val="0"/>
              </a:spcAft>
              <a:defRPr sz="3200" b="1">
                <a:solidFill>
                  <a:schemeClr val="tx1"/>
                </a:solidFill>
                <a:latin typeface="Century Gothic" pitchFamily="34" charset="0"/>
              </a:defRPr>
            </a:lvl8pPr>
            <a:lvl9pPr marL="1828800" algn="ctr" rtl="0" eaLnBrk="1" fontAlgn="base" hangingPunct="1">
              <a:spcBef>
                <a:spcPct val="0"/>
              </a:spcBef>
              <a:spcAft>
                <a:spcPct val="0"/>
              </a:spcAft>
              <a:defRPr sz="3200" b="1">
                <a:solidFill>
                  <a:schemeClr val="tx1"/>
                </a:solidFill>
                <a:latin typeface="Century Gothic" pitchFamily="34" charset="0"/>
              </a:defRPr>
            </a:lvl9pPr>
          </a:lstStyle>
          <a:p>
            <a:br>
              <a:rPr lang="en-US" kern="0" dirty="0"/>
            </a:br>
            <a:r>
              <a:rPr lang="en-US" kern="0" dirty="0"/>
              <a:t>How is this different? </a:t>
            </a:r>
            <a:br>
              <a:rPr lang="en-US" kern="0" dirty="0"/>
            </a:br>
            <a:endParaRPr lang="en-US" kern="0" dirty="0"/>
          </a:p>
        </p:txBody>
      </p:sp>
    </p:spTree>
    <p:extLst>
      <p:ext uri="{BB962C8B-B14F-4D97-AF65-F5344CB8AC3E}">
        <p14:creationId xmlns:p14="http://schemas.microsoft.com/office/powerpoint/2010/main" val="37297763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685800" y="1828800"/>
            <a:ext cx="7772400" cy="4114800"/>
          </a:xfrm>
        </p:spPr>
        <p:txBody>
          <a:bodyPr/>
          <a:lstStyle/>
          <a:p>
            <a:pPr algn="ctr"/>
            <a:endParaRPr lang="en-US" b="1" dirty="0"/>
          </a:p>
          <a:p>
            <a:pPr algn="ctr"/>
            <a:endParaRPr lang="en-US" b="1" dirty="0"/>
          </a:p>
          <a:p>
            <a:pPr marL="457200" indent="-457200">
              <a:buFont typeface="Arial" panose="020B0604020202020204" pitchFamily="34" charset="0"/>
              <a:buChar char="•"/>
            </a:pPr>
            <a:r>
              <a:rPr lang="en-US" b="1" dirty="0"/>
              <a:t>Students who age out will be counted as dropouts.</a:t>
            </a:r>
            <a:endParaRPr lang="en-US" dirty="0"/>
          </a:p>
          <a:p>
            <a:endParaRPr lang="en-US" dirty="0"/>
          </a:p>
        </p:txBody>
      </p:sp>
    </p:spTree>
    <p:extLst>
      <p:ext uri="{BB962C8B-B14F-4D97-AF65-F5344CB8AC3E}">
        <p14:creationId xmlns:p14="http://schemas.microsoft.com/office/powerpoint/2010/main" val="3882148132"/>
      </p:ext>
    </p:extLst>
  </p:cSld>
  <p:clrMapOvr>
    <a:masterClrMapping/>
  </p:clrMapOvr>
</p:sld>
</file>

<file path=ppt/theme/theme1.xml><?xml version="1.0" encoding="utf-8"?>
<a:theme xmlns:a="http://schemas.openxmlformats.org/drawingml/2006/main" name="MDOE-14 (1)">
  <a:themeElements>
    <a:clrScheme name="Office Theme 14">
      <a:dk1>
        <a:srgbClr val="000000"/>
      </a:dk1>
      <a:lt1>
        <a:srgbClr val="FFFFFF"/>
      </a:lt1>
      <a:dk2>
        <a:srgbClr val="274F73"/>
      </a:dk2>
      <a:lt2>
        <a:srgbClr val="FFFFFF"/>
      </a:lt2>
      <a:accent1>
        <a:srgbClr val="468CCC"/>
      </a:accent1>
      <a:accent2>
        <a:srgbClr val="9FCBF2"/>
      </a:accent2>
      <a:accent3>
        <a:srgbClr val="ACB2BC"/>
      </a:accent3>
      <a:accent4>
        <a:srgbClr val="DADADA"/>
      </a:accent4>
      <a:accent5>
        <a:srgbClr val="B0C5E2"/>
      </a:accent5>
      <a:accent6>
        <a:srgbClr val="90B8DB"/>
      </a:accent6>
      <a:hlink>
        <a:srgbClr val="BF801B"/>
      </a:hlink>
      <a:folHlink>
        <a:srgbClr val="D6471E"/>
      </a:folHlink>
    </a:clrScheme>
    <a:fontScheme name="Office Theme">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ffice Theme 13">
        <a:dk1>
          <a:srgbClr val="FFFFFF"/>
        </a:dk1>
        <a:lt1>
          <a:srgbClr val="FFFFFF"/>
        </a:lt1>
        <a:dk2>
          <a:srgbClr val="FFFFFF"/>
        </a:dk2>
        <a:lt2>
          <a:srgbClr val="000000"/>
        </a:lt2>
        <a:accent1>
          <a:srgbClr val="468CCC"/>
        </a:accent1>
        <a:accent2>
          <a:srgbClr val="9FCBF2"/>
        </a:accent2>
        <a:accent3>
          <a:srgbClr val="FFFFFF"/>
        </a:accent3>
        <a:accent4>
          <a:srgbClr val="DADADA"/>
        </a:accent4>
        <a:accent5>
          <a:srgbClr val="B0C5E2"/>
        </a:accent5>
        <a:accent6>
          <a:srgbClr val="90B8DB"/>
        </a:accent6>
        <a:hlink>
          <a:srgbClr val="BF801B"/>
        </a:hlink>
        <a:folHlink>
          <a:srgbClr val="D6471E"/>
        </a:folHlink>
      </a:clrScheme>
      <a:clrMap bg1="lt1" tx1="dk1" bg2="lt2" tx2="dk2" accent1="accent1" accent2="accent2" accent3="accent3" accent4="accent4" accent5="accent5" accent6="accent6" hlink="hlink" folHlink="folHlink"/>
    </a:extraClrScheme>
    <a:extraClrScheme>
      <a:clrScheme name="Office Theme 14">
        <a:dk1>
          <a:srgbClr val="000000"/>
        </a:dk1>
        <a:lt1>
          <a:srgbClr val="FFFFFF"/>
        </a:lt1>
        <a:dk2>
          <a:srgbClr val="274F73"/>
        </a:dk2>
        <a:lt2>
          <a:srgbClr val="FFFFFF"/>
        </a:lt2>
        <a:accent1>
          <a:srgbClr val="468CCC"/>
        </a:accent1>
        <a:accent2>
          <a:srgbClr val="9FCBF2"/>
        </a:accent2>
        <a:accent3>
          <a:srgbClr val="ACB2BC"/>
        </a:accent3>
        <a:accent4>
          <a:srgbClr val="DADADA"/>
        </a:accent4>
        <a:accent5>
          <a:srgbClr val="B0C5E2"/>
        </a:accent5>
        <a:accent6>
          <a:srgbClr val="90B8DB"/>
        </a:accent6>
        <a:hlink>
          <a:srgbClr val="BF801B"/>
        </a:hlink>
        <a:folHlink>
          <a:srgbClr val="D6471E"/>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MDOE-14 (1)</Template>
  <TotalTime>1524</TotalTime>
  <Words>444</Words>
  <Application>Microsoft Office PowerPoint</Application>
  <PresentationFormat>On-screen Show (4:3)</PresentationFormat>
  <Paragraphs>42</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Century Gothic</vt:lpstr>
      <vt:lpstr>Times New Roman</vt:lpstr>
      <vt:lpstr>MDOE-14 (1)</vt:lpstr>
      <vt:lpstr>Changes to Dropout Reporting</vt:lpstr>
      <vt:lpstr>PowerPoint Presentation</vt:lpstr>
      <vt:lpstr> Example </vt:lpstr>
      <vt:lpstr> How is this different?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vector>
  </TitlesOfParts>
  <Company>State of Maine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Bartash, Shannon</dc:creator>
  <cp:lastModifiedBy>Cunningham, Ryan L</cp:lastModifiedBy>
  <cp:revision>127</cp:revision>
  <dcterms:created xsi:type="dcterms:W3CDTF">2017-07-10T18:02:16Z</dcterms:created>
  <dcterms:modified xsi:type="dcterms:W3CDTF">2019-12-13T14:30:57Z</dcterms:modified>
</cp:coreProperties>
</file>