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CenturyGothic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panishdict.com/pronunciation/molino" TargetMode="External"/><Relationship Id="rId3" Type="http://schemas.openxmlformats.org/officeDocument/2006/relationships/hyperlink" Target="https://www.spanishdict.com/pronunciation/molino" TargetMode="External"/><Relationship Id="rId4" Type="http://schemas.openxmlformats.org/officeDocument/2006/relationships/hyperlink" Target="https://www.spanishdict.com/pronunciation/molino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place that grinds grains into flour</a:t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31cac4b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31cac4b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word in the story is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Spanish it is </a:t>
            </a:r>
            <a:r>
              <a:rPr b="1" lang="en" sz="1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molino </a:t>
            </a:r>
            <a:r>
              <a:rPr lang="en" sz="1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/>
              </a:rPr>
              <a:t>moh-</a:t>
            </a:r>
            <a:r>
              <a:rPr b="1" lang="en" sz="1600"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/>
              </a:rPr>
              <a:t>lee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-noh</a:t>
            </a:r>
            <a:r>
              <a:rPr lang="en" sz="1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)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machine that grinds grains into flour.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say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together.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”Mill.” When you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 hear the /m/ sound at the beginning of the word.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Look,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begins with the letter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 picture that shows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31cac4bc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31cac4bc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another picture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picture show the meaning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Turn and talk to your partner.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a stone mill. We can see how the stone wheels grind the grains. Let’s watch how it works. [Click on link or image.]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syllables are in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Let’s find out by clapping.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“Mill.” 1 syllable.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let’s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three times while clapping the syllables.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mill, mill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app=desktop&amp;v=uLeiaHFcZGU" TargetMode="External"/><Relationship Id="rId4" Type="http://schemas.openxmlformats.org/officeDocument/2006/relationships/hyperlink" Target="https://www.youtube.com/watch?app=desktop&amp;v=uLeiaHFcZGU" TargetMode="External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233050" y="2204350"/>
            <a:ext cx="288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The Little Red Hen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230100" y="200625"/>
            <a:ext cx="8520600" cy="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mill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311700" y="4738250"/>
            <a:ext cx="8357400" cy="2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entury Gothic"/>
                <a:ea typeface="Century Gothic"/>
                <a:cs typeface="Century Gothic"/>
                <a:sym typeface="Century Gothic"/>
              </a:rPr>
              <a:t>https://www.moulins-cereales.com/moulins-cereales-osttiroler/installations-de-moulins-professionnels/installations-de-moulins-professionnels.php</a:t>
            </a:r>
            <a:endParaRPr sz="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0475" y="1027725"/>
            <a:ext cx="4543061" cy="340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55850"/>
            <a:ext cx="8520600" cy="8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mill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155875" y="4675900"/>
            <a:ext cx="7827300" cy="3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https://www.youtube.com/watch?app=desktop&amp;v=uLeiaHFcZGU</a:t>
            </a:r>
            <a:endParaRPr sz="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8" name="Google Shape;68;p1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1250" y="1017750"/>
            <a:ext cx="5961510" cy="335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