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76" r:id="rId4"/>
    <p:sldId id="279" r:id="rId5"/>
    <p:sldId id="286" r:id="rId6"/>
    <p:sldId id="278" r:id="rId7"/>
    <p:sldId id="280" r:id="rId8"/>
    <p:sldId id="281" r:id="rId9"/>
    <p:sldId id="282" r:id="rId10"/>
    <p:sldId id="273" r:id="rId11"/>
    <p:sldId id="284" r:id="rId12"/>
    <p:sldId id="283" r:id="rId13"/>
    <p:sldId id="277" r:id="rId14"/>
    <p:sldId id="274" r:id="rId15"/>
    <p:sldId id="285" r:id="rId16"/>
    <p:sldId id="27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54D"/>
    <a:srgbClr val="274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B775D-44A6-4FC8-A9CE-BCDCBC6B605F}" v="103" dt="2021-10-19T19:45:35.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46" autoAdjust="0"/>
  </p:normalViewPr>
  <p:slideViewPr>
    <p:cSldViewPr>
      <p:cViewPr varScale="1">
        <p:scale>
          <a:sx n="68" d="100"/>
          <a:sy n="68" d="100"/>
        </p:scale>
        <p:origin x="19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kins, April" userId="c6c518b8-f019-40eb-b045-24c3ca375427" providerId="ADAL" clId="{7F2B775D-44A6-4FC8-A9CE-BCDCBC6B605F}"/>
    <pc:docChg chg="undo custSel addSld delSld modSld sldOrd">
      <pc:chgData name="Perkins, April" userId="c6c518b8-f019-40eb-b045-24c3ca375427" providerId="ADAL" clId="{7F2B775D-44A6-4FC8-A9CE-BCDCBC6B605F}" dt="2021-10-19T19:46:30.400" v="6841" actId="20577"/>
      <pc:docMkLst>
        <pc:docMk/>
      </pc:docMkLst>
      <pc:sldChg chg="addSp delSp modSp mod">
        <pc:chgData name="Perkins, April" userId="c6c518b8-f019-40eb-b045-24c3ca375427" providerId="ADAL" clId="{7F2B775D-44A6-4FC8-A9CE-BCDCBC6B605F}" dt="2021-10-12T14:27:30.577" v="157" actId="1076"/>
        <pc:sldMkLst>
          <pc:docMk/>
          <pc:sldMk cId="0" sldId="256"/>
        </pc:sldMkLst>
        <pc:spChg chg="add mod">
          <ac:chgData name="Perkins, April" userId="c6c518b8-f019-40eb-b045-24c3ca375427" providerId="ADAL" clId="{7F2B775D-44A6-4FC8-A9CE-BCDCBC6B605F}" dt="2021-10-12T14:27:30.577" v="157" actId="1076"/>
          <ac:spMkLst>
            <pc:docMk/>
            <pc:sldMk cId="0" sldId="256"/>
            <ac:spMk id="2" creationId="{797FABFC-5D43-4F14-A609-FD712C56F020}"/>
          </ac:spMkLst>
        </pc:spChg>
        <pc:spChg chg="mod">
          <ac:chgData name="Perkins, April" userId="c6c518b8-f019-40eb-b045-24c3ca375427" providerId="ADAL" clId="{7F2B775D-44A6-4FC8-A9CE-BCDCBC6B605F}" dt="2021-10-12T14:25:51.989" v="62" actId="20577"/>
          <ac:spMkLst>
            <pc:docMk/>
            <pc:sldMk cId="0" sldId="256"/>
            <ac:spMk id="3074" creationId="{505DF454-8E5E-4522-A72E-6CF9EE43D370}"/>
          </ac:spMkLst>
        </pc:spChg>
        <pc:spChg chg="del">
          <ac:chgData name="Perkins, April" userId="c6c518b8-f019-40eb-b045-24c3ca375427" providerId="ADAL" clId="{7F2B775D-44A6-4FC8-A9CE-BCDCBC6B605F}" dt="2021-10-12T14:25:38.332" v="0"/>
          <ac:spMkLst>
            <pc:docMk/>
            <pc:sldMk cId="0" sldId="256"/>
            <ac:spMk id="3075" creationId="{5813A0BF-5467-44FB-811A-6EF1724EFB37}"/>
          </ac:spMkLst>
        </pc:spChg>
      </pc:sldChg>
      <pc:sldChg chg="modSp del mod">
        <pc:chgData name="Perkins, April" userId="c6c518b8-f019-40eb-b045-24c3ca375427" providerId="ADAL" clId="{7F2B775D-44A6-4FC8-A9CE-BCDCBC6B605F}" dt="2021-10-18T19:58:42.629" v="3104" actId="2696"/>
        <pc:sldMkLst>
          <pc:docMk/>
          <pc:sldMk cId="2326767562" sldId="269"/>
        </pc:sldMkLst>
        <pc:spChg chg="mod">
          <ac:chgData name="Perkins, April" userId="c6c518b8-f019-40eb-b045-24c3ca375427" providerId="ADAL" clId="{7F2B775D-44A6-4FC8-A9CE-BCDCBC6B605F}" dt="2021-10-18T19:04:52.851" v="1483" actId="20577"/>
          <ac:spMkLst>
            <pc:docMk/>
            <pc:sldMk cId="2326767562" sldId="269"/>
            <ac:spMk id="3" creationId="{34A50EB6-7784-4503-BE74-B6A562DEA600}"/>
          </ac:spMkLst>
        </pc:spChg>
      </pc:sldChg>
      <pc:sldChg chg="modSp new mod">
        <pc:chgData name="Perkins, April" userId="c6c518b8-f019-40eb-b045-24c3ca375427" providerId="ADAL" clId="{7F2B775D-44A6-4FC8-A9CE-BCDCBC6B605F}" dt="2021-10-19T19:44:36.420" v="6706" actId="20577"/>
        <pc:sldMkLst>
          <pc:docMk/>
          <pc:sldMk cId="1297323902" sldId="270"/>
        </pc:sldMkLst>
        <pc:spChg chg="mod">
          <ac:chgData name="Perkins, April" userId="c6c518b8-f019-40eb-b045-24c3ca375427" providerId="ADAL" clId="{7F2B775D-44A6-4FC8-A9CE-BCDCBC6B605F}" dt="2021-10-19T19:29:50.609" v="6191" actId="20577"/>
          <ac:spMkLst>
            <pc:docMk/>
            <pc:sldMk cId="1297323902" sldId="270"/>
            <ac:spMk id="2" creationId="{5A07BBA6-12B5-4A8B-B999-F5B59DC5350F}"/>
          </ac:spMkLst>
        </pc:spChg>
        <pc:spChg chg="mod">
          <ac:chgData name="Perkins, April" userId="c6c518b8-f019-40eb-b045-24c3ca375427" providerId="ADAL" clId="{7F2B775D-44A6-4FC8-A9CE-BCDCBC6B605F}" dt="2021-10-19T19:44:36.420" v="6706" actId="20577"/>
          <ac:spMkLst>
            <pc:docMk/>
            <pc:sldMk cId="1297323902" sldId="270"/>
            <ac:spMk id="3" creationId="{67FB2D05-1886-48C1-A65E-34F24DD87992}"/>
          </ac:spMkLst>
        </pc:spChg>
      </pc:sldChg>
      <pc:sldChg chg="modSp new del mod ord">
        <pc:chgData name="Perkins, April" userId="c6c518b8-f019-40eb-b045-24c3ca375427" providerId="ADAL" clId="{7F2B775D-44A6-4FC8-A9CE-BCDCBC6B605F}" dt="2021-10-19T19:29:56.728" v="6192" actId="2696"/>
        <pc:sldMkLst>
          <pc:docMk/>
          <pc:sldMk cId="1846835640" sldId="271"/>
        </pc:sldMkLst>
        <pc:spChg chg="mod">
          <ac:chgData name="Perkins, April" userId="c6c518b8-f019-40eb-b045-24c3ca375427" providerId="ADAL" clId="{7F2B775D-44A6-4FC8-A9CE-BCDCBC6B605F}" dt="2021-10-12T14:42:09.578" v="431" actId="404"/>
          <ac:spMkLst>
            <pc:docMk/>
            <pc:sldMk cId="1846835640" sldId="271"/>
            <ac:spMk id="2" creationId="{2CF3A101-BAB2-4C34-B15F-83A90118E264}"/>
          </ac:spMkLst>
        </pc:spChg>
        <pc:spChg chg="mod">
          <ac:chgData name="Perkins, April" userId="c6c518b8-f019-40eb-b045-24c3ca375427" providerId="ADAL" clId="{7F2B775D-44A6-4FC8-A9CE-BCDCBC6B605F}" dt="2021-10-19T19:27:34.659" v="5945"/>
          <ac:spMkLst>
            <pc:docMk/>
            <pc:sldMk cId="1846835640" sldId="271"/>
            <ac:spMk id="3" creationId="{74162A63-2EFB-4E59-85AA-BD3F1480F0C4}"/>
          </ac:spMkLst>
        </pc:spChg>
      </pc:sldChg>
      <pc:sldChg chg="modSp new del mod">
        <pc:chgData name="Perkins, April" userId="c6c518b8-f019-40eb-b045-24c3ca375427" providerId="ADAL" clId="{7F2B775D-44A6-4FC8-A9CE-BCDCBC6B605F}" dt="2021-10-19T19:29:45.249" v="6174" actId="2696"/>
        <pc:sldMkLst>
          <pc:docMk/>
          <pc:sldMk cId="1669794410" sldId="272"/>
        </pc:sldMkLst>
        <pc:spChg chg="mod">
          <ac:chgData name="Perkins, April" userId="c6c518b8-f019-40eb-b045-24c3ca375427" providerId="ADAL" clId="{7F2B775D-44A6-4FC8-A9CE-BCDCBC6B605F}" dt="2021-10-12T14:43:10.099" v="475" actId="20577"/>
          <ac:spMkLst>
            <pc:docMk/>
            <pc:sldMk cId="1669794410" sldId="272"/>
            <ac:spMk id="2" creationId="{8173EAA4-35AD-4010-A9A3-544126244314}"/>
          </ac:spMkLst>
        </pc:spChg>
      </pc:sldChg>
      <pc:sldChg chg="addSp delSp modSp new mod ord">
        <pc:chgData name="Perkins, April" userId="c6c518b8-f019-40eb-b045-24c3ca375427" providerId="ADAL" clId="{7F2B775D-44A6-4FC8-A9CE-BCDCBC6B605F}" dt="2021-10-19T19:36:45.757" v="6222" actId="114"/>
        <pc:sldMkLst>
          <pc:docMk/>
          <pc:sldMk cId="1134357810" sldId="273"/>
        </pc:sldMkLst>
        <pc:spChg chg="mod">
          <ac:chgData name="Perkins, April" userId="c6c518b8-f019-40eb-b045-24c3ca375427" providerId="ADAL" clId="{7F2B775D-44A6-4FC8-A9CE-BCDCBC6B605F}" dt="2021-10-18T19:37:21.597" v="1990" actId="20577"/>
          <ac:spMkLst>
            <pc:docMk/>
            <pc:sldMk cId="1134357810" sldId="273"/>
            <ac:spMk id="2" creationId="{0E1261C5-2DD6-4578-9CB1-19FE015CCD29}"/>
          </ac:spMkLst>
        </pc:spChg>
        <pc:spChg chg="mod">
          <ac:chgData name="Perkins, April" userId="c6c518b8-f019-40eb-b045-24c3ca375427" providerId="ADAL" clId="{7F2B775D-44A6-4FC8-A9CE-BCDCBC6B605F}" dt="2021-10-19T19:36:45.757" v="6222" actId="114"/>
          <ac:spMkLst>
            <pc:docMk/>
            <pc:sldMk cId="1134357810" sldId="273"/>
            <ac:spMk id="3" creationId="{7D1593E2-C4F0-4865-AFC6-04958935670C}"/>
          </ac:spMkLst>
        </pc:spChg>
        <pc:picChg chg="add del mod">
          <ac:chgData name="Perkins, April" userId="c6c518b8-f019-40eb-b045-24c3ca375427" providerId="ADAL" clId="{7F2B775D-44A6-4FC8-A9CE-BCDCBC6B605F}" dt="2021-10-19T18:43:30.743" v="4428" actId="478"/>
          <ac:picMkLst>
            <pc:docMk/>
            <pc:sldMk cId="1134357810" sldId="273"/>
            <ac:picMk id="4" creationId="{FD12831C-C305-43C9-B704-D3BD6E8F6B15}"/>
          </ac:picMkLst>
        </pc:picChg>
      </pc:sldChg>
      <pc:sldChg chg="modSp new mod ord">
        <pc:chgData name="Perkins, April" userId="c6c518b8-f019-40eb-b045-24c3ca375427" providerId="ADAL" clId="{7F2B775D-44A6-4FC8-A9CE-BCDCBC6B605F}" dt="2021-10-19T18:54:04.403" v="4793" actId="20577"/>
        <pc:sldMkLst>
          <pc:docMk/>
          <pc:sldMk cId="3421470369" sldId="274"/>
        </pc:sldMkLst>
        <pc:spChg chg="mod">
          <ac:chgData name="Perkins, April" userId="c6c518b8-f019-40eb-b045-24c3ca375427" providerId="ADAL" clId="{7F2B775D-44A6-4FC8-A9CE-BCDCBC6B605F}" dt="2021-10-19T18:54:04.403" v="4793" actId="20577"/>
          <ac:spMkLst>
            <pc:docMk/>
            <pc:sldMk cId="3421470369" sldId="274"/>
            <ac:spMk id="2" creationId="{F95049EF-D23A-4561-8EBC-3DEC407BF6FF}"/>
          </ac:spMkLst>
        </pc:spChg>
        <pc:spChg chg="mod">
          <ac:chgData name="Perkins, April" userId="c6c518b8-f019-40eb-b045-24c3ca375427" providerId="ADAL" clId="{7F2B775D-44A6-4FC8-A9CE-BCDCBC6B605F}" dt="2021-10-18T20:08:38.378" v="3415" actId="404"/>
          <ac:spMkLst>
            <pc:docMk/>
            <pc:sldMk cId="3421470369" sldId="274"/>
            <ac:spMk id="3" creationId="{A1BAEAC7-F876-4BCE-BBE8-CDC1CD35CCB4}"/>
          </ac:spMkLst>
        </pc:spChg>
      </pc:sldChg>
      <pc:sldChg chg="addSp delSp modSp new mod">
        <pc:chgData name="Perkins, April" userId="c6c518b8-f019-40eb-b045-24c3ca375427" providerId="ADAL" clId="{7F2B775D-44A6-4FC8-A9CE-BCDCBC6B605F}" dt="2021-10-19T19:33:20.880" v="6196" actId="20577"/>
        <pc:sldMkLst>
          <pc:docMk/>
          <pc:sldMk cId="3108264469" sldId="275"/>
        </pc:sldMkLst>
        <pc:spChg chg="mod">
          <ac:chgData name="Perkins, April" userId="c6c518b8-f019-40eb-b045-24c3ca375427" providerId="ADAL" clId="{7F2B775D-44A6-4FC8-A9CE-BCDCBC6B605F}" dt="2021-10-12T15:38:01.229" v="695" actId="20577"/>
          <ac:spMkLst>
            <pc:docMk/>
            <pc:sldMk cId="3108264469" sldId="275"/>
            <ac:spMk id="2" creationId="{8E30398D-258B-4925-BC7A-4DCA057809D5}"/>
          </ac:spMkLst>
        </pc:spChg>
        <pc:spChg chg="mod">
          <ac:chgData name="Perkins, April" userId="c6c518b8-f019-40eb-b045-24c3ca375427" providerId="ADAL" clId="{7F2B775D-44A6-4FC8-A9CE-BCDCBC6B605F}" dt="2021-10-19T19:33:20.880" v="6196" actId="20577"/>
          <ac:spMkLst>
            <pc:docMk/>
            <pc:sldMk cId="3108264469" sldId="275"/>
            <ac:spMk id="3" creationId="{54CA56E4-9DE1-4A66-9A61-D39F8A279CE9}"/>
          </ac:spMkLst>
        </pc:spChg>
        <pc:spChg chg="add del mod">
          <ac:chgData name="Perkins, April" userId="c6c518b8-f019-40eb-b045-24c3ca375427" providerId="ADAL" clId="{7F2B775D-44A6-4FC8-A9CE-BCDCBC6B605F}" dt="2021-10-12T15:44:37.749" v="888"/>
          <ac:spMkLst>
            <pc:docMk/>
            <pc:sldMk cId="3108264469" sldId="275"/>
            <ac:spMk id="4" creationId="{6F5BAFA1-98E4-4679-AF38-569DBBC87EA4}"/>
          </ac:spMkLst>
        </pc:spChg>
      </pc:sldChg>
      <pc:sldChg chg="modSp new mod ord">
        <pc:chgData name="Perkins, April" userId="c6c518b8-f019-40eb-b045-24c3ca375427" providerId="ADAL" clId="{7F2B775D-44A6-4FC8-A9CE-BCDCBC6B605F}" dt="2021-10-19T19:34:06.665" v="6207" actId="20577"/>
        <pc:sldMkLst>
          <pc:docMk/>
          <pc:sldMk cId="1059541555" sldId="276"/>
        </pc:sldMkLst>
        <pc:spChg chg="mod">
          <ac:chgData name="Perkins, April" userId="c6c518b8-f019-40eb-b045-24c3ca375427" providerId="ADAL" clId="{7F2B775D-44A6-4FC8-A9CE-BCDCBC6B605F}" dt="2021-10-12T16:47:47.345" v="1014" actId="20577"/>
          <ac:spMkLst>
            <pc:docMk/>
            <pc:sldMk cId="1059541555" sldId="276"/>
            <ac:spMk id="2" creationId="{7C3F3AC3-28C3-4849-97BB-D93C4F2643A4}"/>
          </ac:spMkLst>
        </pc:spChg>
        <pc:spChg chg="mod">
          <ac:chgData name="Perkins, April" userId="c6c518b8-f019-40eb-b045-24c3ca375427" providerId="ADAL" clId="{7F2B775D-44A6-4FC8-A9CE-BCDCBC6B605F}" dt="2021-10-19T19:34:06.665" v="6207" actId="20577"/>
          <ac:spMkLst>
            <pc:docMk/>
            <pc:sldMk cId="1059541555" sldId="276"/>
            <ac:spMk id="3" creationId="{7A06988A-CDF9-4DBA-B25E-B3CCD938527B}"/>
          </ac:spMkLst>
        </pc:spChg>
      </pc:sldChg>
      <pc:sldChg chg="modSp new mod ord modNotesTx">
        <pc:chgData name="Perkins, April" userId="c6c518b8-f019-40eb-b045-24c3ca375427" providerId="ADAL" clId="{7F2B775D-44A6-4FC8-A9CE-BCDCBC6B605F}" dt="2021-10-19T19:18:37.827" v="5249" actId="20577"/>
        <pc:sldMkLst>
          <pc:docMk/>
          <pc:sldMk cId="3260895070" sldId="277"/>
        </pc:sldMkLst>
        <pc:spChg chg="mod">
          <ac:chgData name="Perkins, April" userId="c6c518b8-f019-40eb-b045-24c3ca375427" providerId="ADAL" clId="{7F2B775D-44A6-4FC8-A9CE-BCDCBC6B605F}" dt="2021-10-13T13:17:21.304" v="1053" actId="20577"/>
          <ac:spMkLst>
            <pc:docMk/>
            <pc:sldMk cId="3260895070" sldId="277"/>
            <ac:spMk id="2" creationId="{0390415E-ADB7-4107-AE99-4E0B2924818D}"/>
          </ac:spMkLst>
        </pc:spChg>
        <pc:spChg chg="mod">
          <ac:chgData name="Perkins, April" userId="c6c518b8-f019-40eb-b045-24c3ca375427" providerId="ADAL" clId="{7F2B775D-44A6-4FC8-A9CE-BCDCBC6B605F}" dt="2021-10-19T19:18:02.915" v="5245" actId="20577"/>
          <ac:spMkLst>
            <pc:docMk/>
            <pc:sldMk cId="3260895070" sldId="277"/>
            <ac:spMk id="3" creationId="{1D1F311B-DF79-40F4-9F1F-E983FD506A6A}"/>
          </ac:spMkLst>
        </pc:spChg>
      </pc:sldChg>
      <pc:sldChg chg="addSp delSp modSp new mod modNotesTx">
        <pc:chgData name="Perkins, April" userId="c6c518b8-f019-40eb-b045-24c3ca375427" providerId="ADAL" clId="{7F2B775D-44A6-4FC8-A9CE-BCDCBC6B605F}" dt="2021-10-19T18:34:29.388" v="4100" actId="20577"/>
        <pc:sldMkLst>
          <pc:docMk/>
          <pc:sldMk cId="3009204990" sldId="278"/>
        </pc:sldMkLst>
        <pc:spChg chg="mod">
          <ac:chgData name="Perkins, April" userId="c6c518b8-f019-40eb-b045-24c3ca375427" providerId="ADAL" clId="{7F2B775D-44A6-4FC8-A9CE-BCDCBC6B605F}" dt="2021-10-18T19:03:00.849" v="1448" actId="20577"/>
          <ac:spMkLst>
            <pc:docMk/>
            <pc:sldMk cId="3009204990" sldId="278"/>
            <ac:spMk id="2" creationId="{824B9021-D338-4CF7-8B46-B5DF4A922F70}"/>
          </ac:spMkLst>
        </pc:spChg>
        <pc:spChg chg="del">
          <ac:chgData name="Perkins, April" userId="c6c518b8-f019-40eb-b045-24c3ca375427" providerId="ADAL" clId="{7F2B775D-44A6-4FC8-A9CE-BCDCBC6B605F}" dt="2021-10-18T19:06:25.569" v="1569"/>
          <ac:spMkLst>
            <pc:docMk/>
            <pc:sldMk cId="3009204990" sldId="278"/>
            <ac:spMk id="3" creationId="{B56E9EB7-502D-4C9A-987C-5010CFBC1D4D}"/>
          </ac:spMkLst>
        </pc:spChg>
        <pc:spChg chg="add mod">
          <ac:chgData name="Perkins, April" userId="c6c518b8-f019-40eb-b045-24c3ca375427" providerId="ADAL" clId="{7F2B775D-44A6-4FC8-A9CE-BCDCBC6B605F}" dt="2021-10-18T19:08:01.330" v="1619" actId="14100"/>
          <ac:spMkLst>
            <pc:docMk/>
            <pc:sldMk cId="3009204990" sldId="278"/>
            <ac:spMk id="5" creationId="{0366F120-9930-42C5-A5E6-3A3D8D0DCFF0}"/>
          </ac:spMkLst>
        </pc:spChg>
        <pc:picChg chg="add mod">
          <ac:chgData name="Perkins, April" userId="c6c518b8-f019-40eb-b045-24c3ca375427" providerId="ADAL" clId="{7F2B775D-44A6-4FC8-A9CE-BCDCBC6B605F}" dt="2021-10-18T19:06:25.569" v="1569"/>
          <ac:picMkLst>
            <pc:docMk/>
            <pc:sldMk cId="3009204990" sldId="278"/>
            <ac:picMk id="4" creationId="{60468FF9-05CE-4E5E-AD4B-5B18F78F7303}"/>
          </ac:picMkLst>
        </pc:picChg>
      </pc:sldChg>
      <pc:sldChg chg="addSp delSp modSp new mod ord modNotesTx">
        <pc:chgData name="Perkins, April" userId="c6c518b8-f019-40eb-b045-24c3ca375427" providerId="ADAL" clId="{7F2B775D-44A6-4FC8-A9CE-BCDCBC6B605F}" dt="2021-10-19T17:10:27.697" v="3759" actId="1076"/>
        <pc:sldMkLst>
          <pc:docMk/>
          <pc:sldMk cId="4204451533" sldId="279"/>
        </pc:sldMkLst>
        <pc:spChg chg="mod">
          <ac:chgData name="Perkins, April" userId="c6c518b8-f019-40eb-b045-24c3ca375427" providerId="ADAL" clId="{7F2B775D-44A6-4FC8-A9CE-BCDCBC6B605F}" dt="2021-10-18T19:30:36.349" v="1809" actId="403"/>
          <ac:spMkLst>
            <pc:docMk/>
            <pc:sldMk cId="4204451533" sldId="279"/>
            <ac:spMk id="2" creationId="{D2380267-0542-4A18-8FFB-19089DF9978D}"/>
          </ac:spMkLst>
        </pc:spChg>
        <pc:spChg chg="del">
          <ac:chgData name="Perkins, April" userId="c6c518b8-f019-40eb-b045-24c3ca375427" providerId="ADAL" clId="{7F2B775D-44A6-4FC8-A9CE-BCDCBC6B605F}" dt="2021-10-18T19:31:03.308" v="1810"/>
          <ac:spMkLst>
            <pc:docMk/>
            <pc:sldMk cId="4204451533" sldId="279"/>
            <ac:spMk id="3" creationId="{65392CA1-008C-4030-8A0F-79BCAD51EA89}"/>
          </ac:spMkLst>
        </pc:spChg>
        <pc:spChg chg="add del mod">
          <ac:chgData name="Perkins, April" userId="c6c518b8-f019-40eb-b045-24c3ca375427" providerId="ADAL" clId="{7F2B775D-44A6-4FC8-A9CE-BCDCBC6B605F}" dt="2021-10-18T19:32:05.950" v="1817" actId="21"/>
          <ac:spMkLst>
            <pc:docMk/>
            <pc:sldMk cId="4204451533" sldId="279"/>
            <ac:spMk id="6" creationId="{C0CF73A2-0914-4C27-B05F-252E12DC0927}"/>
          </ac:spMkLst>
        </pc:spChg>
        <pc:picChg chg="add del mod">
          <ac:chgData name="Perkins, April" userId="c6c518b8-f019-40eb-b045-24c3ca375427" providerId="ADAL" clId="{7F2B775D-44A6-4FC8-A9CE-BCDCBC6B605F}" dt="2021-10-18T19:31:45.334" v="1813" actId="478"/>
          <ac:picMkLst>
            <pc:docMk/>
            <pc:sldMk cId="4204451533" sldId="279"/>
            <ac:picMk id="4" creationId="{20C3378B-BD20-4002-B17E-9F1421257349}"/>
          </ac:picMkLst>
        </pc:picChg>
        <pc:picChg chg="add mod">
          <ac:chgData name="Perkins, April" userId="c6c518b8-f019-40eb-b045-24c3ca375427" providerId="ADAL" clId="{7F2B775D-44A6-4FC8-A9CE-BCDCBC6B605F}" dt="2021-10-19T17:10:27.697" v="3759" actId="1076"/>
          <ac:picMkLst>
            <pc:docMk/>
            <pc:sldMk cId="4204451533" sldId="279"/>
            <ac:picMk id="5" creationId="{0649A981-9C55-4AC5-A6B5-121ABFFB63DC}"/>
          </ac:picMkLst>
        </pc:picChg>
        <pc:picChg chg="add mod">
          <ac:chgData name="Perkins, April" userId="c6c518b8-f019-40eb-b045-24c3ca375427" providerId="ADAL" clId="{7F2B775D-44A6-4FC8-A9CE-BCDCBC6B605F}" dt="2021-10-19T17:10:24.087" v="3757" actId="1076"/>
          <ac:picMkLst>
            <pc:docMk/>
            <pc:sldMk cId="4204451533" sldId="279"/>
            <ac:picMk id="7" creationId="{3644B3A8-26FE-4787-9751-37C793E8A814}"/>
          </ac:picMkLst>
        </pc:picChg>
      </pc:sldChg>
      <pc:sldChg chg="addSp delSp modSp new mod">
        <pc:chgData name="Perkins, April" userId="c6c518b8-f019-40eb-b045-24c3ca375427" providerId="ADAL" clId="{7F2B775D-44A6-4FC8-A9CE-BCDCBC6B605F}" dt="2021-10-18T19:23:04.380" v="1683" actId="20577"/>
        <pc:sldMkLst>
          <pc:docMk/>
          <pc:sldMk cId="1585502268" sldId="280"/>
        </pc:sldMkLst>
        <pc:spChg chg="mod">
          <ac:chgData name="Perkins, April" userId="c6c518b8-f019-40eb-b045-24c3ca375427" providerId="ADAL" clId="{7F2B775D-44A6-4FC8-A9CE-BCDCBC6B605F}" dt="2021-10-18T19:15:01.082" v="1628" actId="20577"/>
          <ac:spMkLst>
            <pc:docMk/>
            <pc:sldMk cId="1585502268" sldId="280"/>
            <ac:spMk id="2" creationId="{3D076BC3-AF6E-4D99-896A-EE26F1ADC622}"/>
          </ac:spMkLst>
        </pc:spChg>
        <pc:spChg chg="del">
          <ac:chgData name="Perkins, April" userId="c6c518b8-f019-40eb-b045-24c3ca375427" providerId="ADAL" clId="{7F2B775D-44A6-4FC8-A9CE-BCDCBC6B605F}" dt="2021-10-18T19:14:58.211" v="1621"/>
          <ac:spMkLst>
            <pc:docMk/>
            <pc:sldMk cId="1585502268" sldId="280"/>
            <ac:spMk id="3" creationId="{3A719C95-8999-451A-AE45-2EC372660888}"/>
          </ac:spMkLst>
        </pc:spChg>
        <pc:spChg chg="add mod">
          <ac:chgData name="Perkins, April" userId="c6c518b8-f019-40eb-b045-24c3ca375427" providerId="ADAL" clId="{7F2B775D-44A6-4FC8-A9CE-BCDCBC6B605F}" dt="2021-10-18T19:23:04.380" v="1683" actId="20577"/>
          <ac:spMkLst>
            <pc:docMk/>
            <pc:sldMk cId="1585502268" sldId="280"/>
            <ac:spMk id="5" creationId="{1A625637-7C2B-4BF3-A5A6-7CEC5D1623AE}"/>
          </ac:spMkLst>
        </pc:spChg>
        <pc:picChg chg="add mod">
          <ac:chgData name="Perkins, April" userId="c6c518b8-f019-40eb-b045-24c3ca375427" providerId="ADAL" clId="{7F2B775D-44A6-4FC8-A9CE-BCDCBC6B605F}" dt="2021-10-18T19:14:58.211" v="1621"/>
          <ac:picMkLst>
            <pc:docMk/>
            <pc:sldMk cId="1585502268" sldId="280"/>
            <ac:picMk id="4" creationId="{671FE681-E638-4B60-9438-2C9D6AB733EE}"/>
          </ac:picMkLst>
        </pc:picChg>
      </pc:sldChg>
      <pc:sldChg chg="addSp delSp modSp new mod">
        <pc:chgData name="Perkins, April" userId="c6c518b8-f019-40eb-b045-24c3ca375427" providerId="ADAL" clId="{7F2B775D-44A6-4FC8-A9CE-BCDCBC6B605F}" dt="2021-10-18T19:23:33.067" v="1692" actId="20577"/>
        <pc:sldMkLst>
          <pc:docMk/>
          <pc:sldMk cId="1424340672" sldId="281"/>
        </pc:sldMkLst>
        <pc:spChg chg="mod">
          <ac:chgData name="Perkins, April" userId="c6c518b8-f019-40eb-b045-24c3ca375427" providerId="ADAL" clId="{7F2B775D-44A6-4FC8-A9CE-BCDCBC6B605F}" dt="2021-10-18T19:23:33.067" v="1692" actId="20577"/>
          <ac:spMkLst>
            <pc:docMk/>
            <pc:sldMk cId="1424340672" sldId="281"/>
            <ac:spMk id="2" creationId="{E80E64C1-4C00-4F3F-BE9B-2C96F6555086}"/>
          </ac:spMkLst>
        </pc:spChg>
        <pc:spChg chg="del">
          <ac:chgData name="Perkins, April" userId="c6c518b8-f019-40eb-b045-24c3ca375427" providerId="ADAL" clId="{7F2B775D-44A6-4FC8-A9CE-BCDCBC6B605F}" dt="2021-10-18T19:20:04.431" v="1630"/>
          <ac:spMkLst>
            <pc:docMk/>
            <pc:sldMk cId="1424340672" sldId="281"/>
            <ac:spMk id="3" creationId="{1162B840-3E8F-4F97-B903-AAF186212600}"/>
          </ac:spMkLst>
        </pc:spChg>
        <pc:spChg chg="add del mod">
          <ac:chgData name="Perkins, April" userId="c6c518b8-f019-40eb-b045-24c3ca375427" providerId="ADAL" clId="{7F2B775D-44A6-4FC8-A9CE-BCDCBC6B605F}" dt="2021-10-18T19:21:11.650" v="1634"/>
          <ac:spMkLst>
            <pc:docMk/>
            <pc:sldMk cId="1424340672" sldId="281"/>
            <ac:spMk id="5" creationId="{119894DE-C704-4455-91FA-92F750CC198D}"/>
          </ac:spMkLst>
        </pc:spChg>
        <pc:spChg chg="add mod">
          <ac:chgData name="Perkins, April" userId="c6c518b8-f019-40eb-b045-24c3ca375427" providerId="ADAL" clId="{7F2B775D-44A6-4FC8-A9CE-BCDCBC6B605F}" dt="2021-10-18T19:22:10.816" v="1675" actId="404"/>
          <ac:spMkLst>
            <pc:docMk/>
            <pc:sldMk cId="1424340672" sldId="281"/>
            <ac:spMk id="7" creationId="{119369A8-8A9E-4898-BD95-633250C36AD1}"/>
          </ac:spMkLst>
        </pc:spChg>
        <pc:picChg chg="add del mod">
          <ac:chgData name="Perkins, April" userId="c6c518b8-f019-40eb-b045-24c3ca375427" providerId="ADAL" clId="{7F2B775D-44A6-4FC8-A9CE-BCDCBC6B605F}" dt="2021-10-18T19:20:21.129" v="1633" actId="478"/>
          <ac:picMkLst>
            <pc:docMk/>
            <pc:sldMk cId="1424340672" sldId="281"/>
            <ac:picMk id="4" creationId="{16AA2337-388A-43D3-807C-41DF0B74C7A8}"/>
          </ac:picMkLst>
        </pc:picChg>
        <pc:picChg chg="add mod">
          <ac:chgData name="Perkins, April" userId="c6c518b8-f019-40eb-b045-24c3ca375427" providerId="ADAL" clId="{7F2B775D-44A6-4FC8-A9CE-BCDCBC6B605F}" dt="2021-10-18T19:21:11.650" v="1634"/>
          <ac:picMkLst>
            <pc:docMk/>
            <pc:sldMk cId="1424340672" sldId="281"/>
            <ac:picMk id="6" creationId="{8B782FBC-1983-49B1-B157-03964B844F69}"/>
          </ac:picMkLst>
        </pc:picChg>
      </pc:sldChg>
      <pc:sldChg chg="addSp delSp modSp new mod">
        <pc:chgData name="Perkins, April" userId="c6c518b8-f019-40eb-b045-24c3ca375427" providerId="ADAL" clId="{7F2B775D-44A6-4FC8-A9CE-BCDCBC6B605F}" dt="2021-10-18T19:25:38.729" v="1742" actId="1076"/>
        <pc:sldMkLst>
          <pc:docMk/>
          <pc:sldMk cId="3865841194" sldId="282"/>
        </pc:sldMkLst>
        <pc:spChg chg="mod">
          <ac:chgData name="Perkins, April" userId="c6c518b8-f019-40eb-b045-24c3ca375427" providerId="ADAL" clId="{7F2B775D-44A6-4FC8-A9CE-BCDCBC6B605F}" dt="2021-10-18T19:23:39.883" v="1700" actId="20577"/>
          <ac:spMkLst>
            <pc:docMk/>
            <pc:sldMk cId="3865841194" sldId="282"/>
            <ac:spMk id="2" creationId="{CF197F3E-DF17-4FB9-9DBC-74BEC4368B45}"/>
          </ac:spMkLst>
        </pc:spChg>
        <pc:spChg chg="del">
          <ac:chgData name="Perkins, April" userId="c6c518b8-f019-40eb-b045-24c3ca375427" providerId="ADAL" clId="{7F2B775D-44A6-4FC8-A9CE-BCDCBC6B605F}" dt="2021-10-18T19:24:59.249" v="1701"/>
          <ac:spMkLst>
            <pc:docMk/>
            <pc:sldMk cId="3865841194" sldId="282"/>
            <ac:spMk id="3" creationId="{DA873C0F-4218-4BFD-86A2-E5CC2C88C94E}"/>
          </ac:spMkLst>
        </pc:spChg>
        <pc:spChg chg="add mod">
          <ac:chgData name="Perkins, April" userId="c6c518b8-f019-40eb-b045-24c3ca375427" providerId="ADAL" clId="{7F2B775D-44A6-4FC8-A9CE-BCDCBC6B605F}" dt="2021-10-18T19:25:38.729" v="1742" actId="1076"/>
          <ac:spMkLst>
            <pc:docMk/>
            <pc:sldMk cId="3865841194" sldId="282"/>
            <ac:spMk id="5" creationId="{16B453BD-88B0-4AAE-A9CC-A7E555AE758C}"/>
          </ac:spMkLst>
        </pc:spChg>
        <pc:picChg chg="add mod">
          <ac:chgData name="Perkins, April" userId="c6c518b8-f019-40eb-b045-24c3ca375427" providerId="ADAL" clId="{7F2B775D-44A6-4FC8-A9CE-BCDCBC6B605F}" dt="2021-10-18T19:24:59.249" v="1701"/>
          <ac:picMkLst>
            <pc:docMk/>
            <pc:sldMk cId="3865841194" sldId="282"/>
            <ac:picMk id="4" creationId="{FD569CE5-5061-478E-A3BF-62A8243F1284}"/>
          </ac:picMkLst>
        </pc:picChg>
      </pc:sldChg>
      <pc:sldChg chg="addSp delSp modSp new mod">
        <pc:chgData name="Perkins, April" userId="c6c518b8-f019-40eb-b045-24c3ca375427" providerId="ADAL" clId="{7F2B775D-44A6-4FC8-A9CE-BCDCBC6B605F}" dt="2021-10-19T19:23:34.684" v="5528" actId="207"/>
        <pc:sldMkLst>
          <pc:docMk/>
          <pc:sldMk cId="3552046509" sldId="283"/>
        </pc:sldMkLst>
        <pc:spChg chg="mod">
          <ac:chgData name="Perkins, April" userId="c6c518b8-f019-40eb-b045-24c3ca375427" providerId="ADAL" clId="{7F2B775D-44A6-4FC8-A9CE-BCDCBC6B605F}" dt="2021-10-19T19:22:41.058" v="5520"/>
          <ac:spMkLst>
            <pc:docMk/>
            <pc:sldMk cId="3552046509" sldId="283"/>
            <ac:spMk id="2" creationId="{94E3F157-68B9-49AD-81AF-F278C75E7F0C}"/>
          </ac:spMkLst>
        </pc:spChg>
        <pc:spChg chg="del mod">
          <ac:chgData name="Perkins, April" userId="c6c518b8-f019-40eb-b045-24c3ca375427" providerId="ADAL" clId="{7F2B775D-44A6-4FC8-A9CE-BCDCBC6B605F}" dt="2021-10-19T19:22:41.058" v="5520"/>
          <ac:spMkLst>
            <pc:docMk/>
            <pc:sldMk cId="3552046509" sldId="283"/>
            <ac:spMk id="3" creationId="{49AE4D8E-BBBD-4F4E-9133-8400C8402311}"/>
          </ac:spMkLst>
        </pc:spChg>
        <pc:spChg chg="add mod">
          <ac:chgData name="Perkins, April" userId="c6c518b8-f019-40eb-b045-24c3ca375427" providerId="ADAL" clId="{7F2B775D-44A6-4FC8-A9CE-BCDCBC6B605F}" dt="2021-10-19T19:23:21.489" v="5527" actId="207"/>
          <ac:spMkLst>
            <pc:docMk/>
            <pc:sldMk cId="3552046509" sldId="283"/>
            <ac:spMk id="4" creationId="{65642CD4-90ED-4B62-9B1C-34A143787E99}"/>
          </ac:spMkLst>
        </pc:spChg>
        <pc:spChg chg="add mod">
          <ac:chgData name="Perkins, April" userId="c6c518b8-f019-40eb-b045-24c3ca375427" providerId="ADAL" clId="{7F2B775D-44A6-4FC8-A9CE-BCDCBC6B605F}" dt="2021-10-19T19:23:34.684" v="5528" actId="207"/>
          <ac:spMkLst>
            <pc:docMk/>
            <pc:sldMk cId="3552046509" sldId="283"/>
            <ac:spMk id="5" creationId="{E2B77DFA-B716-4EA9-BAFF-C4EEDE75CE58}"/>
          </ac:spMkLst>
        </pc:spChg>
      </pc:sldChg>
      <pc:sldChg chg="modSp new mod">
        <pc:chgData name="Perkins, April" userId="c6c518b8-f019-40eb-b045-24c3ca375427" providerId="ADAL" clId="{7F2B775D-44A6-4FC8-A9CE-BCDCBC6B605F}" dt="2021-10-18T19:37:08.418" v="1967" actId="20577"/>
        <pc:sldMkLst>
          <pc:docMk/>
          <pc:sldMk cId="2712915868" sldId="284"/>
        </pc:sldMkLst>
        <pc:spChg chg="mod">
          <ac:chgData name="Perkins, April" userId="c6c518b8-f019-40eb-b045-24c3ca375427" providerId="ADAL" clId="{7F2B775D-44A6-4FC8-A9CE-BCDCBC6B605F}" dt="2021-10-18T19:36:03.074" v="1940" actId="20577"/>
          <ac:spMkLst>
            <pc:docMk/>
            <pc:sldMk cId="2712915868" sldId="284"/>
            <ac:spMk id="2" creationId="{9341E8FD-4497-4C40-BCAE-72EA558F7F00}"/>
          </ac:spMkLst>
        </pc:spChg>
        <pc:spChg chg="mod">
          <ac:chgData name="Perkins, April" userId="c6c518b8-f019-40eb-b045-24c3ca375427" providerId="ADAL" clId="{7F2B775D-44A6-4FC8-A9CE-BCDCBC6B605F}" dt="2021-10-18T19:37:08.418" v="1967" actId="20577"/>
          <ac:spMkLst>
            <pc:docMk/>
            <pc:sldMk cId="2712915868" sldId="284"/>
            <ac:spMk id="3" creationId="{C313E5CE-A2F3-4560-A92A-B5C97F66D063}"/>
          </ac:spMkLst>
        </pc:spChg>
      </pc:sldChg>
      <pc:sldChg chg="modSp add mod ord modNotesTx">
        <pc:chgData name="Perkins, April" userId="c6c518b8-f019-40eb-b045-24c3ca375427" providerId="ADAL" clId="{7F2B775D-44A6-4FC8-A9CE-BCDCBC6B605F}" dt="2021-10-19T19:46:30.400" v="6841" actId="20577"/>
        <pc:sldMkLst>
          <pc:docMk/>
          <pc:sldMk cId="3959069795" sldId="285"/>
        </pc:sldMkLst>
        <pc:spChg chg="mod">
          <ac:chgData name="Perkins, April" userId="c6c518b8-f019-40eb-b045-24c3ca375427" providerId="ADAL" clId="{7F2B775D-44A6-4FC8-A9CE-BCDCBC6B605F}" dt="2021-10-19T19:46:22.219" v="6793" actId="20577"/>
          <ac:spMkLst>
            <pc:docMk/>
            <pc:sldMk cId="3959069795" sldId="285"/>
            <ac:spMk id="3" creationId="{74162A63-2EFB-4E59-85AA-BD3F1480F0C4}"/>
          </ac:spMkLst>
        </pc:spChg>
      </pc:sldChg>
      <pc:sldChg chg="modSp new del mod">
        <pc:chgData name="Perkins, April" userId="c6c518b8-f019-40eb-b045-24c3ca375427" providerId="ADAL" clId="{7F2B775D-44A6-4FC8-A9CE-BCDCBC6B605F}" dt="2021-10-18T19:56:27.954" v="2881" actId="2696"/>
        <pc:sldMkLst>
          <pc:docMk/>
          <pc:sldMk cId="4174244483" sldId="285"/>
        </pc:sldMkLst>
        <pc:spChg chg="mod">
          <ac:chgData name="Perkins, April" userId="c6c518b8-f019-40eb-b045-24c3ca375427" providerId="ADAL" clId="{7F2B775D-44A6-4FC8-A9CE-BCDCBC6B605F}" dt="2021-10-18T19:56:17.836" v="2880" actId="20577"/>
          <ac:spMkLst>
            <pc:docMk/>
            <pc:sldMk cId="4174244483" sldId="285"/>
            <ac:spMk id="2" creationId="{DDFC43CA-D5CE-4218-955A-20ABB7364721}"/>
          </ac:spMkLst>
        </pc:spChg>
      </pc:sldChg>
      <pc:sldChg chg="addSp delSp modSp new mod">
        <pc:chgData name="Perkins, April" userId="c6c518b8-f019-40eb-b045-24c3ca375427" providerId="ADAL" clId="{7F2B775D-44A6-4FC8-A9CE-BCDCBC6B605F}" dt="2021-10-19T19:36:10.162" v="6218" actId="1076"/>
        <pc:sldMkLst>
          <pc:docMk/>
          <pc:sldMk cId="2433797276" sldId="286"/>
        </pc:sldMkLst>
        <pc:spChg chg="mod">
          <ac:chgData name="Perkins, April" userId="c6c518b8-f019-40eb-b045-24c3ca375427" providerId="ADAL" clId="{7F2B775D-44A6-4FC8-A9CE-BCDCBC6B605F}" dt="2021-10-19T17:13:36.292" v="3779" actId="20577"/>
          <ac:spMkLst>
            <pc:docMk/>
            <pc:sldMk cId="2433797276" sldId="286"/>
            <ac:spMk id="2" creationId="{C846B1BE-3C7C-4E6D-AACB-CB7D30B7C220}"/>
          </ac:spMkLst>
        </pc:spChg>
        <pc:spChg chg="mod">
          <ac:chgData name="Perkins, April" userId="c6c518b8-f019-40eb-b045-24c3ca375427" providerId="ADAL" clId="{7F2B775D-44A6-4FC8-A9CE-BCDCBC6B605F}" dt="2021-10-19T19:36:08.410" v="6217" actId="1076"/>
          <ac:spMkLst>
            <pc:docMk/>
            <pc:sldMk cId="2433797276" sldId="286"/>
            <ac:spMk id="3" creationId="{6BF03426-4A7E-439D-AAD2-DE162034E486}"/>
          </ac:spMkLst>
        </pc:spChg>
        <pc:picChg chg="add del">
          <ac:chgData name="Perkins, April" userId="c6c518b8-f019-40eb-b045-24c3ca375427" providerId="ADAL" clId="{7F2B775D-44A6-4FC8-A9CE-BCDCBC6B605F}" dt="2021-10-19T19:35:33.160" v="6210"/>
          <ac:picMkLst>
            <pc:docMk/>
            <pc:sldMk cId="2433797276" sldId="286"/>
            <ac:picMk id="4" creationId="{E604DBFF-29CA-48EB-898A-8B2F89F3BF1D}"/>
          </ac:picMkLst>
        </pc:picChg>
        <pc:picChg chg="add mod">
          <ac:chgData name="Perkins, April" userId="c6c518b8-f019-40eb-b045-24c3ca375427" providerId="ADAL" clId="{7F2B775D-44A6-4FC8-A9CE-BCDCBC6B605F}" dt="2021-10-19T19:36:10.162" v="6218" actId="1076"/>
          <ac:picMkLst>
            <pc:docMk/>
            <pc:sldMk cId="2433797276" sldId="286"/>
            <ac:picMk id="5" creationId="{B976BC06-1172-4ECA-8387-155733CC9D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4A62D-33C1-45D8-BDFA-AB31BC802B59}" type="datetimeFigureOut">
              <a:rPr lang="en-US" smtClean="0"/>
              <a:t>10/18/2021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7794-3B0C-43CF-B0FF-0B121BC2B219}" type="slidenum">
              <a:rPr lang="en-US" smtClean="0"/>
              <a:t>‹#›</a:t>
            </a:fld>
            <a:endParaRPr lang="en-US"/>
          </a:p>
        </p:txBody>
      </p:sp>
    </p:spTree>
    <p:extLst>
      <p:ext uri="{BB962C8B-B14F-4D97-AF65-F5344CB8AC3E}">
        <p14:creationId xmlns:p14="http://schemas.microsoft.com/office/powerpoint/2010/main" val="188633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charge us with teaching students about culture in a variety of ways, all pointing towards the deeper, less visible aspects of culture that are often at play in cases of CA. Yet, the lowest hanging fruit, in other words the easiest aspects of culture to teach about, are often those that are outwardly observable. WL teachers may inadvertently trivialize or caricature a target culture. What possible examples of CA that have you observed in language classrooms?</a:t>
            </a:r>
          </a:p>
        </p:txBody>
      </p:sp>
      <p:sp>
        <p:nvSpPr>
          <p:cNvPr id="4" name="Slide Number Placeholder 3"/>
          <p:cNvSpPr>
            <a:spLocks noGrp="1"/>
          </p:cNvSpPr>
          <p:nvPr>
            <p:ph type="sldNum" sz="quarter" idx="5"/>
          </p:nvPr>
        </p:nvSpPr>
        <p:spPr/>
        <p:txBody>
          <a:bodyPr/>
          <a:lstStyle/>
          <a:p>
            <a:fld id="{5B967794-3B0C-43CF-B0FF-0B121BC2B219}" type="slidenum">
              <a:rPr lang="en-US" smtClean="0"/>
              <a:t>4</a:t>
            </a:fld>
            <a:endParaRPr lang="en-US"/>
          </a:p>
        </p:txBody>
      </p:sp>
    </p:spTree>
    <p:extLst>
      <p:ext uri="{BB962C8B-B14F-4D97-AF65-F5344CB8AC3E}">
        <p14:creationId xmlns:p14="http://schemas.microsoft.com/office/powerpoint/2010/main" val="232802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know about the context of this image?</a:t>
            </a:r>
          </a:p>
          <a:p>
            <a:r>
              <a:rPr lang="en-US" dirty="0"/>
              <a:t>What do you know about the cultural element(s) represented here?</a:t>
            </a:r>
          </a:p>
        </p:txBody>
      </p:sp>
      <p:sp>
        <p:nvSpPr>
          <p:cNvPr id="4" name="Slide Number Placeholder 3"/>
          <p:cNvSpPr>
            <a:spLocks noGrp="1"/>
          </p:cNvSpPr>
          <p:nvPr>
            <p:ph type="sldNum" sz="quarter" idx="5"/>
          </p:nvPr>
        </p:nvSpPr>
        <p:spPr/>
        <p:txBody>
          <a:bodyPr/>
          <a:lstStyle/>
          <a:p>
            <a:fld id="{5B967794-3B0C-43CF-B0FF-0B121BC2B219}" type="slidenum">
              <a:rPr lang="en-US" smtClean="0"/>
              <a:t>6</a:t>
            </a:fld>
            <a:endParaRPr lang="en-US"/>
          </a:p>
        </p:txBody>
      </p:sp>
    </p:spTree>
    <p:extLst>
      <p:ext uri="{BB962C8B-B14F-4D97-AF65-F5344CB8AC3E}">
        <p14:creationId xmlns:p14="http://schemas.microsoft.com/office/powerpoint/2010/main" val="404678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know about the context of this image?</a:t>
            </a:r>
          </a:p>
          <a:p>
            <a:r>
              <a:rPr lang="en-US" dirty="0"/>
              <a:t>What do you know about the cultural element(s) represented here?</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7</a:t>
            </a:fld>
            <a:endParaRPr lang="en-US"/>
          </a:p>
        </p:txBody>
      </p:sp>
    </p:spTree>
    <p:extLst>
      <p:ext uri="{BB962C8B-B14F-4D97-AF65-F5344CB8AC3E}">
        <p14:creationId xmlns:p14="http://schemas.microsoft.com/office/powerpoint/2010/main" val="49002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know about the context of this image?</a:t>
            </a:r>
          </a:p>
          <a:p>
            <a:r>
              <a:rPr lang="en-US" dirty="0"/>
              <a:t>What do you know about the cultural element(s) represented here?</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8</a:t>
            </a:fld>
            <a:endParaRPr lang="en-US"/>
          </a:p>
        </p:txBody>
      </p:sp>
    </p:spTree>
    <p:extLst>
      <p:ext uri="{BB962C8B-B14F-4D97-AF65-F5344CB8AC3E}">
        <p14:creationId xmlns:p14="http://schemas.microsoft.com/office/powerpoint/2010/main" val="301029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know about the context of this image?</a:t>
            </a:r>
          </a:p>
          <a:p>
            <a:r>
              <a:rPr lang="en-US" dirty="0"/>
              <a:t>What do you know about the cultural element(s) represented here?</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9</a:t>
            </a:fld>
            <a:endParaRPr lang="en-US"/>
          </a:p>
        </p:txBody>
      </p:sp>
    </p:spTree>
    <p:extLst>
      <p:ext uri="{BB962C8B-B14F-4D97-AF65-F5344CB8AC3E}">
        <p14:creationId xmlns:p14="http://schemas.microsoft.com/office/powerpoint/2010/main" val="395570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additional information would you need?</a:t>
            </a:r>
          </a:p>
          <a:p>
            <a:r>
              <a:rPr lang="en-US" dirty="0"/>
              <a:t>https://priorworld.com/editorial/red-lantern-chinese-new-year-prior/</a:t>
            </a:r>
          </a:p>
          <a:p>
            <a:endParaRPr lang="en-US" dirty="0"/>
          </a:p>
        </p:txBody>
      </p:sp>
      <p:sp>
        <p:nvSpPr>
          <p:cNvPr id="4" name="Slide Number Placeholder 3"/>
          <p:cNvSpPr>
            <a:spLocks noGrp="1"/>
          </p:cNvSpPr>
          <p:nvPr>
            <p:ph type="sldNum" sz="quarter" idx="5"/>
          </p:nvPr>
        </p:nvSpPr>
        <p:spPr/>
        <p:txBody>
          <a:bodyPr/>
          <a:lstStyle/>
          <a:p>
            <a:fld id="{5B967794-3B0C-43CF-B0FF-0B121BC2B219}" type="slidenum">
              <a:rPr lang="en-US" smtClean="0"/>
              <a:t>13</a:t>
            </a:fld>
            <a:endParaRPr lang="en-US"/>
          </a:p>
        </p:txBody>
      </p:sp>
    </p:spTree>
    <p:extLst>
      <p:ext uri="{BB962C8B-B14F-4D97-AF65-F5344CB8AC3E}">
        <p14:creationId xmlns:p14="http://schemas.microsoft.com/office/powerpoint/2010/main" val="29585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presentation or adapt it to your needs!</a:t>
            </a:r>
          </a:p>
        </p:txBody>
      </p:sp>
      <p:sp>
        <p:nvSpPr>
          <p:cNvPr id="4" name="Slide Number Placeholder 3"/>
          <p:cNvSpPr>
            <a:spLocks noGrp="1"/>
          </p:cNvSpPr>
          <p:nvPr>
            <p:ph type="sldNum" sz="quarter" idx="5"/>
          </p:nvPr>
        </p:nvSpPr>
        <p:spPr/>
        <p:txBody>
          <a:bodyPr/>
          <a:lstStyle/>
          <a:p>
            <a:fld id="{5B967794-3B0C-43CF-B0FF-0B121BC2B219}" type="slidenum">
              <a:rPr lang="en-US" smtClean="0"/>
              <a:t>15</a:t>
            </a:fld>
            <a:endParaRPr lang="en-US"/>
          </a:p>
        </p:txBody>
      </p:sp>
    </p:spTree>
    <p:extLst>
      <p:ext uri="{BB962C8B-B14F-4D97-AF65-F5344CB8AC3E}">
        <p14:creationId xmlns:p14="http://schemas.microsoft.com/office/powerpoint/2010/main" val="1354034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descr="official01R-200">
            <a:extLst>
              <a:ext uri="{FF2B5EF4-FFF2-40B4-BE49-F238E27FC236}">
                <a16:creationId xmlns:a16="http://schemas.microsoft.com/office/drawing/2014/main" id="{B9170CE1-AF59-4113-90C8-9EDACC6A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FFDAF3DA-3529-40AC-81AE-6B1A206A4B59}"/>
              </a:ext>
            </a:extLst>
          </p:cNvPr>
          <p:cNvSpPr>
            <a:spLocks noGrp="1" noChangeArrowheads="1"/>
          </p:cNvSpPr>
          <p:nvPr>
            <p:ph type="ctrTitle"/>
          </p:nvPr>
        </p:nvSpPr>
        <p:spPr>
          <a:xfrm>
            <a:off x="685800" y="1752600"/>
            <a:ext cx="7772400" cy="1470025"/>
          </a:xfrm>
        </p:spPr>
        <p:txBody>
          <a:bodyPr/>
          <a:lstStyle>
            <a:lvl1pPr algn="ctr">
              <a:defRPr sz="3200">
                <a:solidFill>
                  <a:schemeClr val="bg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328F54A1-2C61-43E2-ACC6-A9D277F95400}"/>
              </a:ext>
            </a:extLst>
          </p:cNvPr>
          <p:cNvSpPr>
            <a:spLocks noGrp="1" noChangeArrowheads="1"/>
          </p:cNvSpPr>
          <p:nvPr>
            <p:ph type="subTitle" idx="1"/>
          </p:nvPr>
        </p:nvSpPr>
        <p:spPr>
          <a:xfrm>
            <a:off x="1371600" y="4419600"/>
            <a:ext cx="6400800" cy="1600200"/>
          </a:xfrm>
        </p:spPr>
        <p:txBody>
          <a:bodyPr/>
          <a:lstStyle>
            <a:lvl1pPr marL="0" indent="0" algn="ctr">
              <a:buFontTx/>
              <a:buNone/>
              <a:defRPr sz="2000" b="1"/>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865943BC-E246-410E-BA54-2BA3068E0CC2}"/>
              </a:ext>
            </a:extLst>
          </p:cNvPr>
          <p:cNvSpPr>
            <a:spLocks noGrp="1" noChangeArrowheads="1"/>
          </p:cNvSpPr>
          <p:nvPr>
            <p:ph type="ftr" sz="quarter" idx="10"/>
          </p:nvPr>
        </p:nvSpPr>
        <p:spPr>
          <a:xfrm>
            <a:off x="2098675" y="6248400"/>
            <a:ext cx="4953000" cy="47625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E086C7-F437-422B-BFAE-8EF1AE85C1CE}"/>
              </a:ext>
            </a:extLst>
          </p:cNvPr>
          <p:cNvSpPr>
            <a:spLocks noGrp="1" noChangeArrowheads="1"/>
          </p:cNvSpPr>
          <p:nvPr>
            <p:ph type="sldNum" sz="quarter" idx="11"/>
          </p:nvPr>
        </p:nvSpPr>
        <p:spPr/>
        <p:txBody>
          <a:bodyPr/>
          <a:lstStyle>
            <a:lvl1pPr>
              <a:defRPr smtClean="0"/>
            </a:lvl1pPr>
          </a:lstStyle>
          <a:p>
            <a:pPr>
              <a:defRPr/>
            </a:pPr>
            <a:fld id="{B8C25C5D-CE2C-47DD-B7E2-0182EEC587FA}" type="slidenum">
              <a:rPr lang="en-US" altLang="en-US"/>
              <a:pPr>
                <a:defRPr/>
              </a:pPr>
              <a:t>‹#›</a:t>
            </a:fld>
            <a:endParaRPr lang="en-US" altLang="en-US"/>
          </a:p>
        </p:txBody>
      </p:sp>
    </p:spTree>
    <p:extLst>
      <p:ext uri="{BB962C8B-B14F-4D97-AF65-F5344CB8AC3E}">
        <p14:creationId xmlns:p14="http://schemas.microsoft.com/office/powerpoint/2010/main" val="335323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F75-276D-4620-98B9-6EB9D69D1E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6A5F89-97BE-4E26-B1F4-8E348B1F5C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6530AAF-A1CB-46D0-85FD-2D82AC39D9F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70A5397-66B2-4FFB-B966-83D4CD4DE99F}"/>
              </a:ext>
            </a:extLst>
          </p:cNvPr>
          <p:cNvSpPr>
            <a:spLocks noGrp="1" noChangeArrowheads="1"/>
          </p:cNvSpPr>
          <p:nvPr>
            <p:ph type="sldNum" sz="quarter" idx="11"/>
          </p:nvPr>
        </p:nvSpPr>
        <p:spPr>
          <a:ln/>
        </p:spPr>
        <p:txBody>
          <a:bodyPr/>
          <a:lstStyle>
            <a:lvl1pPr>
              <a:defRPr/>
            </a:lvl1pPr>
          </a:lstStyle>
          <a:p>
            <a:pPr>
              <a:defRPr/>
            </a:pPr>
            <a:fld id="{A32851CD-89DA-43C6-95FA-50EC51AC9C65}" type="slidenum">
              <a:rPr lang="en-US" altLang="en-US"/>
              <a:pPr>
                <a:defRPr/>
              </a:pPr>
              <a:t>‹#›</a:t>
            </a:fld>
            <a:endParaRPr lang="en-US" altLang="en-US"/>
          </a:p>
        </p:txBody>
      </p:sp>
    </p:spTree>
    <p:extLst>
      <p:ext uri="{BB962C8B-B14F-4D97-AF65-F5344CB8AC3E}">
        <p14:creationId xmlns:p14="http://schemas.microsoft.com/office/powerpoint/2010/main" val="102383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90428-DD80-45EF-ADC6-56EA9BA6B8EE}"/>
              </a:ext>
            </a:extLst>
          </p:cNvPr>
          <p:cNvSpPr>
            <a:spLocks noGrp="1"/>
          </p:cNvSpPr>
          <p:nvPr>
            <p:ph type="title" orient="vert"/>
          </p:nvPr>
        </p:nvSpPr>
        <p:spPr>
          <a:xfrm>
            <a:off x="6629400" y="76200"/>
            <a:ext cx="2057400" cy="5897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A0A7D-1FAC-4E35-B910-409B15CC38E0}"/>
              </a:ext>
            </a:extLst>
          </p:cNvPr>
          <p:cNvSpPr>
            <a:spLocks noGrp="1"/>
          </p:cNvSpPr>
          <p:nvPr>
            <p:ph type="body" orient="vert" idx="1"/>
          </p:nvPr>
        </p:nvSpPr>
        <p:spPr>
          <a:xfrm>
            <a:off x="457200" y="76200"/>
            <a:ext cx="6019800"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F1E8B35-D0C8-4286-BEAB-5860480ECA6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1C3563B-F22C-4119-8490-48FFE24201F9}"/>
              </a:ext>
            </a:extLst>
          </p:cNvPr>
          <p:cNvSpPr>
            <a:spLocks noGrp="1" noChangeArrowheads="1"/>
          </p:cNvSpPr>
          <p:nvPr>
            <p:ph type="sldNum" sz="quarter" idx="11"/>
          </p:nvPr>
        </p:nvSpPr>
        <p:spPr>
          <a:ln/>
        </p:spPr>
        <p:txBody>
          <a:bodyPr/>
          <a:lstStyle>
            <a:lvl1pPr>
              <a:defRPr/>
            </a:lvl1pPr>
          </a:lstStyle>
          <a:p>
            <a:pPr>
              <a:defRPr/>
            </a:pPr>
            <a:fld id="{A2C74B31-1749-4BE8-8420-DBF19B7237CD}" type="slidenum">
              <a:rPr lang="en-US" altLang="en-US"/>
              <a:pPr>
                <a:defRPr/>
              </a:pPr>
              <a:t>‹#›</a:t>
            </a:fld>
            <a:endParaRPr lang="en-US" altLang="en-US"/>
          </a:p>
        </p:txBody>
      </p:sp>
    </p:spTree>
    <p:extLst>
      <p:ext uri="{BB962C8B-B14F-4D97-AF65-F5344CB8AC3E}">
        <p14:creationId xmlns:p14="http://schemas.microsoft.com/office/powerpoint/2010/main" val="182669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98C-8BA9-48E0-9DA7-A607CB8C1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14F46-6081-4EDF-B525-78D64D7E4F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93B8A71-63D0-4082-9F59-97AD372D132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AD86FC2-6083-48C2-8568-F5A588B97F64}"/>
              </a:ext>
            </a:extLst>
          </p:cNvPr>
          <p:cNvSpPr>
            <a:spLocks noGrp="1" noChangeArrowheads="1"/>
          </p:cNvSpPr>
          <p:nvPr>
            <p:ph type="sldNum" sz="quarter" idx="11"/>
          </p:nvPr>
        </p:nvSpPr>
        <p:spPr>
          <a:ln/>
        </p:spPr>
        <p:txBody>
          <a:bodyPr/>
          <a:lstStyle>
            <a:lvl1pPr>
              <a:defRPr/>
            </a:lvl1pPr>
          </a:lstStyle>
          <a:p>
            <a:pPr>
              <a:defRPr/>
            </a:pPr>
            <a:fld id="{30B8049A-E7CC-44AE-A700-F9B08493E1A2}" type="slidenum">
              <a:rPr lang="en-US" altLang="en-US"/>
              <a:pPr>
                <a:defRPr/>
              </a:pPr>
              <a:t>‹#›</a:t>
            </a:fld>
            <a:endParaRPr lang="en-US" altLang="en-US"/>
          </a:p>
        </p:txBody>
      </p:sp>
    </p:spTree>
    <p:extLst>
      <p:ext uri="{BB962C8B-B14F-4D97-AF65-F5344CB8AC3E}">
        <p14:creationId xmlns:p14="http://schemas.microsoft.com/office/powerpoint/2010/main" val="5128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1AD6-9832-4505-BF59-92299A13E7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853387-54AC-459C-8748-DD7F6E8A4B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A083E72-E648-4A94-B668-7A3877D232D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EDB8830-9EDC-4377-89A6-CED09E9C5A3D}"/>
              </a:ext>
            </a:extLst>
          </p:cNvPr>
          <p:cNvSpPr>
            <a:spLocks noGrp="1" noChangeArrowheads="1"/>
          </p:cNvSpPr>
          <p:nvPr>
            <p:ph type="sldNum" sz="quarter" idx="11"/>
          </p:nvPr>
        </p:nvSpPr>
        <p:spPr>
          <a:ln/>
        </p:spPr>
        <p:txBody>
          <a:bodyPr/>
          <a:lstStyle>
            <a:lvl1pPr>
              <a:defRPr/>
            </a:lvl1pPr>
          </a:lstStyle>
          <a:p>
            <a:pPr>
              <a:defRPr/>
            </a:pPr>
            <a:fld id="{A2849EEC-5EEB-489B-A048-5E57DDCE0C12}" type="slidenum">
              <a:rPr lang="en-US" altLang="en-US"/>
              <a:pPr>
                <a:defRPr/>
              </a:pPr>
              <a:t>‹#›</a:t>
            </a:fld>
            <a:endParaRPr lang="en-US" altLang="en-US"/>
          </a:p>
        </p:txBody>
      </p:sp>
    </p:spTree>
    <p:extLst>
      <p:ext uri="{BB962C8B-B14F-4D97-AF65-F5344CB8AC3E}">
        <p14:creationId xmlns:p14="http://schemas.microsoft.com/office/powerpoint/2010/main" val="23620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116-EE83-49BE-BDE4-CD82595D1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E687C-E9D0-4253-8A92-732F3B0459EF}"/>
              </a:ext>
            </a:extLst>
          </p:cNvPr>
          <p:cNvSpPr>
            <a:spLocks noGrp="1"/>
          </p:cNvSpPr>
          <p:nvPr>
            <p:ph sz="half" idx="1"/>
          </p:nvPr>
        </p:nvSpPr>
        <p:spPr>
          <a:xfrm>
            <a:off x="457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71AFAA-F370-4C78-9965-E831805B34D9}"/>
              </a:ext>
            </a:extLst>
          </p:cNvPr>
          <p:cNvSpPr>
            <a:spLocks noGrp="1"/>
          </p:cNvSpPr>
          <p:nvPr>
            <p:ph sz="half" idx="2"/>
          </p:nvPr>
        </p:nvSpPr>
        <p:spPr>
          <a:xfrm>
            <a:off x="4648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C79FF6C-69EA-41E1-82BC-193A0379D33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A36EF82-2E47-4A08-9F5F-846022B1D54E}"/>
              </a:ext>
            </a:extLst>
          </p:cNvPr>
          <p:cNvSpPr>
            <a:spLocks noGrp="1" noChangeArrowheads="1"/>
          </p:cNvSpPr>
          <p:nvPr>
            <p:ph type="sldNum" sz="quarter" idx="11"/>
          </p:nvPr>
        </p:nvSpPr>
        <p:spPr>
          <a:ln/>
        </p:spPr>
        <p:txBody>
          <a:bodyPr/>
          <a:lstStyle>
            <a:lvl1pPr>
              <a:defRPr/>
            </a:lvl1pPr>
          </a:lstStyle>
          <a:p>
            <a:pPr>
              <a:defRPr/>
            </a:pPr>
            <a:fld id="{9066F661-4C3A-48DB-87A1-E243EA5CD835}" type="slidenum">
              <a:rPr lang="en-US" altLang="en-US"/>
              <a:pPr>
                <a:defRPr/>
              </a:pPr>
              <a:t>‹#›</a:t>
            </a:fld>
            <a:endParaRPr lang="en-US" altLang="en-US"/>
          </a:p>
        </p:txBody>
      </p:sp>
    </p:spTree>
    <p:extLst>
      <p:ext uri="{BB962C8B-B14F-4D97-AF65-F5344CB8AC3E}">
        <p14:creationId xmlns:p14="http://schemas.microsoft.com/office/powerpoint/2010/main" val="361559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828F-9436-421F-B50D-5821DA1B479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7E365C-D975-4588-960C-37827801708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5ECC2D-7085-46AF-BF08-63DE367C487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E8DEF5-20F7-4C99-B4F9-902B42F831A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03E6BE-7C16-47CD-BCA0-CC0362FD4A9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61F062E-8C1C-4D86-84A9-A0BBAC6011E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FA35DC9-4978-443B-9E4D-5E16451958A9}"/>
              </a:ext>
            </a:extLst>
          </p:cNvPr>
          <p:cNvSpPr>
            <a:spLocks noGrp="1" noChangeArrowheads="1"/>
          </p:cNvSpPr>
          <p:nvPr>
            <p:ph type="sldNum" sz="quarter" idx="11"/>
          </p:nvPr>
        </p:nvSpPr>
        <p:spPr>
          <a:ln/>
        </p:spPr>
        <p:txBody>
          <a:bodyPr/>
          <a:lstStyle>
            <a:lvl1pPr>
              <a:defRPr/>
            </a:lvl1pPr>
          </a:lstStyle>
          <a:p>
            <a:pPr>
              <a:defRPr/>
            </a:pPr>
            <a:fld id="{3BC8A2EB-CB18-4DD3-9F8D-977A86FEC85A}" type="slidenum">
              <a:rPr lang="en-US" altLang="en-US"/>
              <a:pPr>
                <a:defRPr/>
              </a:pPr>
              <a:t>‹#›</a:t>
            </a:fld>
            <a:endParaRPr lang="en-US" altLang="en-US"/>
          </a:p>
        </p:txBody>
      </p:sp>
    </p:spTree>
    <p:extLst>
      <p:ext uri="{BB962C8B-B14F-4D97-AF65-F5344CB8AC3E}">
        <p14:creationId xmlns:p14="http://schemas.microsoft.com/office/powerpoint/2010/main" val="105188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4350-3752-4B6E-9EB1-F0CC77F97B49}"/>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3A261BF-5391-417B-BADA-38DA637D8DE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1948FAE-E552-49B4-A299-48233E5D3D05}"/>
              </a:ext>
            </a:extLst>
          </p:cNvPr>
          <p:cNvSpPr>
            <a:spLocks noGrp="1" noChangeArrowheads="1"/>
          </p:cNvSpPr>
          <p:nvPr>
            <p:ph type="sldNum" sz="quarter" idx="11"/>
          </p:nvPr>
        </p:nvSpPr>
        <p:spPr>
          <a:ln/>
        </p:spPr>
        <p:txBody>
          <a:bodyPr/>
          <a:lstStyle>
            <a:lvl1pPr>
              <a:defRPr/>
            </a:lvl1pPr>
          </a:lstStyle>
          <a:p>
            <a:pPr>
              <a:defRPr/>
            </a:pPr>
            <a:fld id="{1B4DFD36-57CA-4E32-B115-5D10F849A37E}" type="slidenum">
              <a:rPr lang="en-US" altLang="en-US"/>
              <a:pPr>
                <a:defRPr/>
              </a:pPr>
              <a:t>‹#›</a:t>
            </a:fld>
            <a:endParaRPr lang="en-US" altLang="en-US"/>
          </a:p>
        </p:txBody>
      </p:sp>
    </p:spTree>
    <p:extLst>
      <p:ext uri="{BB962C8B-B14F-4D97-AF65-F5344CB8AC3E}">
        <p14:creationId xmlns:p14="http://schemas.microsoft.com/office/powerpoint/2010/main" val="422331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A0EC071-ED26-430C-A7E8-1C79BB0B449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B12A2808-150C-4DB5-832F-401DBACAB412}"/>
              </a:ext>
            </a:extLst>
          </p:cNvPr>
          <p:cNvSpPr>
            <a:spLocks noGrp="1" noChangeArrowheads="1"/>
          </p:cNvSpPr>
          <p:nvPr>
            <p:ph type="sldNum" sz="quarter" idx="11"/>
          </p:nvPr>
        </p:nvSpPr>
        <p:spPr>
          <a:ln/>
        </p:spPr>
        <p:txBody>
          <a:bodyPr/>
          <a:lstStyle>
            <a:lvl1pPr>
              <a:defRPr/>
            </a:lvl1pPr>
          </a:lstStyle>
          <a:p>
            <a:pPr>
              <a:defRPr/>
            </a:pPr>
            <a:fld id="{AFC94EB5-5EA5-42A4-B14E-890DB7D41A9D}" type="slidenum">
              <a:rPr lang="en-US" altLang="en-US"/>
              <a:pPr>
                <a:defRPr/>
              </a:pPr>
              <a:t>‹#›</a:t>
            </a:fld>
            <a:endParaRPr lang="en-US" altLang="en-US"/>
          </a:p>
        </p:txBody>
      </p:sp>
    </p:spTree>
    <p:extLst>
      <p:ext uri="{BB962C8B-B14F-4D97-AF65-F5344CB8AC3E}">
        <p14:creationId xmlns:p14="http://schemas.microsoft.com/office/powerpoint/2010/main" val="205410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8CF6-9038-4DA5-8D21-B95F6DBDCF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2C3B1-6BD5-4E22-8A8C-A70A9779DFF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F00E3-3FBF-4C21-BD96-044B5506CF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D213E4B5-B741-4C6A-902E-B70EEF1E13B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82DDAB-0CB5-40EA-A283-B544960162DB}"/>
              </a:ext>
            </a:extLst>
          </p:cNvPr>
          <p:cNvSpPr>
            <a:spLocks noGrp="1" noChangeArrowheads="1"/>
          </p:cNvSpPr>
          <p:nvPr>
            <p:ph type="sldNum" sz="quarter" idx="11"/>
          </p:nvPr>
        </p:nvSpPr>
        <p:spPr>
          <a:ln/>
        </p:spPr>
        <p:txBody>
          <a:bodyPr/>
          <a:lstStyle>
            <a:lvl1pPr>
              <a:defRPr/>
            </a:lvl1pPr>
          </a:lstStyle>
          <a:p>
            <a:pPr>
              <a:defRPr/>
            </a:pPr>
            <a:fld id="{B46CC942-60CC-4E56-983B-5C5E78B7AEDC}" type="slidenum">
              <a:rPr lang="en-US" altLang="en-US"/>
              <a:pPr>
                <a:defRPr/>
              </a:pPr>
              <a:t>‹#›</a:t>
            </a:fld>
            <a:endParaRPr lang="en-US" altLang="en-US"/>
          </a:p>
        </p:txBody>
      </p:sp>
    </p:spTree>
    <p:extLst>
      <p:ext uri="{BB962C8B-B14F-4D97-AF65-F5344CB8AC3E}">
        <p14:creationId xmlns:p14="http://schemas.microsoft.com/office/powerpoint/2010/main" val="76946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8600-5BD5-46F7-B9D9-59F3F1BDF09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17D245-2758-4A71-9B9B-FAF31A1D4DE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E174787E-F815-43DC-BBB5-B94493D9E1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277530B2-25D8-4BFA-9E94-A521BB719F1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54A9A9-051F-418C-B04B-350551776218}"/>
              </a:ext>
            </a:extLst>
          </p:cNvPr>
          <p:cNvSpPr>
            <a:spLocks noGrp="1" noChangeArrowheads="1"/>
          </p:cNvSpPr>
          <p:nvPr>
            <p:ph type="sldNum" sz="quarter" idx="11"/>
          </p:nvPr>
        </p:nvSpPr>
        <p:spPr>
          <a:ln/>
        </p:spPr>
        <p:txBody>
          <a:bodyPr/>
          <a:lstStyle>
            <a:lvl1pPr>
              <a:defRPr/>
            </a:lvl1pPr>
          </a:lstStyle>
          <a:p>
            <a:pPr>
              <a:defRPr/>
            </a:pPr>
            <a:fld id="{73B04580-6FE6-41DA-A322-C8CC815AC466}" type="slidenum">
              <a:rPr lang="en-US" altLang="en-US"/>
              <a:pPr>
                <a:defRPr/>
              </a:pPr>
              <a:t>‹#›</a:t>
            </a:fld>
            <a:endParaRPr lang="en-US" altLang="en-US"/>
          </a:p>
        </p:txBody>
      </p:sp>
    </p:spTree>
    <p:extLst>
      <p:ext uri="{BB962C8B-B14F-4D97-AF65-F5344CB8AC3E}">
        <p14:creationId xmlns:p14="http://schemas.microsoft.com/office/powerpoint/2010/main" val="133044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8829BE-9177-43B5-8834-CC90D00113AD}"/>
              </a:ext>
            </a:extLst>
          </p:cNvPr>
          <p:cNvSpPr>
            <a:spLocks noGrp="1" noChangeArrowheads="1"/>
          </p:cNvSpPr>
          <p:nvPr>
            <p:ph type="title"/>
          </p:nvPr>
        </p:nvSpPr>
        <p:spPr bwMode="auto">
          <a:xfrm>
            <a:off x="457200" y="76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703015-C09E-485F-9307-A1114C62C9EB}"/>
              </a:ext>
            </a:extLst>
          </p:cNvPr>
          <p:cNvSpPr>
            <a:spLocks noGrp="1" noChangeArrowheads="1"/>
          </p:cNvSpPr>
          <p:nvPr>
            <p:ph type="body" idx="1"/>
          </p:nvPr>
        </p:nvSpPr>
        <p:spPr bwMode="auto">
          <a:xfrm>
            <a:off x="457200" y="1447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696E4440-1D4A-4F87-81E2-FDB49986D88F}"/>
              </a:ext>
            </a:extLst>
          </p:cNvPr>
          <p:cNvSpPr>
            <a:spLocks noGrp="1" noChangeArrowheads="1"/>
          </p:cNvSpPr>
          <p:nvPr>
            <p:ph type="ftr" sz="quarter" idx="3"/>
          </p:nvPr>
        </p:nvSpPr>
        <p:spPr bwMode="auto">
          <a:xfrm>
            <a:off x="2101850" y="6251575"/>
            <a:ext cx="49545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a:solidFill>
                  <a:srgbClr val="274F73"/>
                </a:solidFill>
              </a:defRPr>
            </a:lvl1pPr>
          </a:lstStyle>
          <a:p>
            <a:pPr>
              <a:defRPr/>
            </a:pPr>
            <a:endParaRPr lang="en-US" altLang="en-US"/>
          </a:p>
        </p:txBody>
      </p:sp>
      <p:sp>
        <p:nvSpPr>
          <p:cNvPr id="1030" name="Rectangle 6">
            <a:extLst>
              <a:ext uri="{FF2B5EF4-FFF2-40B4-BE49-F238E27FC236}">
                <a16:creationId xmlns:a16="http://schemas.microsoft.com/office/drawing/2014/main" id="{F2107776-1359-40C7-A854-17FB567BD25E}"/>
              </a:ext>
            </a:extLst>
          </p:cNvPr>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smtClean="0">
                <a:solidFill>
                  <a:srgbClr val="274F73"/>
                </a:solidFill>
              </a:defRPr>
            </a:lvl1pPr>
          </a:lstStyle>
          <a:p>
            <a:pPr>
              <a:defRPr/>
            </a:pPr>
            <a:fld id="{6AC33622-5476-44AA-9456-83C824046F38}" type="slidenum">
              <a:rPr lang="en-US" altLang="en-US"/>
              <a:pPr>
                <a:defRPr/>
              </a:pPr>
              <a:t>‹#›</a:t>
            </a:fld>
            <a:endParaRPr lang="en-US" altLang="en-US"/>
          </a:p>
        </p:txBody>
      </p:sp>
      <p:pic>
        <p:nvPicPr>
          <p:cNvPr id="2" name="Picture 7" descr="official01R-200">
            <a:extLst>
              <a:ext uri="{FF2B5EF4-FFF2-40B4-BE49-F238E27FC236}">
                <a16:creationId xmlns:a16="http://schemas.microsoft.com/office/drawing/2014/main" id="{2C68DC56-6AEC-4411-A214-CB91E742D1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000" b="1" kern="1200">
          <a:solidFill>
            <a:srgbClr val="1A354D"/>
          </a:solidFill>
          <a:latin typeface="+mj-lt"/>
          <a:ea typeface="+mj-ea"/>
          <a:cs typeface="+mj-cs"/>
        </a:defRPr>
      </a:lvl1pPr>
      <a:lvl2pPr algn="l" rtl="0" eaLnBrk="1" fontAlgn="base" hangingPunct="1">
        <a:spcBef>
          <a:spcPct val="0"/>
        </a:spcBef>
        <a:spcAft>
          <a:spcPct val="0"/>
        </a:spcAft>
        <a:defRPr sz="3000" b="1">
          <a:solidFill>
            <a:srgbClr val="1A354D"/>
          </a:solidFill>
          <a:latin typeface="Century Gothic" panose="020B0502020202020204" pitchFamily="34" charset="0"/>
        </a:defRPr>
      </a:lvl2pPr>
      <a:lvl3pPr algn="l" rtl="0" eaLnBrk="1" fontAlgn="base" hangingPunct="1">
        <a:spcBef>
          <a:spcPct val="0"/>
        </a:spcBef>
        <a:spcAft>
          <a:spcPct val="0"/>
        </a:spcAft>
        <a:defRPr sz="3000" b="1">
          <a:solidFill>
            <a:srgbClr val="1A354D"/>
          </a:solidFill>
          <a:latin typeface="Century Gothic" panose="020B0502020202020204" pitchFamily="34" charset="0"/>
        </a:defRPr>
      </a:lvl3pPr>
      <a:lvl4pPr algn="l" rtl="0" eaLnBrk="1" fontAlgn="base" hangingPunct="1">
        <a:spcBef>
          <a:spcPct val="0"/>
        </a:spcBef>
        <a:spcAft>
          <a:spcPct val="0"/>
        </a:spcAft>
        <a:defRPr sz="3000" b="1">
          <a:solidFill>
            <a:srgbClr val="1A354D"/>
          </a:solidFill>
          <a:latin typeface="Century Gothic" panose="020B0502020202020204" pitchFamily="34" charset="0"/>
        </a:defRPr>
      </a:lvl4pPr>
      <a:lvl5pPr algn="l" rtl="0" eaLnBrk="1" fontAlgn="base" hangingPunct="1">
        <a:spcBef>
          <a:spcPct val="0"/>
        </a:spcBef>
        <a:spcAft>
          <a:spcPct val="0"/>
        </a:spcAft>
        <a:defRPr sz="3000" b="1">
          <a:solidFill>
            <a:srgbClr val="1A354D"/>
          </a:solidFill>
          <a:latin typeface="Century Gothic" panose="020B0502020202020204" pitchFamily="34" charset="0"/>
        </a:defRPr>
      </a:lvl5pPr>
      <a:lvl6pPr marL="457200" algn="l" rtl="0" eaLnBrk="1" fontAlgn="base" hangingPunct="1">
        <a:spcBef>
          <a:spcPct val="0"/>
        </a:spcBef>
        <a:spcAft>
          <a:spcPct val="0"/>
        </a:spcAft>
        <a:defRPr sz="3000" b="1">
          <a:solidFill>
            <a:srgbClr val="1A354D"/>
          </a:solidFill>
          <a:latin typeface="Century Gothic" panose="020B0502020202020204" pitchFamily="34" charset="0"/>
        </a:defRPr>
      </a:lvl6pPr>
      <a:lvl7pPr marL="914400" algn="l" rtl="0" eaLnBrk="1" fontAlgn="base" hangingPunct="1">
        <a:spcBef>
          <a:spcPct val="0"/>
        </a:spcBef>
        <a:spcAft>
          <a:spcPct val="0"/>
        </a:spcAft>
        <a:defRPr sz="3000" b="1">
          <a:solidFill>
            <a:srgbClr val="1A354D"/>
          </a:solidFill>
          <a:latin typeface="Century Gothic" panose="020B0502020202020204" pitchFamily="34" charset="0"/>
        </a:defRPr>
      </a:lvl7pPr>
      <a:lvl8pPr marL="1371600" algn="l" rtl="0" eaLnBrk="1" fontAlgn="base" hangingPunct="1">
        <a:spcBef>
          <a:spcPct val="0"/>
        </a:spcBef>
        <a:spcAft>
          <a:spcPct val="0"/>
        </a:spcAft>
        <a:defRPr sz="3000" b="1">
          <a:solidFill>
            <a:srgbClr val="1A354D"/>
          </a:solidFill>
          <a:latin typeface="Century Gothic" panose="020B0502020202020204" pitchFamily="34" charset="0"/>
        </a:defRPr>
      </a:lvl8pPr>
      <a:lvl9pPr marL="1828800" algn="l" rtl="0" eaLnBrk="1" fontAlgn="base" hangingPunct="1">
        <a:spcBef>
          <a:spcPct val="0"/>
        </a:spcBef>
        <a:spcAft>
          <a:spcPct val="0"/>
        </a:spcAft>
        <a:defRPr sz="3000" b="1">
          <a:solidFill>
            <a:srgbClr val="1A354D"/>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pbs.org/education/blog/cultural-appropriation-whats-an-educators-ro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week.org/teaching-learning/opinion-addressing-cultural-appropriation-in-the-classroom-tools-and-resources/2016/1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iversity.umd.edu/uploads/files/tipsheet.pdf" TargetMode="External"/><Relationship Id="rId3" Type="http://schemas.openxmlformats.org/officeDocument/2006/relationships/hyperlink" Target="https://www.edweek.org/teaching-learning/opinion-addressing-cultural-appropriation-in-the-classroom-tools-and-resources/2016/12" TargetMode="External"/><Relationship Id="rId7" Type="http://schemas.openxmlformats.org/officeDocument/2006/relationships/hyperlink" Target="https://ideas.ted.com/when-is-it-ok-to-wear-an-item-from-another-culture-and-when-is-it-appropriation-how-to-tell/" TargetMode="External"/><Relationship Id="rId2" Type="http://schemas.openxmlformats.org/officeDocument/2006/relationships/hyperlink" Target="https://www.actfl.org/sites/default/files/publications/standards/Cultures.pdf" TargetMode="External"/><Relationship Id="rId1" Type="http://schemas.openxmlformats.org/officeDocument/2006/relationships/slideLayout" Target="../slideLayouts/slideLayout2.xml"/><Relationship Id="rId6" Type="http://schemas.openxmlformats.org/officeDocument/2006/relationships/hyperlink" Target="https://www.pbs.org/education/blog/cultural-appropriation-whats-an-educators-role" TargetMode="External"/><Relationship Id="rId5" Type="http://schemas.openxmlformats.org/officeDocument/2006/relationships/hyperlink" Target="https://www.oregon.gov/ode/students-and-family/equity/NativeAmericanEducation/Documents/SB13%20Curriculum/ODE_G8_CulturalBias_Stereotypes_Appropriation.pdf" TargetMode="External"/><Relationship Id="rId4" Type="http://schemas.openxmlformats.org/officeDocument/2006/relationships/hyperlink" Target="https://www.nccj.org/blog/what-cultural-appropri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ndependent.co.uk/life-style/fashion/cultural-appropriation-appreciation-difference-meaning-fashion-examples-chinese-prom-dress-a8332176.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lickr.com/photos/magiclook/505908969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tockfreeimages.com/14319184/Asian-man-in-Lederhose-holds-Oktoberfest-pretzel.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lpecho.com/features/school-clubs-and-activities/2015/09/23/spanish-club-seeks-memb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05DF454-8E5E-4522-A72E-6CF9EE43D370}"/>
              </a:ext>
            </a:extLst>
          </p:cNvPr>
          <p:cNvSpPr>
            <a:spLocks noGrp="1" noChangeArrowheads="1"/>
          </p:cNvSpPr>
          <p:nvPr>
            <p:ph type="ctrTitle"/>
          </p:nvPr>
        </p:nvSpPr>
        <p:spPr/>
        <p:txBody>
          <a:bodyPr/>
          <a:lstStyle/>
          <a:p>
            <a:br>
              <a:rPr lang="en-US" altLang="en-US" dirty="0"/>
            </a:br>
            <a:r>
              <a:rPr lang="en-US" altLang="en-US" dirty="0"/>
              <a:t>Cultural Appropriation in World Languages Classrooms</a:t>
            </a:r>
            <a:endParaRPr lang="en-US" altLang="en-US" sz="3000" dirty="0"/>
          </a:p>
        </p:txBody>
      </p:sp>
      <p:sp>
        <p:nvSpPr>
          <p:cNvPr id="2" name="Subtitle 1">
            <a:extLst>
              <a:ext uri="{FF2B5EF4-FFF2-40B4-BE49-F238E27FC236}">
                <a16:creationId xmlns:a16="http://schemas.microsoft.com/office/drawing/2014/main" id="{797FABFC-5D43-4F14-A609-FD712C56F020}"/>
              </a:ext>
            </a:extLst>
          </p:cNvPr>
          <p:cNvSpPr>
            <a:spLocks noGrp="1"/>
          </p:cNvSpPr>
          <p:nvPr>
            <p:ph type="subTitle" idx="1"/>
          </p:nvPr>
        </p:nvSpPr>
        <p:spPr>
          <a:xfrm>
            <a:off x="1371600" y="4267200"/>
            <a:ext cx="6400800" cy="1600200"/>
          </a:xfrm>
        </p:spPr>
        <p:txBody>
          <a:bodyPr/>
          <a:lstStyle/>
          <a:p>
            <a:r>
              <a:rPr lang="en-US" dirty="0"/>
              <a:t>10.21.21</a:t>
            </a:r>
          </a:p>
          <a:p>
            <a:r>
              <a:rPr lang="en-US" dirty="0"/>
              <a:t>3:00pm</a:t>
            </a:r>
          </a:p>
          <a:p>
            <a:endParaRPr lang="en-US" dirty="0"/>
          </a:p>
          <a:p>
            <a:r>
              <a:rPr lang="en-US" dirty="0"/>
              <a:t>April Perkins</a:t>
            </a:r>
          </a:p>
          <a:p>
            <a:r>
              <a:rPr lang="en-US" sz="1800" dirty="0"/>
              <a:t>World Languages &amp; ESOL/Bilingual Programs Specialist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61C5-2DD6-4578-9CB1-19FE015CCD29}"/>
              </a:ext>
            </a:extLst>
          </p:cNvPr>
          <p:cNvSpPr>
            <a:spLocks noGrp="1"/>
          </p:cNvSpPr>
          <p:nvPr>
            <p:ph type="title"/>
          </p:nvPr>
        </p:nvSpPr>
        <p:spPr/>
        <p:txBody>
          <a:bodyPr/>
          <a:lstStyle/>
          <a:p>
            <a:r>
              <a:rPr lang="en-US" dirty="0"/>
              <a:t>Defining Cultural Appropriation</a:t>
            </a:r>
          </a:p>
        </p:txBody>
      </p:sp>
      <p:sp>
        <p:nvSpPr>
          <p:cNvPr id="3" name="Content Placeholder 2">
            <a:extLst>
              <a:ext uri="{FF2B5EF4-FFF2-40B4-BE49-F238E27FC236}">
                <a16:creationId xmlns:a16="http://schemas.microsoft.com/office/drawing/2014/main" id="{7D1593E2-C4F0-4865-AFC6-04958935670C}"/>
              </a:ext>
            </a:extLst>
          </p:cNvPr>
          <p:cNvSpPr>
            <a:spLocks noGrp="1"/>
          </p:cNvSpPr>
          <p:nvPr>
            <p:ph idx="1"/>
          </p:nvPr>
        </p:nvSpPr>
        <p:spPr/>
        <p:txBody>
          <a:bodyPr/>
          <a:lstStyle/>
          <a:p>
            <a:pPr marL="0" indent="0" algn="ctr">
              <a:buNone/>
            </a:pPr>
            <a:r>
              <a:rPr lang="en-US" sz="3200" dirty="0"/>
              <a:t>What words do you think a definition of cultural appropriation should include?</a:t>
            </a:r>
          </a:p>
          <a:p>
            <a:pPr marL="0" indent="0" algn="ctr">
              <a:buNone/>
            </a:pPr>
            <a:r>
              <a:rPr lang="en-US" dirty="0"/>
              <a:t>(Example: </a:t>
            </a:r>
            <a:r>
              <a:rPr lang="en-US" i="1" dirty="0"/>
              <a:t>insensitive</a:t>
            </a:r>
            <a:r>
              <a:rPr lang="en-US" dirty="0"/>
              <a:t>)</a:t>
            </a:r>
          </a:p>
          <a:p>
            <a:pPr marL="0" indent="0">
              <a:buNone/>
            </a:pPr>
            <a:endParaRPr lang="en-US" dirty="0"/>
          </a:p>
          <a:p>
            <a:pPr marL="0" indent="0" algn="ctr">
              <a:buNone/>
            </a:pPr>
            <a:r>
              <a:rPr lang="en-US" dirty="0"/>
              <a:t>Go to menti.com and use the code </a:t>
            </a:r>
            <a:r>
              <a:rPr lang="en-US" b="1" dirty="0"/>
              <a:t>6614 6380</a:t>
            </a:r>
            <a:r>
              <a:rPr lang="en-US" dirty="0"/>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435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E8FD-4497-4C40-BCAE-72EA558F7F00}"/>
              </a:ext>
            </a:extLst>
          </p:cNvPr>
          <p:cNvSpPr>
            <a:spLocks noGrp="1"/>
          </p:cNvSpPr>
          <p:nvPr>
            <p:ph type="title"/>
          </p:nvPr>
        </p:nvSpPr>
        <p:spPr/>
        <p:txBody>
          <a:bodyPr/>
          <a:lstStyle/>
          <a:p>
            <a:r>
              <a:rPr lang="en-US" dirty="0"/>
              <a:t>Sample Definitions</a:t>
            </a:r>
          </a:p>
        </p:txBody>
      </p:sp>
      <p:sp>
        <p:nvSpPr>
          <p:cNvPr id="3" name="Content Placeholder 2">
            <a:extLst>
              <a:ext uri="{FF2B5EF4-FFF2-40B4-BE49-F238E27FC236}">
                <a16:creationId xmlns:a16="http://schemas.microsoft.com/office/drawing/2014/main" id="{C313E5CE-A2F3-4560-A92A-B5C97F66D063}"/>
              </a:ext>
            </a:extLst>
          </p:cNvPr>
          <p:cNvSpPr>
            <a:spLocks noGrp="1"/>
          </p:cNvSpPr>
          <p:nvPr>
            <p:ph idx="1"/>
          </p:nvPr>
        </p:nvSpPr>
        <p:spPr/>
        <p:txBody>
          <a:bodyPr/>
          <a:lstStyle/>
          <a:p>
            <a:pPr marL="0" indent="0">
              <a:buNone/>
            </a:pPr>
            <a:r>
              <a:rPr lang="en-US" sz="1800" b="1" dirty="0"/>
              <a:t>Oxford Dictionary: </a:t>
            </a:r>
            <a:r>
              <a:rPr lang="en-US" sz="1800" dirty="0"/>
              <a:t>the unacknowledged or inappropriate adoption of the customs, practices, ideas, etc. of one people or society by members of another and typically more dominant people or society</a:t>
            </a:r>
          </a:p>
          <a:p>
            <a:endParaRPr lang="en-US" sz="1800" dirty="0"/>
          </a:p>
          <a:p>
            <a:pPr marL="0" indent="0">
              <a:buNone/>
            </a:pPr>
            <a:r>
              <a:rPr lang="en-US" sz="1800" b="1" dirty="0"/>
              <a:t>Oregon DOE</a:t>
            </a:r>
            <a:r>
              <a:rPr lang="en-US" sz="1800" dirty="0"/>
              <a:t>: Cultural appropriation is the adoption of the elements of another culture (often a minority group) by members of the dominant culture. It is an unequal exchange in that the appropriators often uses these stolen elements for monetary gain or prestige, without regard for the value, respect, or importance paid to these images and traditions in the original culture (Source: Yang, R. (n.d.). A project to help teach your students about appropriation. The Art of Education University. Retrieved from https://theartofeducation.edu/2018/04/20/a-project-to-help-teach-yourstudents-about-appropriation/ )</a:t>
            </a:r>
          </a:p>
          <a:p>
            <a:endParaRPr lang="en-US" dirty="0"/>
          </a:p>
        </p:txBody>
      </p:sp>
    </p:spTree>
    <p:extLst>
      <p:ext uri="{BB962C8B-B14F-4D97-AF65-F5344CB8AC3E}">
        <p14:creationId xmlns:p14="http://schemas.microsoft.com/office/powerpoint/2010/main" val="271291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F157-68B9-49AD-81AF-F278C75E7F0C}"/>
              </a:ext>
            </a:extLst>
          </p:cNvPr>
          <p:cNvSpPr>
            <a:spLocks noGrp="1"/>
          </p:cNvSpPr>
          <p:nvPr>
            <p:ph type="title"/>
          </p:nvPr>
        </p:nvSpPr>
        <p:spPr/>
        <p:txBody>
          <a:bodyPr/>
          <a:lstStyle/>
          <a:p>
            <a:r>
              <a:rPr lang="en-US" sz="2400" dirty="0"/>
              <a:t>Cultural Appropriation vs. Appreciation</a:t>
            </a:r>
          </a:p>
        </p:txBody>
      </p:sp>
      <p:sp>
        <p:nvSpPr>
          <p:cNvPr id="4" name="Content Placeholder 3">
            <a:extLst>
              <a:ext uri="{FF2B5EF4-FFF2-40B4-BE49-F238E27FC236}">
                <a16:creationId xmlns:a16="http://schemas.microsoft.com/office/drawing/2014/main" id="{65642CD4-90ED-4B62-9B1C-34A143787E99}"/>
              </a:ext>
            </a:extLst>
          </p:cNvPr>
          <p:cNvSpPr>
            <a:spLocks noGrp="1"/>
          </p:cNvSpPr>
          <p:nvPr>
            <p:ph sz="half" idx="1"/>
          </p:nvPr>
        </p:nvSpPr>
        <p:spPr>
          <a:solidFill>
            <a:srgbClr val="FFC000"/>
          </a:solidFill>
        </p:spPr>
        <p:txBody>
          <a:bodyPr/>
          <a:lstStyle/>
          <a:p>
            <a:r>
              <a:rPr lang="en-US" dirty="0"/>
              <a:t>Limited knowledge or respect for the cultural product/practice being used</a:t>
            </a:r>
          </a:p>
          <a:p>
            <a:r>
              <a:rPr lang="en-US" dirty="0"/>
              <a:t>Imbalance of power</a:t>
            </a:r>
          </a:p>
          <a:p>
            <a:r>
              <a:rPr lang="en-US" dirty="0"/>
              <a:t>Negative impact on members of the culture being appropriated</a:t>
            </a:r>
          </a:p>
          <a:p>
            <a:pPr marL="0" indent="0">
              <a:buNone/>
            </a:pPr>
            <a:endParaRPr lang="en-US" dirty="0"/>
          </a:p>
        </p:txBody>
      </p:sp>
      <p:sp>
        <p:nvSpPr>
          <p:cNvPr id="5" name="Content Placeholder 4">
            <a:extLst>
              <a:ext uri="{FF2B5EF4-FFF2-40B4-BE49-F238E27FC236}">
                <a16:creationId xmlns:a16="http://schemas.microsoft.com/office/drawing/2014/main" id="{E2B77DFA-B716-4EA9-BAFF-C4EEDE75CE58}"/>
              </a:ext>
            </a:extLst>
          </p:cNvPr>
          <p:cNvSpPr>
            <a:spLocks noGrp="1"/>
          </p:cNvSpPr>
          <p:nvPr>
            <p:ph sz="half" idx="2"/>
          </p:nvPr>
        </p:nvSpPr>
        <p:spPr>
          <a:solidFill>
            <a:srgbClr val="92D050"/>
          </a:solidFill>
        </p:spPr>
        <p:txBody>
          <a:bodyPr/>
          <a:lstStyle/>
          <a:p>
            <a:r>
              <a:rPr lang="en-US" dirty="0"/>
              <a:t>Rooted in deep understanding and respect</a:t>
            </a:r>
          </a:p>
          <a:p>
            <a:r>
              <a:rPr lang="en-US" dirty="0"/>
              <a:t>Recognition of one’s stance as an outsider</a:t>
            </a:r>
          </a:p>
          <a:p>
            <a:r>
              <a:rPr lang="en-US" dirty="0"/>
              <a:t>Appropriately crediting and benefitting the source </a:t>
            </a:r>
          </a:p>
          <a:p>
            <a:r>
              <a:rPr lang="en-US" dirty="0"/>
              <a:t>Not perceived as offensive by members of the culture</a:t>
            </a:r>
          </a:p>
          <a:p>
            <a:endParaRPr lang="en-US" dirty="0"/>
          </a:p>
        </p:txBody>
      </p:sp>
    </p:spTree>
    <p:extLst>
      <p:ext uri="{BB962C8B-B14F-4D97-AF65-F5344CB8AC3E}">
        <p14:creationId xmlns:p14="http://schemas.microsoft.com/office/powerpoint/2010/main" val="355204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415E-ADB7-4107-AE99-4E0B2924818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D1F311B-DF79-40F4-9F1F-E983FD506A6A}"/>
              </a:ext>
            </a:extLst>
          </p:cNvPr>
          <p:cNvSpPr>
            <a:spLocks noGrp="1"/>
          </p:cNvSpPr>
          <p:nvPr>
            <p:ph idx="1"/>
          </p:nvPr>
        </p:nvSpPr>
        <p:spPr/>
        <p:txBody>
          <a:bodyPr/>
          <a:lstStyle/>
          <a:p>
            <a:pPr marL="0" indent="0">
              <a:buNone/>
            </a:pPr>
            <a:r>
              <a:rPr lang="en-US" dirty="0"/>
              <a:t>With your partner(s), discuss whether the scenario may be an example of cultural appropriation or not. Be prepared to justify your opinion.</a:t>
            </a:r>
          </a:p>
          <a:p>
            <a:pPr marL="0" indent="0">
              <a:buNone/>
            </a:pPr>
            <a:r>
              <a:rPr lang="en-US" dirty="0"/>
              <a:t> </a:t>
            </a:r>
          </a:p>
          <a:p>
            <a:r>
              <a:rPr lang="en-US" sz="2000" dirty="0"/>
              <a:t>Group 1: A French teacher has students choose traditionally French names for themselves to be used in class.</a:t>
            </a:r>
          </a:p>
          <a:p>
            <a:r>
              <a:rPr lang="en-US" sz="2000" dirty="0"/>
              <a:t>Group 2: A Spanish teacher comes to class in sugar skull make-up for Día de los Muertos.</a:t>
            </a:r>
          </a:p>
          <a:p>
            <a:r>
              <a:rPr lang="en-US" sz="2000" dirty="0"/>
              <a:t>Group 3: An Arabic teacher models different fashion for Muslim women, including hijab, niqab, and abaya.</a:t>
            </a:r>
          </a:p>
          <a:p>
            <a:r>
              <a:rPr lang="en-US" sz="2000" dirty="0"/>
              <a:t>Group 4: A Chinese teacher has students make red lanterns for Lunar New Year.</a:t>
            </a:r>
          </a:p>
        </p:txBody>
      </p:sp>
    </p:spTree>
    <p:extLst>
      <p:ext uri="{BB962C8B-B14F-4D97-AF65-F5344CB8AC3E}">
        <p14:creationId xmlns:p14="http://schemas.microsoft.com/office/powerpoint/2010/main" val="326089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49EF-D23A-4561-8EBC-3DEC407BF6FF}"/>
              </a:ext>
            </a:extLst>
          </p:cNvPr>
          <p:cNvSpPr>
            <a:spLocks noGrp="1"/>
          </p:cNvSpPr>
          <p:nvPr>
            <p:ph type="title"/>
          </p:nvPr>
        </p:nvSpPr>
        <p:spPr/>
        <p:txBody>
          <a:bodyPr/>
          <a:lstStyle/>
          <a:p>
            <a:r>
              <a:rPr lang="en-US" sz="2800" dirty="0"/>
              <a:t>Questions for Teachers</a:t>
            </a:r>
          </a:p>
        </p:txBody>
      </p:sp>
      <p:sp>
        <p:nvSpPr>
          <p:cNvPr id="3" name="Content Placeholder 2">
            <a:extLst>
              <a:ext uri="{FF2B5EF4-FFF2-40B4-BE49-F238E27FC236}">
                <a16:creationId xmlns:a16="http://schemas.microsoft.com/office/drawing/2014/main" id="{A1BAEAC7-F876-4BCE-BBE8-CDC1CD35CCB4}"/>
              </a:ext>
            </a:extLst>
          </p:cNvPr>
          <p:cNvSpPr>
            <a:spLocks noGrp="1"/>
          </p:cNvSpPr>
          <p:nvPr>
            <p:ph idx="1"/>
          </p:nvPr>
        </p:nvSpPr>
        <p:spPr/>
        <p:txBody>
          <a:bodyPr/>
          <a:lstStyle/>
          <a:p>
            <a:r>
              <a:rPr lang="en-US" sz="1800" dirty="0"/>
              <a:t>Is this costume or image a stereotype of a group of people?</a:t>
            </a:r>
          </a:p>
          <a:p>
            <a:r>
              <a:rPr lang="en-US" sz="1800" dirty="0"/>
              <a:t>Does this object/image hold important cultural or traditional significance?</a:t>
            </a:r>
          </a:p>
          <a:p>
            <a:r>
              <a:rPr lang="en-US" sz="1800" dirty="0"/>
              <a:t>How does removing the context of this costume/object change its meaning?</a:t>
            </a:r>
          </a:p>
          <a:p>
            <a:r>
              <a:rPr lang="en-US" sz="1800" dirty="0"/>
              <a:t>Does my usage of the costume/object trivialize a culture or group of people?</a:t>
            </a:r>
          </a:p>
          <a:p>
            <a:pPr marL="0" indent="0">
              <a:buNone/>
            </a:pPr>
            <a:r>
              <a:rPr lang="en-US" sz="1800" dirty="0"/>
              <a:t>And…</a:t>
            </a:r>
          </a:p>
          <a:p>
            <a:r>
              <a:rPr lang="en-US" sz="1800" dirty="0"/>
              <a:t>Am I clear about my role as a member or non-member of the target culture community?</a:t>
            </a:r>
          </a:p>
          <a:p>
            <a:r>
              <a:rPr lang="en-US" sz="1800" dirty="0"/>
              <a:t>Is there a better way to teach about this aspect of a target culture?</a:t>
            </a:r>
          </a:p>
          <a:p>
            <a:endParaRPr lang="en-US" sz="1800" dirty="0"/>
          </a:p>
          <a:p>
            <a:pPr marL="0" indent="0">
              <a:buNone/>
            </a:pPr>
            <a:r>
              <a:rPr lang="en-US" sz="1400" dirty="0"/>
              <a:t>Adapted from: </a:t>
            </a:r>
            <a:r>
              <a:rPr lang="en-US" sz="1400" dirty="0">
                <a:hlinkClick r:id="rId2"/>
              </a:rPr>
              <a:t>https://www.pbs.org/education/blog/cultural-appropriation-whats-an-educators-role</a:t>
            </a:r>
            <a:endParaRPr lang="en-US" sz="1400" dirty="0"/>
          </a:p>
          <a:p>
            <a:endParaRPr lang="en-US" dirty="0"/>
          </a:p>
        </p:txBody>
      </p:sp>
    </p:spTree>
    <p:extLst>
      <p:ext uri="{BB962C8B-B14F-4D97-AF65-F5344CB8AC3E}">
        <p14:creationId xmlns:p14="http://schemas.microsoft.com/office/powerpoint/2010/main" val="342147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A101-BAB2-4C34-B15F-83A90118E264}"/>
              </a:ext>
            </a:extLst>
          </p:cNvPr>
          <p:cNvSpPr>
            <a:spLocks noGrp="1"/>
          </p:cNvSpPr>
          <p:nvPr>
            <p:ph type="title"/>
          </p:nvPr>
        </p:nvSpPr>
        <p:spPr/>
        <p:txBody>
          <a:bodyPr/>
          <a:lstStyle/>
          <a:p>
            <a:r>
              <a:rPr lang="en-US" sz="2400" dirty="0"/>
              <a:t>Teaching Students to Identify Cultural Appropriation</a:t>
            </a:r>
          </a:p>
        </p:txBody>
      </p:sp>
      <p:sp>
        <p:nvSpPr>
          <p:cNvPr id="3" name="Content Placeholder 2">
            <a:extLst>
              <a:ext uri="{FF2B5EF4-FFF2-40B4-BE49-F238E27FC236}">
                <a16:creationId xmlns:a16="http://schemas.microsoft.com/office/drawing/2014/main" id="{74162A63-2EFB-4E59-85AA-BD3F1480F0C4}"/>
              </a:ext>
            </a:extLst>
          </p:cNvPr>
          <p:cNvSpPr>
            <a:spLocks noGrp="1"/>
          </p:cNvSpPr>
          <p:nvPr>
            <p:ph idx="1"/>
          </p:nvPr>
        </p:nvSpPr>
        <p:spPr/>
        <p:txBody>
          <a:bodyPr/>
          <a:lstStyle/>
          <a:p>
            <a:r>
              <a:rPr lang="en-US" sz="2000" dirty="0"/>
              <a:t>Share examples of appropriation of the target culture with students. </a:t>
            </a:r>
          </a:p>
          <a:p>
            <a:r>
              <a:rPr lang="en-US" sz="2000" dirty="0"/>
              <a:t>Support them in reflecting on how these examples may be harmful.</a:t>
            </a:r>
          </a:p>
          <a:p>
            <a:r>
              <a:rPr lang="en-US" sz="2000" dirty="0"/>
              <a:t>Use these conversations as a springboard for developing deeper understanding of the target culture and the power dynamics at play.</a:t>
            </a:r>
          </a:p>
          <a:p>
            <a:endParaRPr lang="en-US" sz="2000" dirty="0"/>
          </a:p>
          <a:p>
            <a:pPr marL="0" indent="0">
              <a:buNone/>
            </a:pPr>
            <a:r>
              <a:rPr lang="en-US" sz="2000" dirty="0"/>
              <a:t>Check out this resource from </a:t>
            </a:r>
            <a:r>
              <a:rPr lang="en-US" sz="2000" dirty="0" err="1"/>
              <a:t>EdWeek</a:t>
            </a:r>
            <a:r>
              <a:rPr lang="en-US" sz="2000" dirty="0"/>
              <a:t> that provides discussion questions to support students’ learning about cultural appropriation:  </a:t>
            </a:r>
            <a:r>
              <a:rPr lang="en-US" sz="2000" dirty="0">
                <a:hlinkClick r:id="rId3"/>
              </a:rPr>
              <a:t>Addressing Cultural Appropriation in the Classroom – Tools and Resources</a:t>
            </a:r>
            <a:endParaRPr lang="en-US" sz="2000" dirty="0"/>
          </a:p>
          <a:p>
            <a:pPr marL="0" indent="0">
              <a:buNone/>
            </a:pPr>
            <a:endParaRPr lang="en-US" sz="1200" b="1" dirty="0"/>
          </a:p>
          <a:p>
            <a:pPr marL="0" indent="0">
              <a:buNone/>
            </a:pPr>
            <a:endParaRPr lang="en-US" sz="1400" dirty="0"/>
          </a:p>
        </p:txBody>
      </p:sp>
    </p:spTree>
    <p:extLst>
      <p:ext uri="{BB962C8B-B14F-4D97-AF65-F5344CB8AC3E}">
        <p14:creationId xmlns:p14="http://schemas.microsoft.com/office/powerpoint/2010/main" val="395906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BBA6-12B5-4A8B-B999-F5B59DC5350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7FB2D05-1886-48C1-A65E-34F24DD87992}"/>
              </a:ext>
            </a:extLst>
          </p:cNvPr>
          <p:cNvSpPr>
            <a:spLocks noGrp="1"/>
          </p:cNvSpPr>
          <p:nvPr>
            <p:ph idx="1"/>
          </p:nvPr>
        </p:nvSpPr>
        <p:spPr/>
        <p:txBody>
          <a:bodyPr/>
          <a:lstStyle/>
          <a:p>
            <a:r>
              <a:rPr lang="en-US" sz="2000" dirty="0">
                <a:hlinkClick r:id="rId2"/>
              </a:rPr>
              <a:t>ACTFL: More Than a Decade of Standards: Integrating “Cultures” in Your Language Instruction</a:t>
            </a:r>
            <a:endParaRPr lang="en-US" sz="2000" dirty="0">
              <a:hlinkClick r:id="rId3"/>
            </a:endParaRPr>
          </a:p>
          <a:p>
            <a:r>
              <a:rPr lang="en-US" sz="2000" dirty="0" err="1">
                <a:hlinkClick r:id="rId3"/>
              </a:rPr>
              <a:t>EdWeek</a:t>
            </a:r>
            <a:r>
              <a:rPr lang="en-US" sz="2000" dirty="0">
                <a:hlinkClick r:id="rId3"/>
              </a:rPr>
              <a:t>: Addressing Cultural Appropriation in the Classroom – Tools and Resources</a:t>
            </a:r>
            <a:endParaRPr lang="en-US" sz="2000" dirty="0"/>
          </a:p>
          <a:p>
            <a:r>
              <a:rPr lang="en-US" sz="2000" dirty="0">
                <a:hlinkClick r:id="rId4"/>
              </a:rPr>
              <a:t>National Conference for Community and Justice: What is Cultural Appropriation?</a:t>
            </a:r>
            <a:endParaRPr lang="en-US" sz="2000" dirty="0">
              <a:hlinkClick r:id="rId3"/>
            </a:endParaRPr>
          </a:p>
          <a:p>
            <a:r>
              <a:rPr lang="en-US" sz="2000" dirty="0">
                <a:hlinkClick r:id="rId5"/>
              </a:rPr>
              <a:t>Oregon DOE: Native American Cultural Appropriation </a:t>
            </a:r>
            <a:endParaRPr lang="en-US" sz="2000" dirty="0">
              <a:hlinkClick r:id="rId5"/>
            </a:endParaRPr>
          </a:p>
          <a:p>
            <a:r>
              <a:rPr lang="en-US" sz="2000" dirty="0">
                <a:hlinkClick r:id="rId6"/>
              </a:rPr>
              <a:t>PBS: Cultural Appropriation – What is an educator’s role?</a:t>
            </a:r>
            <a:endParaRPr lang="en-US" sz="2000" dirty="0">
              <a:hlinkClick r:id="rId6"/>
            </a:endParaRPr>
          </a:p>
          <a:p>
            <a:r>
              <a:rPr lang="en-US" sz="2000" dirty="0">
                <a:hlinkClick r:id="rId7"/>
              </a:rPr>
              <a:t>Ted: When is it ok to wear an item from another culture and when is it appropriation?</a:t>
            </a:r>
            <a:endParaRPr lang="en-US" sz="2000" dirty="0">
              <a:hlinkClick r:id="rId7"/>
            </a:endParaRPr>
          </a:p>
          <a:p>
            <a:r>
              <a:rPr lang="en-US" sz="2000" dirty="0">
                <a:hlinkClick r:id="rId8"/>
              </a:rPr>
              <a:t>University of Maryland: Understanding Cultural Appropriation &amp; Halloween</a:t>
            </a:r>
            <a:endParaRPr lang="en-US" sz="2000" dirty="0">
              <a:hlinkClick r:id="rId8"/>
            </a:endParaRPr>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973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398D-258B-4925-BC7A-4DCA057809D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4CA56E4-9DE1-4A66-9A61-D39F8A279CE9}"/>
              </a:ext>
            </a:extLst>
          </p:cNvPr>
          <p:cNvSpPr>
            <a:spLocks noGrp="1"/>
          </p:cNvSpPr>
          <p:nvPr>
            <p:ph idx="1"/>
          </p:nvPr>
        </p:nvSpPr>
        <p:spPr>
          <a:xfrm>
            <a:off x="457200" y="1447800"/>
            <a:ext cx="8077200" cy="4525963"/>
          </a:xfrm>
        </p:spPr>
        <p:txBody>
          <a:bodyPr/>
          <a:lstStyle/>
          <a:p>
            <a:r>
              <a:rPr lang="en-US" sz="2800" dirty="0"/>
              <a:t>I can define and identify examples of cultural appropriation.</a:t>
            </a:r>
          </a:p>
          <a:p>
            <a:endParaRPr lang="en-US" sz="2800" dirty="0"/>
          </a:p>
          <a:p>
            <a:r>
              <a:rPr lang="en-US" sz="2800" dirty="0"/>
              <a:t>I can support my students in learning about cultural appropriation and how to avoid engaging in it.</a:t>
            </a:r>
          </a:p>
        </p:txBody>
      </p:sp>
    </p:spTree>
    <p:extLst>
      <p:ext uri="{BB962C8B-B14F-4D97-AF65-F5344CB8AC3E}">
        <p14:creationId xmlns:p14="http://schemas.microsoft.com/office/powerpoint/2010/main" val="310826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3AC3-28C3-4849-97BB-D93C4F2643A4}"/>
              </a:ext>
            </a:extLst>
          </p:cNvPr>
          <p:cNvSpPr>
            <a:spLocks noGrp="1"/>
          </p:cNvSpPr>
          <p:nvPr>
            <p:ph type="title"/>
          </p:nvPr>
        </p:nvSpPr>
        <p:spPr/>
        <p:txBody>
          <a:bodyPr/>
          <a:lstStyle/>
          <a:p>
            <a:r>
              <a:rPr lang="en-US" dirty="0"/>
              <a:t>Essential Vocabulary and Concepts</a:t>
            </a:r>
          </a:p>
        </p:txBody>
      </p:sp>
      <p:sp>
        <p:nvSpPr>
          <p:cNvPr id="3" name="Content Placeholder 2">
            <a:extLst>
              <a:ext uri="{FF2B5EF4-FFF2-40B4-BE49-F238E27FC236}">
                <a16:creationId xmlns:a16="http://schemas.microsoft.com/office/drawing/2014/main" id="{7A06988A-CDF9-4DBA-B25E-B3CCD938527B}"/>
              </a:ext>
            </a:extLst>
          </p:cNvPr>
          <p:cNvSpPr>
            <a:spLocks noGrp="1"/>
          </p:cNvSpPr>
          <p:nvPr>
            <p:ph idx="1"/>
          </p:nvPr>
        </p:nvSpPr>
        <p:spPr/>
        <p:txBody>
          <a:bodyPr/>
          <a:lstStyle/>
          <a:p>
            <a:r>
              <a:rPr lang="en-US" sz="1400" b="1" dirty="0"/>
              <a:t>Culture</a:t>
            </a:r>
            <a:r>
              <a:rPr lang="en-US" sz="1400" dirty="0"/>
              <a:t> (noun) - the customs, arts, social institutions, and achievements of a particular nation, people, or other social group</a:t>
            </a:r>
          </a:p>
          <a:p>
            <a:endParaRPr lang="en-US" sz="1400" dirty="0"/>
          </a:p>
          <a:p>
            <a:r>
              <a:rPr lang="en-US" sz="1400" b="1" dirty="0"/>
              <a:t>Cancel culture</a:t>
            </a:r>
            <a:r>
              <a:rPr lang="en-US" sz="1400" dirty="0"/>
              <a:t> (noun) – the practice or tendency of engaging in mass canceling as a way of expressing disapproval and exerting social pressure</a:t>
            </a:r>
            <a:endParaRPr lang="en-US" sz="1400" b="1" dirty="0"/>
          </a:p>
          <a:p>
            <a:endParaRPr lang="en-US" sz="1400" b="1" dirty="0"/>
          </a:p>
          <a:p>
            <a:r>
              <a:rPr lang="en-US" sz="1400" b="1" dirty="0"/>
              <a:t>To appropriate </a:t>
            </a:r>
            <a:r>
              <a:rPr lang="en-US" sz="1400" dirty="0"/>
              <a:t>(verb) - take (something) for one's own use, typically without the owner's permission</a:t>
            </a:r>
          </a:p>
          <a:p>
            <a:pPr marL="0" indent="0">
              <a:buNone/>
            </a:pPr>
            <a:endParaRPr lang="en-US" sz="1400" dirty="0"/>
          </a:p>
          <a:p>
            <a:r>
              <a:rPr lang="en-US" sz="1400" b="1" dirty="0"/>
              <a:t>Stereotype</a:t>
            </a:r>
            <a:r>
              <a:rPr lang="en-US" sz="1400" dirty="0"/>
              <a:t> (noun) - a widely held but fixed and oversimplified image or idea of a particular type of person or thing </a:t>
            </a:r>
          </a:p>
          <a:p>
            <a:endParaRPr lang="en-US" sz="1400" dirty="0"/>
          </a:p>
          <a:p>
            <a:r>
              <a:rPr lang="en-US" sz="1400" b="1" dirty="0"/>
              <a:t>Power dynamics </a:t>
            </a:r>
            <a:r>
              <a:rPr lang="en-US" sz="1400" dirty="0"/>
              <a:t>(noun) – the way power works in a given setting</a:t>
            </a:r>
          </a:p>
          <a:p>
            <a:endParaRPr lang="en-US" sz="1400" dirty="0"/>
          </a:p>
          <a:p>
            <a:r>
              <a:rPr lang="en-US" sz="1400" b="1" dirty="0"/>
              <a:t>Intent vs. Impact </a:t>
            </a:r>
            <a:r>
              <a:rPr lang="en-US" sz="1400" dirty="0"/>
              <a:t>(nouns) – the idea that a good intention does not remove a negative effect</a:t>
            </a:r>
          </a:p>
          <a:p>
            <a:endParaRPr lang="en-US" dirty="0"/>
          </a:p>
        </p:txBody>
      </p:sp>
    </p:spTree>
    <p:extLst>
      <p:ext uri="{BB962C8B-B14F-4D97-AF65-F5344CB8AC3E}">
        <p14:creationId xmlns:p14="http://schemas.microsoft.com/office/powerpoint/2010/main" val="105954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0267-0542-4A18-8FFB-19089DF9978D}"/>
              </a:ext>
            </a:extLst>
          </p:cNvPr>
          <p:cNvSpPr>
            <a:spLocks noGrp="1"/>
          </p:cNvSpPr>
          <p:nvPr>
            <p:ph type="title"/>
          </p:nvPr>
        </p:nvSpPr>
        <p:spPr>
          <a:xfrm>
            <a:off x="76200" y="76200"/>
            <a:ext cx="8915400" cy="838200"/>
          </a:xfrm>
        </p:spPr>
        <p:txBody>
          <a:bodyPr/>
          <a:lstStyle/>
          <a:p>
            <a:r>
              <a:rPr lang="en-US" sz="2400" dirty="0"/>
              <a:t>ACTFL World-Readiness Standards for Learning Languages</a:t>
            </a:r>
          </a:p>
        </p:txBody>
      </p:sp>
      <p:pic>
        <p:nvPicPr>
          <p:cNvPr id="5" name="Picture 4">
            <a:extLst>
              <a:ext uri="{FF2B5EF4-FFF2-40B4-BE49-F238E27FC236}">
                <a16:creationId xmlns:a16="http://schemas.microsoft.com/office/drawing/2014/main" id="{0649A981-9C55-4AC5-A6B5-121ABFFB63DC}"/>
              </a:ext>
            </a:extLst>
          </p:cNvPr>
          <p:cNvPicPr>
            <a:picLocks noChangeAspect="1"/>
          </p:cNvPicPr>
          <p:nvPr/>
        </p:nvPicPr>
        <p:blipFill>
          <a:blip r:embed="rId3"/>
          <a:stretch>
            <a:fillRect/>
          </a:stretch>
        </p:blipFill>
        <p:spPr>
          <a:xfrm>
            <a:off x="155222" y="1489273"/>
            <a:ext cx="6174908" cy="3879453"/>
          </a:xfrm>
          <a:prstGeom prst="rect">
            <a:avLst/>
          </a:prstGeom>
        </p:spPr>
      </p:pic>
      <p:pic>
        <p:nvPicPr>
          <p:cNvPr id="7" name="Picture 6">
            <a:extLst>
              <a:ext uri="{FF2B5EF4-FFF2-40B4-BE49-F238E27FC236}">
                <a16:creationId xmlns:a16="http://schemas.microsoft.com/office/drawing/2014/main" id="{3644B3A8-26FE-4787-9751-37C793E8A814}"/>
              </a:ext>
            </a:extLst>
          </p:cNvPr>
          <p:cNvPicPr>
            <a:picLocks noChangeAspect="1"/>
          </p:cNvPicPr>
          <p:nvPr/>
        </p:nvPicPr>
        <p:blipFill>
          <a:blip r:embed="rId4"/>
          <a:stretch>
            <a:fillRect/>
          </a:stretch>
        </p:blipFill>
        <p:spPr>
          <a:xfrm>
            <a:off x="6467172" y="1752600"/>
            <a:ext cx="2524428" cy="3248025"/>
          </a:xfrm>
          <a:prstGeom prst="rect">
            <a:avLst/>
          </a:prstGeom>
        </p:spPr>
      </p:pic>
    </p:spTree>
    <p:extLst>
      <p:ext uri="{BB962C8B-B14F-4D97-AF65-F5344CB8AC3E}">
        <p14:creationId xmlns:p14="http://schemas.microsoft.com/office/powerpoint/2010/main" val="420445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B1BE-3C7C-4E6D-AACB-CB7D30B7C220}"/>
              </a:ext>
            </a:extLst>
          </p:cNvPr>
          <p:cNvSpPr>
            <a:spLocks noGrp="1"/>
          </p:cNvSpPr>
          <p:nvPr>
            <p:ph type="title"/>
          </p:nvPr>
        </p:nvSpPr>
        <p:spPr/>
        <p:txBody>
          <a:bodyPr/>
          <a:lstStyle/>
          <a:p>
            <a:r>
              <a:rPr lang="en-US" dirty="0"/>
              <a:t>Icebreaker Activity</a:t>
            </a:r>
          </a:p>
        </p:txBody>
      </p:sp>
      <p:sp>
        <p:nvSpPr>
          <p:cNvPr id="3" name="Content Placeholder 2">
            <a:extLst>
              <a:ext uri="{FF2B5EF4-FFF2-40B4-BE49-F238E27FC236}">
                <a16:creationId xmlns:a16="http://schemas.microsoft.com/office/drawing/2014/main" id="{6BF03426-4A7E-439D-AAD2-DE162034E486}"/>
              </a:ext>
            </a:extLst>
          </p:cNvPr>
          <p:cNvSpPr>
            <a:spLocks noGrp="1"/>
          </p:cNvSpPr>
          <p:nvPr>
            <p:ph idx="1"/>
          </p:nvPr>
        </p:nvSpPr>
        <p:spPr>
          <a:xfrm>
            <a:off x="800101" y="1422400"/>
            <a:ext cx="4495800" cy="4525963"/>
          </a:xfrm>
        </p:spPr>
        <p:txBody>
          <a:bodyPr/>
          <a:lstStyle/>
          <a:p>
            <a:pPr marL="0" indent="0">
              <a:buNone/>
            </a:pPr>
            <a:r>
              <a:rPr lang="en-US" dirty="0"/>
              <a:t>We will look at four images. </a:t>
            </a:r>
          </a:p>
          <a:p>
            <a:pPr marL="0" indent="0">
              <a:buNone/>
            </a:pPr>
            <a:endParaRPr lang="en-US" dirty="0"/>
          </a:p>
          <a:p>
            <a:pPr marL="0" indent="0">
              <a:buNone/>
            </a:pPr>
            <a:r>
              <a:rPr lang="en-US" dirty="0"/>
              <a:t>What’s your </a:t>
            </a:r>
            <a:r>
              <a:rPr lang="en-US" i="1" dirty="0"/>
              <a:t>gut reaction</a:t>
            </a:r>
            <a:r>
              <a:rPr lang="en-US" dirty="0"/>
              <a:t> as to whether they constitute cultural appropriation or not?</a:t>
            </a:r>
          </a:p>
          <a:p>
            <a:pPr marL="0" indent="0">
              <a:buNone/>
            </a:pPr>
            <a:endParaRPr lang="en-US" dirty="0"/>
          </a:p>
          <a:p>
            <a:pPr marL="0" indent="0">
              <a:buNone/>
            </a:pPr>
            <a:r>
              <a:rPr lang="en-US" dirty="0"/>
              <a:t>Vote in the Zoom poll.</a:t>
            </a:r>
          </a:p>
        </p:txBody>
      </p:sp>
      <p:pic>
        <p:nvPicPr>
          <p:cNvPr id="5" name="Picture 4">
            <a:extLst>
              <a:ext uri="{FF2B5EF4-FFF2-40B4-BE49-F238E27FC236}">
                <a16:creationId xmlns:a16="http://schemas.microsoft.com/office/drawing/2014/main" id="{B976BC06-1172-4ECA-8387-155733CC9DD6}"/>
              </a:ext>
            </a:extLst>
          </p:cNvPr>
          <p:cNvPicPr>
            <a:picLocks noChangeAspect="1"/>
          </p:cNvPicPr>
          <p:nvPr/>
        </p:nvPicPr>
        <p:blipFill>
          <a:blip r:embed="rId2"/>
          <a:stretch>
            <a:fillRect/>
          </a:stretch>
        </p:blipFill>
        <p:spPr>
          <a:xfrm>
            <a:off x="5867400" y="1524000"/>
            <a:ext cx="1724025" cy="3240189"/>
          </a:xfrm>
          <a:prstGeom prst="rect">
            <a:avLst/>
          </a:prstGeom>
        </p:spPr>
      </p:pic>
    </p:spTree>
    <p:extLst>
      <p:ext uri="{BB962C8B-B14F-4D97-AF65-F5344CB8AC3E}">
        <p14:creationId xmlns:p14="http://schemas.microsoft.com/office/powerpoint/2010/main" val="243379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9021-D338-4CF7-8B46-B5DF4A922F70}"/>
              </a:ext>
            </a:extLst>
          </p:cNvPr>
          <p:cNvSpPr>
            <a:spLocks noGrp="1"/>
          </p:cNvSpPr>
          <p:nvPr>
            <p:ph type="title"/>
          </p:nvPr>
        </p:nvSpPr>
        <p:spPr/>
        <p:txBody>
          <a:bodyPr/>
          <a:lstStyle/>
          <a:p>
            <a:r>
              <a:rPr lang="en-US" dirty="0"/>
              <a:t>Image 1</a:t>
            </a:r>
          </a:p>
        </p:txBody>
      </p:sp>
      <p:pic>
        <p:nvPicPr>
          <p:cNvPr id="4" name="Content Placeholder 3">
            <a:extLst>
              <a:ext uri="{FF2B5EF4-FFF2-40B4-BE49-F238E27FC236}">
                <a16:creationId xmlns:a16="http://schemas.microsoft.com/office/drawing/2014/main" id="{60468FF9-05CE-4E5E-AD4B-5B18F78F7303}"/>
              </a:ext>
            </a:extLst>
          </p:cNvPr>
          <p:cNvPicPr>
            <a:picLocks noGrp="1" noChangeAspect="1"/>
          </p:cNvPicPr>
          <p:nvPr>
            <p:ph idx="1"/>
          </p:nvPr>
        </p:nvPicPr>
        <p:blipFill>
          <a:blip r:embed="rId3"/>
          <a:stretch>
            <a:fillRect/>
          </a:stretch>
        </p:blipFill>
        <p:spPr>
          <a:xfrm>
            <a:off x="2628696" y="1447800"/>
            <a:ext cx="3886607" cy="4525963"/>
          </a:xfrm>
          <a:prstGeom prst="rect">
            <a:avLst/>
          </a:prstGeom>
        </p:spPr>
      </p:pic>
      <p:sp>
        <p:nvSpPr>
          <p:cNvPr id="5" name="TextBox 4">
            <a:extLst>
              <a:ext uri="{FF2B5EF4-FFF2-40B4-BE49-F238E27FC236}">
                <a16:creationId xmlns:a16="http://schemas.microsoft.com/office/drawing/2014/main" id="{0366F120-9930-42C5-A5E6-3A3D8D0DCFF0}"/>
              </a:ext>
            </a:extLst>
          </p:cNvPr>
          <p:cNvSpPr txBox="1"/>
          <p:nvPr/>
        </p:nvSpPr>
        <p:spPr>
          <a:xfrm>
            <a:off x="3200400" y="6507163"/>
            <a:ext cx="5105400" cy="261610"/>
          </a:xfrm>
          <a:prstGeom prst="rect">
            <a:avLst/>
          </a:prstGeom>
          <a:noFill/>
        </p:spPr>
        <p:txBody>
          <a:bodyPr wrap="square" rtlCol="0">
            <a:spAutoFit/>
          </a:bodyPr>
          <a:lstStyle/>
          <a:p>
            <a:r>
              <a:rPr lang="en-US" sz="1100" dirty="0"/>
              <a:t>Image retrieved from this </a:t>
            </a:r>
            <a:r>
              <a:rPr lang="en-US" sz="1100" dirty="0">
                <a:hlinkClick r:id="rId4"/>
              </a:rPr>
              <a:t>source</a:t>
            </a:r>
            <a:r>
              <a:rPr lang="en-US" sz="1100" dirty="0"/>
              <a:t>. </a:t>
            </a:r>
          </a:p>
        </p:txBody>
      </p:sp>
    </p:spTree>
    <p:extLst>
      <p:ext uri="{BB962C8B-B14F-4D97-AF65-F5344CB8AC3E}">
        <p14:creationId xmlns:p14="http://schemas.microsoft.com/office/powerpoint/2010/main" val="300920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6BC3-AF6E-4D99-896A-EE26F1ADC622}"/>
              </a:ext>
            </a:extLst>
          </p:cNvPr>
          <p:cNvSpPr>
            <a:spLocks noGrp="1"/>
          </p:cNvSpPr>
          <p:nvPr>
            <p:ph type="title"/>
          </p:nvPr>
        </p:nvSpPr>
        <p:spPr/>
        <p:txBody>
          <a:bodyPr/>
          <a:lstStyle/>
          <a:p>
            <a:r>
              <a:rPr lang="en-US" dirty="0"/>
              <a:t>Image 2</a:t>
            </a:r>
          </a:p>
        </p:txBody>
      </p:sp>
      <p:pic>
        <p:nvPicPr>
          <p:cNvPr id="4" name="Content Placeholder 3">
            <a:extLst>
              <a:ext uri="{FF2B5EF4-FFF2-40B4-BE49-F238E27FC236}">
                <a16:creationId xmlns:a16="http://schemas.microsoft.com/office/drawing/2014/main" id="{671FE681-E638-4B60-9438-2C9D6AB733EE}"/>
              </a:ext>
            </a:extLst>
          </p:cNvPr>
          <p:cNvPicPr>
            <a:picLocks noGrp="1" noChangeAspect="1"/>
          </p:cNvPicPr>
          <p:nvPr>
            <p:ph idx="1"/>
          </p:nvPr>
        </p:nvPicPr>
        <p:blipFill>
          <a:blip r:embed="rId3"/>
          <a:stretch>
            <a:fillRect/>
          </a:stretch>
        </p:blipFill>
        <p:spPr>
          <a:xfrm>
            <a:off x="2790825" y="1691481"/>
            <a:ext cx="3562350" cy="4038600"/>
          </a:xfrm>
          <a:prstGeom prst="rect">
            <a:avLst/>
          </a:prstGeom>
        </p:spPr>
      </p:pic>
      <p:sp>
        <p:nvSpPr>
          <p:cNvPr id="5" name="TextBox 4">
            <a:extLst>
              <a:ext uri="{FF2B5EF4-FFF2-40B4-BE49-F238E27FC236}">
                <a16:creationId xmlns:a16="http://schemas.microsoft.com/office/drawing/2014/main" id="{1A625637-7C2B-4BF3-A5A6-7CEC5D1623AE}"/>
              </a:ext>
            </a:extLst>
          </p:cNvPr>
          <p:cNvSpPr txBox="1"/>
          <p:nvPr/>
        </p:nvSpPr>
        <p:spPr>
          <a:xfrm>
            <a:off x="2743200" y="6467264"/>
            <a:ext cx="4648200" cy="261610"/>
          </a:xfrm>
          <a:prstGeom prst="rect">
            <a:avLst/>
          </a:prstGeom>
          <a:noFill/>
        </p:spPr>
        <p:txBody>
          <a:bodyPr wrap="square" rtlCol="0">
            <a:spAutoFit/>
          </a:bodyPr>
          <a:lstStyle/>
          <a:p>
            <a:r>
              <a:rPr lang="en-US" sz="1100" dirty="0"/>
              <a:t>Image retrieved from this </a:t>
            </a:r>
            <a:r>
              <a:rPr lang="en-US" sz="1100" dirty="0">
                <a:hlinkClick r:id="rId4"/>
              </a:rPr>
              <a:t>source</a:t>
            </a:r>
            <a:r>
              <a:rPr lang="en-US" sz="1100" dirty="0"/>
              <a:t>. </a:t>
            </a:r>
          </a:p>
        </p:txBody>
      </p:sp>
    </p:spTree>
    <p:extLst>
      <p:ext uri="{BB962C8B-B14F-4D97-AF65-F5344CB8AC3E}">
        <p14:creationId xmlns:p14="http://schemas.microsoft.com/office/powerpoint/2010/main" val="158550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64C1-4C00-4F3F-BE9B-2C96F6555086}"/>
              </a:ext>
            </a:extLst>
          </p:cNvPr>
          <p:cNvSpPr>
            <a:spLocks noGrp="1"/>
          </p:cNvSpPr>
          <p:nvPr>
            <p:ph type="title"/>
          </p:nvPr>
        </p:nvSpPr>
        <p:spPr/>
        <p:txBody>
          <a:bodyPr/>
          <a:lstStyle/>
          <a:p>
            <a:r>
              <a:rPr lang="en-US" dirty="0"/>
              <a:t>Image 3</a:t>
            </a:r>
          </a:p>
        </p:txBody>
      </p:sp>
      <p:pic>
        <p:nvPicPr>
          <p:cNvPr id="6" name="Content Placeholder 5">
            <a:extLst>
              <a:ext uri="{FF2B5EF4-FFF2-40B4-BE49-F238E27FC236}">
                <a16:creationId xmlns:a16="http://schemas.microsoft.com/office/drawing/2014/main" id="{8B782FBC-1983-49B1-B157-03964B844F69}"/>
              </a:ext>
            </a:extLst>
          </p:cNvPr>
          <p:cNvPicPr>
            <a:picLocks noGrp="1" noChangeAspect="1"/>
          </p:cNvPicPr>
          <p:nvPr>
            <p:ph idx="1"/>
          </p:nvPr>
        </p:nvPicPr>
        <p:blipFill>
          <a:blip r:embed="rId3"/>
          <a:stretch>
            <a:fillRect/>
          </a:stretch>
        </p:blipFill>
        <p:spPr>
          <a:xfrm>
            <a:off x="2572231" y="1447800"/>
            <a:ext cx="3999538" cy="4525963"/>
          </a:xfrm>
          <a:prstGeom prst="rect">
            <a:avLst/>
          </a:prstGeom>
        </p:spPr>
      </p:pic>
      <p:sp>
        <p:nvSpPr>
          <p:cNvPr id="7" name="TextBox 6">
            <a:extLst>
              <a:ext uri="{FF2B5EF4-FFF2-40B4-BE49-F238E27FC236}">
                <a16:creationId xmlns:a16="http://schemas.microsoft.com/office/drawing/2014/main" id="{119369A8-8A9E-4898-BD95-633250C36AD1}"/>
              </a:ext>
            </a:extLst>
          </p:cNvPr>
          <p:cNvSpPr txBox="1"/>
          <p:nvPr/>
        </p:nvSpPr>
        <p:spPr>
          <a:xfrm>
            <a:off x="2743200" y="6467264"/>
            <a:ext cx="4648200" cy="261610"/>
          </a:xfrm>
          <a:prstGeom prst="rect">
            <a:avLst/>
          </a:prstGeom>
          <a:noFill/>
        </p:spPr>
        <p:txBody>
          <a:bodyPr wrap="square" rtlCol="0">
            <a:spAutoFit/>
          </a:bodyPr>
          <a:lstStyle/>
          <a:p>
            <a:r>
              <a:rPr lang="en-US" sz="1100" dirty="0"/>
              <a:t>Image retrieved from this </a:t>
            </a:r>
            <a:r>
              <a:rPr lang="en-US" sz="1100" dirty="0">
                <a:hlinkClick r:id="rId4"/>
              </a:rPr>
              <a:t>source</a:t>
            </a:r>
            <a:r>
              <a:rPr lang="en-US" sz="1100" dirty="0"/>
              <a:t>. </a:t>
            </a:r>
          </a:p>
        </p:txBody>
      </p:sp>
    </p:spTree>
    <p:extLst>
      <p:ext uri="{BB962C8B-B14F-4D97-AF65-F5344CB8AC3E}">
        <p14:creationId xmlns:p14="http://schemas.microsoft.com/office/powerpoint/2010/main" val="142434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7F3E-DF17-4FB9-9DBC-74BEC4368B45}"/>
              </a:ext>
            </a:extLst>
          </p:cNvPr>
          <p:cNvSpPr>
            <a:spLocks noGrp="1"/>
          </p:cNvSpPr>
          <p:nvPr>
            <p:ph type="title"/>
          </p:nvPr>
        </p:nvSpPr>
        <p:spPr/>
        <p:txBody>
          <a:bodyPr/>
          <a:lstStyle/>
          <a:p>
            <a:r>
              <a:rPr lang="en-US" dirty="0"/>
              <a:t>Image 4</a:t>
            </a:r>
          </a:p>
        </p:txBody>
      </p:sp>
      <p:pic>
        <p:nvPicPr>
          <p:cNvPr id="4" name="Content Placeholder 3">
            <a:extLst>
              <a:ext uri="{FF2B5EF4-FFF2-40B4-BE49-F238E27FC236}">
                <a16:creationId xmlns:a16="http://schemas.microsoft.com/office/drawing/2014/main" id="{FD569CE5-5061-478E-A3BF-62A8243F1284}"/>
              </a:ext>
            </a:extLst>
          </p:cNvPr>
          <p:cNvPicPr>
            <a:picLocks noGrp="1" noChangeAspect="1"/>
          </p:cNvPicPr>
          <p:nvPr>
            <p:ph idx="1"/>
          </p:nvPr>
        </p:nvPicPr>
        <p:blipFill>
          <a:blip r:embed="rId3"/>
          <a:stretch>
            <a:fillRect/>
          </a:stretch>
        </p:blipFill>
        <p:spPr>
          <a:xfrm>
            <a:off x="1847850" y="1967706"/>
            <a:ext cx="5448300" cy="3486150"/>
          </a:xfrm>
          <a:prstGeom prst="rect">
            <a:avLst/>
          </a:prstGeom>
        </p:spPr>
      </p:pic>
      <p:sp>
        <p:nvSpPr>
          <p:cNvPr id="5" name="TextBox 4">
            <a:extLst>
              <a:ext uri="{FF2B5EF4-FFF2-40B4-BE49-F238E27FC236}">
                <a16:creationId xmlns:a16="http://schemas.microsoft.com/office/drawing/2014/main" id="{16B453BD-88B0-4AAE-A9CC-A7E555AE758C}"/>
              </a:ext>
            </a:extLst>
          </p:cNvPr>
          <p:cNvSpPr txBox="1"/>
          <p:nvPr/>
        </p:nvSpPr>
        <p:spPr>
          <a:xfrm>
            <a:off x="2590800" y="6368662"/>
            <a:ext cx="5105400" cy="276999"/>
          </a:xfrm>
          <a:prstGeom prst="rect">
            <a:avLst/>
          </a:prstGeom>
          <a:noFill/>
        </p:spPr>
        <p:txBody>
          <a:bodyPr wrap="square" rtlCol="0">
            <a:spAutoFit/>
          </a:bodyPr>
          <a:lstStyle/>
          <a:p>
            <a:r>
              <a:rPr lang="en-US" sz="1200" dirty="0"/>
              <a:t>Image retrieved from this </a:t>
            </a:r>
            <a:r>
              <a:rPr lang="en-US" sz="1200" dirty="0">
                <a:hlinkClick r:id="rId4"/>
              </a:rPr>
              <a:t>source</a:t>
            </a:r>
            <a:r>
              <a:rPr lang="en-US" sz="1200" dirty="0"/>
              <a:t>.</a:t>
            </a:r>
          </a:p>
        </p:txBody>
      </p:sp>
    </p:spTree>
    <p:extLst>
      <p:ext uri="{BB962C8B-B14F-4D97-AF65-F5344CB8AC3E}">
        <p14:creationId xmlns:p14="http://schemas.microsoft.com/office/powerpoint/2010/main" val="3865841194"/>
      </p:ext>
    </p:extLst>
  </p:cSld>
  <p:clrMapOvr>
    <a:masterClrMapping/>
  </p:clrMapOvr>
</p:sld>
</file>

<file path=ppt/theme/theme1.xml><?xml version="1.0" encoding="utf-8"?>
<a:theme xmlns:a="http://schemas.openxmlformats.org/drawingml/2006/main" name="Office Theme">
  <a:themeElements>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LAME 030918 [Compatibility Mode]" id="{C30A1E7E-13F9-40D8-A0C1-C997C40ED089}" vid="{6F6D1173-5298-458A-A732-F07795F3C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FLAME 030918</Template>
  <TotalTime>2040</TotalTime>
  <Words>1083</Words>
  <Application>Microsoft Office PowerPoint</Application>
  <PresentationFormat>On-screen Show (4:3)</PresentationFormat>
  <Paragraphs>114</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Office Theme</vt:lpstr>
      <vt:lpstr> Cultural Appropriation in World Languages Classrooms</vt:lpstr>
      <vt:lpstr>Learning Objectives</vt:lpstr>
      <vt:lpstr>Essential Vocabulary and Concepts</vt:lpstr>
      <vt:lpstr>ACTFL World-Readiness Standards for Learning Languages</vt:lpstr>
      <vt:lpstr>Icebreaker Activity</vt:lpstr>
      <vt:lpstr>Image 1</vt:lpstr>
      <vt:lpstr>Image 2</vt:lpstr>
      <vt:lpstr>Image 3</vt:lpstr>
      <vt:lpstr>Image 4</vt:lpstr>
      <vt:lpstr>Defining Cultural Appropriation</vt:lpstr>
      <vt:lpstr>Sample Definitions</vt:lpstr>
      <vt:lpstr>Cultural Appropriation vs. Appreciation</vt:lpstr>
      <vt:lpstr>Scenarios</vt:lpstr>
      <vt:lpstr>Questions for Teachers</vt:lpstr>
      <vt:lpstr>Teaching Students to Identify Cultural Appropriation</vt:lpstr>
      <vt:lpstr>Resources</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College Access  for English Learners</dc:title>
  <dc:creator>Perkins, April</dc:creator>
  <cp:lastModifiedBy>Perkins, April</cp:lastModifiedBy>
  <cp:revision>19</cp:revision>
  <dcterms:created xsi:type="dcterms:W3CDTF">2018-03-03T17:41:46Z</dcterms:created>
  <dcterms:modified xsi:type="dcterms:W3CDTF">2021-10-19T19:46:38Z</dcterms:modified>
</cp:coreProperties>
</file>