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31"/>
  </p:notesMasterIdLst>
  <p:sldIdLst>
    <p:sldId id="258" r:id="rId6"/>
    <p:sldId id="259" r:id="rId7"/>
    <p:sldId id="260" r:id="rId8"/>
    <p:sldId id="261" r:id="rId9"/>
    <p:sldId id="262" r:id="rId10"/>
    <p:sldId id="268" r:id="rId11"/>
    <p:sldId id="263" r:id="rId12"/>
    <p:sldId id="266" r:id="rId13"/>
    <p:sldId id="267" r:id="rId14"/>
    <p:sldId id="265" r:id="rId15"/>
    <p:sldId id="270" r:id="rId16"/>
    <p:sldId id="271" r:id="rId17"/>
    <p:sldId id="272" r:id="rId18"/>
    <p:sldId id="273" r:id="rId19"/>
    <p:sldId id="274" r:id="rId20"/>
    <p:sldId id="275" r:id="rId21"/>
    <p:sldId id="278" r:id="rId22"/>
    <p:sldId id="276" r:id="rId23"/>
    <p:sldId id="277" r:id="rId24"/>
    <p:sldId id="280" r:id="rId25"/>
    <p:sldId id="281" r:id="rId26"/>
    <p:sldId id="285" r:id="rId27"/>
    <p:sldId id="282" r:id="rId28"/>
    <p:sldId id="283" r:id="rId29"/>
    <p:sldId id="284" r:id="rId30"/>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5pPr>
    <a:lvl6pPr marL="2286000" algn="l" defTabSz="914400" rtl="0" eaLnBrk="1" latinLnBrk="0" hangingPunct="1">
      <a:defRPr kern="1200">
        <a:solidFill>
          <a:schemeClr val="tx1"/>
        </a:solidFill>
        <a:latin typeface="Century Gothic" panose="020B0502020202020204" pitchFamily="34" charset="0"/>
        <a:ea typeface="+mn-ea"/>
        <a:cs typeface="+mn-cs"/>
      </a:defRPr>
    </a:lvl6pPr>
    <a:lvl7pPr marL="2743200" algn="l" defTabSz="914400" rtl="0" eaLnBrk="1" latinLnBrk="0" hangingPunct="1">
      <a:defRPr kern="1200">
        <a:solidFill>
          <a:schemeClr val="tx1"/>
        </a:solidFill>
        <a:latin typeface="Century Gothic" panose="020B0502020202020204" pitchFamily="34" charset="0"/>
        <a:ea typeface="+mn-ea"/>
        <a:cs typeface="+mn-cs"/>
      </a:defRPr>
    </a:lvl7pPr>
    <a:lvl8pPr marL="3200400" algn="l" defTabSz="914400" rtl="0" eaLnBrk="1" latinLnBrk="0" hangingPunct="1">
      <a:defRPr kern="1200">
        <a:solidFill>
          <a:schemeClr val="tx1"/>
        </a:solidFill>
        <a:latin typeface="Century Gothic" panose="020B0502020202020204" pitchFamily="34" charset="0"/>
        <a:ea typeface="+mn-ea"/>
        <a:cs typeface="+mn-cs"/>
      </a:defRPr>
    </a:lvl8pPr>
    <a:lvl9pPr marL="3657600" algn="l" defTabSz="914400" rtl="0" eaLnBrk="1" latinLnBrk="0" hangingPunct="1">
      <a:defRPr kern="1200">
        <a:solidFill>
          <a:schemeClr val="tx1"/>
        </a:solidFill>
        <a:latin typeface="Century Gothic" panose="020B050202020202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9D7DB"/>
    <a:srgbClr val="548D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1500"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28A65AF-2372-4BD9-8AB7-414F0FEBFA3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hangingPunct="1">
              <a:defRPr sz="1200"/>
            </a:lvl1pPr>
          </a:lstStyle>
          <a:p>
            <a:pPr>
              <a:defRPr/>
            </a:pPr>
            <a:endParaRPr lang="en-US"/>
          </a:p>
        </p:txBody>
      </p:sp>
      <p:sp>
        <p:nvSpPr>
          <p:cNvPr id="3" name="Date Placeholder 2">
            <a:extLst>
              <a:ext uri="{FF2B5EF4-FFF2-40B4-BE49-F238E27FC236}">
                <a16:creationId xmlns:a16="http://schemas.microsoft.com/office/drawing/2014/main" id="{9D979A36-36A7-4127-B652-38EC5956C7F8}"/>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hangingPunct="1">
              <a:defRPr sz="1200"/>
            </a:lvl1pPr>
          </a:lstStyle>
          <a:p>
            <a:pPr>
              <a:defRPr/>
            </a:pPr>
            <a:fld id="{3031B706-41FA-4321-BEB8-6BE7BE30444B}" type="datetimeFigureOut">
              <a:rPr lang="en-US"/>
              <a:pPr>
                <a:defRPr/>
              </a:pPr>
              <a:t>9/16/2020</a:t>
            </a:fld>
            <a:endParaRPr lang="en-US"/>
          </a:p>
        </p:txBody>
      </p:sp>
      <p:sp>
        <p:nvSpPr>
          <p:cNvPr id="4" name="Slide Image Placeholder 3">
            <a:extLst>
              <a:ext uri="{FF2B5EF4-FFF2-40B4-BE49-F238E27FC236}">
                <a16:creationId xmlns:a16="http://schemas.microsoft.com/office/drawing/2014/main" id="{7C3E9A30-7745-4227-818E-9CA8F8809164}"/>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41B5F46D-5D1E-4CD2-B05B-30300A205E7E}"/>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A8399640-0D7F-4EB2-AFD5-59ECB4D98B28}"/>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hangingPunct="1">
              <a:defRPr sz="1200"/>
            </a:lvl1pPr>
          </a:lstStyle>
          <a:p>
            <a:pPr>
              <a:defRPr/>
            </a:pPr>
            <a:endParaRPr lang="en-US"/>
          </a:p>
        </p:txBody>
      </p:sp>
      <p:sp>
        <p:nvSpPr>
          <p:cNvPr id="7" name="Slide Number Placeholder 6">
            <a:extLst>
              <a:ext uri="{FF2B5EF4-FFF2-40B4-BE49-F238E27FC236}">
                <a16:creationId xmlns:a16="http://schemas.microsoft.com/office/drawing/2014/main" id="{093560DD-E63E-4437-9379-983AB8CF3C4E}"/>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hangingPunct="1">
              <a:defRPr sz="1200"/>
            </a:lvl1pPr>
          </a:lstStyle>
          <a:p>
            <a:pPr>
              <a:defRPr/>
            </a:pPr>
            <a:fld id="{66692B35-E2A9-4885-9C4D-B1FAEC79D931}"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a:extLst>
              <a:ext uri="{FF2B5EF4-FFF2-40B4-BE49-F238E27FC236}">
                <a16:creationId xmlns:a16="http://schemas.microsoft.com/office/drawing/2014/main" id="{3CE8DF4B-A9FC-4B80-8923-3A5AD2A4666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a:extLst>
              <a:ext uri="{FF2B5EF4-FFF2-40B4-BE49-F238E27FC236}">
                <a16:creationId xmlns:a16="http://schemas.microsoft.com/office/drawing/2014/main" id="{B1C59034-9A90-474F-91B0-564162B4E72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124" name="Slide Number Placeholder 3">
            <a:extLst>
              <a:ext uri="{FF2B5EF4-FFF2-40B4-BE49-F238E27FC236}">
                <a16:creationId xmlns:a16="http://schemas.microsoft.com/office/drawing/2014/main" id="{90D81F76-5D71-40DA-B7B3-8408F709973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D905FB03-09A4-4473-BA9B-2A1FE043A6AE}" type="slidenum">
              <a:rPr lang="en-US" altLang="en-US" smtClean="0"/>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66692B35-E2A9-4885-9C4D-B1FAEC79D931}" type="slidenum">
              <a:rPr lang="en-US" smtClean="0"/>
              <a:pPr>
                <a:defRPr/>
              </a:pPr>
              <a:t>14</a:t>
            </a:fld>
            <a:endParaRPr lang="en-US"/>
          </a:p>
        </p:txBody>
      </p:sp>
    </p:spTree>
    <p:extLst>
      <p:ext uri="{BB962C8B-B14F-4D97-AF65-F5344CB8AC3E}">
        <p14:creationId xmlns:p14="http://schemas.microsoft.com/office/powerpoint/2010/main" val="30745955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a:p>
        </p:txBody>
      </p:sp>
      <p:sp>
        <p:nvSpPr>
          <p:cNvPr id="4" name="Slide Number Placeholder 3"/>
          <p:cNvSpPr>
            <a:spLocks noGrp="1"/>
          </p:cNvSpPr>
          <p:nvPr>
            <p:ph type="sldNum" sz="quarter" idx="5"/>
          </p:nvPr>
        </p:nvSpPr>
        <p:spPr/>
        <p:txBody>
          <a:bodyPr/>
          <a:lstStyle/>
          <a:p>
            <a:pPr>
              <a:defRPr/>
            </a:pPr>
            <a:fld id="{66692B35-E2A9-4885-9C4D-B1FAEC79D931}" type="slidenum">
              <a:rPr lang="en-US" smtClean="0"/>
              <a:pPr>
                <a:defRPr/>
              </a:pPr>
              <a:t>15</a:t>
            </a:fld>
            <a:endParaRPr lang="en-US"/>
          </a:p>
        </p:txBody>
      </p:sp>
    </p:spTree>
    <p:extLst>
      <p:ext uri="{BB962C8B-B14F-4D97-AF65-F5344CB8AC3E}">
        <p14:creationId xmlns:p14="http://schemas.microsoft.com/office/powerpoint/2010/main" val="2377036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66692B35-E2A9-4885-9C4D-B1FAEC79D931}" type="slidenum">
              <a:rPr lang="en-US" smtClean="0"/>
              <a:pPr>
                <a:defRPr/>
              </a:pPr>
              <a:t>16</a:t>
            </a:fld>
            <a:endParaRPr lang="en-US"/>
          </a:p>
        </p:txBody>
      </p:sp>
    </p:spTree>
    <p:extLst>
      <p:ext uri="{BB962C8B-B14F-4D97-AF65-F5344CB8AC3E}">
        <p14:creationId xmlns:p14="http://schemas.microsoft.com/office/powerpoint/2010/main" val="21605913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66692B35-E2A9-4885-9C4D-B1FAEC79D931}" type="slidenum">
              <a:rPr lang="en-US" smtClean="0"/>
              <a:pPr>
                <a:defRPr/>
              </a:pPr>
              <a:t>17</a:t>
            </a:fld>
            <a:endParaRPr lang="en-US"/>
          </a:p>
        </p:txBody>
      </p:sp>
    </p:spTree>
    <p:extLst>
      <p:ext uri="{BB962C8B-B14F-4D97-AF65-F5344CB8AC3E}">
        <p14:creationId xmlns:p14="http://schemas.microsoft.com/office/powerpoint/2010/main" val="6287789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66692B35-E2A9-4885-9C4D-B1FAEC79D931}" type="slidenum">
              <a:rPr lang="en-US" smtClean="0"/>
              <a:pPr>
                <a:defRPr/>
              </a:pPr>
              <a:t>18</a:t>
            </a:fld>
            <a:endParaRPr lang="en-US"/>
          </a:p>
        </p:txBody>
      </p:sp>
    </p:spTree>
    <p:extLst>
      <p:ext uri="{BB962C8B-B14F-4D97-AF65-F5344CB8AC3E}">
        <p14:creationId xmlns:p14="http://schemas.microsoft.com/office/powerpoint/2010/main" val="24407223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66692B35-E2A9-4885-9C4D-B1FAEC79D931}" type="slidenum">
              <a:rPr lang="en-US" smtClean="0"/>
              <a:pPr>
                <a:defRPr/>
              </a:pPr>
              <a:t>19</a:t>
            </a:fld>
            <a:endParaRPr lang="en-US"/>
          </a:p>
        </p:txBody>
      </p:sp>
    </p:spTree>
    <p:extLst>
      <p:ext uri="{BB962C8B-B14F-4D97-AF65-F5344CB8AC3E}">
        <p14:creationId xmlns:p14="http://schemas.microsoft.com/office/powerpoint/2010/main" val="14565343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66692B35-E2A9-4885-9C4D-B1FAEC79D931}" type="slidenum">
              <a:rPr lang="en-US" smtClean="0"/>
              <a:pPr>
                <a:defRPr/>
              </a:pPr>
              <a:t>20</a:t>
            </a:fld>
            <a:endParaRPr lang="en-US"/>
          </a:p>
        </p:txBody>
      </p:sp>
    </p:spTree>
    <p:extLst>
      <p:ext uri="{BB962C8B-B14F-4D97-AF65-F5344CB8AC3E}">
        <p14:creationId xmlns:p14="http://schemas.microsoft.com/office/powerpoint/2010/main" val="16041948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66692B35-E2A9-4885-9C4D-B1FAEC79D931}" type="slidenum">
              <a:rPr lang="en-US" smtClean="0"/>
              <a:pPr>
                <a:defRPr/>
              </a:pPr>
              <a:t>21</a:t>
            </a:fld>
            <a:endParaRPr lang="en-US"/>
          </a:p>
        </p:txBody>
      </p:sp>
    </p:spTree>
    <p:extLst>
      <p:ext uri="{BB962C8B-B14F-4D97-AF65-F5344CB8AC3E}">
        <p14:creationId xmlns:p14="http://schemas.microsoft.com/office/powerpoint/2010/main" val="37322287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66692B35-E2A9-4885-9C4D-B1FAEC79D931}" type="slidenum">
              <a:rPr lang="en-US" smtClean="0"/>
              <a:pPr>
                <a:defRPr/>
              </a:pPr>
              <a:t>22</a:t>
            </a:fld>
            <a:endParaRPr lang="en-US"/>
          </a:p>
        </p:txBody>
      </p:sp>
    </p:spTree>
    <p:extLst>
      <p:ext uri="{BB962C8B-B14F-4D97-AF65-F5344CB8AC3E}">
        <p14:creationId xmlns:p14="http://schemas.microsoft.com/office/powerpoint/2010/main" val="19845470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66692B35-E2A9-4885-9C4D-B1FAEC79D931}" type="slidenum">
              <a:rPr lang="en-US" smtClean="0"/>
              <a:pPr>
                <a:defRPr/>
              </a:pPr>
              <a:t>25</a:t>
            </a:fld>
            <a:endParaRPr lang="en-US"/>
          </a:p>
        </p:txBody>
      </p:sp>
    </p:spTree>
    <p:extLst>
      <p:ext uri="{BB962C8B-B14F-4D97-AF65-F5344CB8AC3E}">
        <p14:creationId xmlns:p14="http://schemas.microsoft.com/office/powerpoint/2010/main" val="10870242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66692B35-E2A9-4885-9C4D-B1FAEC79D931}" type="slidenum">
              <a:rPr lang="en-US" smtClean="0"/>
              <a:pPr>
                <a:defRPr/>
              </a:pPr>
              <a:t>6</a:t>
            </a:fld>
            <a:endParaRPr lang="en-US"/>
          </a:p>
        </p:txBody>
      </p:sp>
    </p:spTree>
    <p:extLst>
      <p:ext uri="{BB962C8B-B14F-4D97-AF65-F5344CB8AC3E}">
        <p14:creationId xmlns:p14="http://schemas.microsoft.com/office/powerpoint/2010/main" val="25829243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66692B35-E2A9-4885-9C4D-B1FAEC79D931}" type="slidenum">
              <a:rPr lang="en-US" smtClean="0"/>
              <a:pPr>
                <a:defRPr/>
              </a:pPr>
              <a:t>7</a:t>
            </a:fld>
            <a:endParaRPr lang="en-US"/>
          </a:p>
        </p:txBody>
      </p:sp>
    </p:spTree>
    <p:extLst>
      <p:ext uri="{BB962C8B-B14F-4D97-AF65-F5344CB8AC3E}">
        <p14:creationId xmlns:p14="http://schemas.microsoft.com/office/powerpoint/2010/main" val="1242103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endParaRPr lang="en-US"/>
          </a:p>
        </p:txBody>
      </p:sp>
      <p:sp>
        <p:nvSpPr>
          <p:cNvPr id="4" name="Slide Number Placeholder 3"/>
          <p:cNvSpPr>
            <a:spLocks noGrp="1"/>
          </p:cNvSpPr>
          <p:nvPr>
            <p:ph type="sldNum" sz="quarter" idx="5"/>
          </p:nvPr>
        </p:nvSpPr>
        <p:spPr/>
        <p:txBody>
          <a:bodyPr/>
          <a:lstStyle/>
          <a:p>
            <a:pPr>
              <a:defRPr/>
            </a:pPr>
            <a:fld id="{66692B35-E2A9-4885-9C4D-B1FAEC79D931}" type="slidenum">
              <a:rPr lang="en-US" smtClean="0"/>
              <a:pPr>
                <a:defRPr/>
              </a:pPr>
              <a:t>8</a:t>
            </a:fld>
            <a:endParaRPr lang="en-US"/>
          </a:p>
        </p:txBody>
      </p:sp>
    </p:spTree>
    <p:extLst>
      <p:ext uri="{BB962C8B-B14F-4D97-AF65-F5344CB8AC3E}">
        <p14:creationId xmlns:p14="http://schemas.microsoft.com/office/powerpoint/2010/main" val="13886322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endParaRPr lang="en-US"/>
          </a:p>
        </p:txBody>
      </p:sp>
      <p:sp>
        <p:nvSpPr>
          <p:cNvPr id="4" name="Slide Number Placeholder 3"/>
          <p:cNvSpPr>
            <a:spLocks noGrp="1"/>
          </p:cNvSpPr>
          <p:nvPr>
            <p:ph type="sldNum" sz="quarter" idx="5"/>
          </p:nvPr>
        </p:nvSpPr>
        <p:spPr/>
        <p:txBody>
          <a:bodyPr/>
          <a:lstStyle/>
          <a:p>
            <a:pPr>
              <a:defRPr/>
            </a:pPr>
            <a:fld id="{66692B35-E2A9-4885-9C4D-B1FAEC79D931}" type="slidenum">
              <a:rPr lang="en-US" smtClean="0"/>
              <a:pPr>
                <a:defRPr/>
              </a:pPr>
              <a:t>9</a:t>
            </a:fld>
            <a:endParaRPr lang="en-US"/>
          </a:p>
        </p:txBody>
      </p:sp>
    </p:spTree>
    <p:extLst>
      <p:ext uri="{BB962C8B-B14F-4D97-AF65-F5344CB8AC3E}">
        <p14:creationId xmlns:p14="http://schemas.microsoft.com/office/powerpoint/2010/main" val="28650024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66692B35-E2A9-4885-9C4D-B1FAEC79D931}" type="slidenum">
              <a:rPr lang="en-US" smtClean="0"/>
              <a:pPr>
                <a:defRPr/>
              </a:pPr>
              <a:t>10</a:t>
            </a:fld>
            <a:endParaRPr lang="en-US"/>
          </a:p>
        </p:txBody>
      </p:sp>
    </p:spTree>
    <p:extLst>
      <p:ext uri="{BB962C8B-B14F-4D97-AF65-F5344CB8AC3E}">
        <p14:creationId xmlns:p14="http://schemas.microsoft.com/office/powerpoint/2010/main" val="7514007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66692B35-E2A9-4885-9C4D-B1FAEC79D931}" type="slidenum">
              <a:rPr lang="en-US" smtClean="0"/>
              <a:pPr>
                <a:defRPr/>
              </a:pPr>
              <a:t>11</a:t>
            </a:fld>
            <a:endParaRPr lang="en-US"/>
          </a:p>
        </p:txBody>
      </p:sp>
    </p:spTree>
    <p:extLst>
      <p:ext uri="{BB962C8B-B14F-4D97-AF65-F5344CB8AC3E}">
        <p14:creationId xmlns:p14="http://schemas.microsoft.com/office/powerpoint/2010/main" val="15104974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66692B35-E2A9-4885-9C4D-B1FAEC79D931}" type="slidenum">
              <a:rPr lang="en-US" smtClean="0"/>
              <a:pPr>
                <a:defRPr/>
              </a:pPr>
              <a:t>12</a:t>
            </a:fld>
            <a:endParaRPr lang="en-US"/>
          </a:p>
        </p:txBody>
      </p:sp>
    </p:spTree>
    <p:extLst>
      <p:ext uri="{BB962C8B-B14F-4D97-AF65-F5344CB8AC3E}">
        <p14:creationId xmlns:p14="http://schemas.microsoft.com/office/powerpoint/2010/main" val="27361049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66692B35-E2A9-4885-9C4D-B1FAEC79D931}" type="slidenum">
              <a:rPr lang="en-US" smtClean="0"/>
              <a:pPr>
                <a:defRPr/>
              </a:pPr>
              <a:t>13</a:t>
            </a:fld>
            <a:endParaRPr lang="en-US"/>
          </a:p>
        </p:txBody>
      </p:sp>
    </p:spTree>
    <p:extLst>
      <p:ext uri="{BB962C8B-B14F-4D97-AF65-F5344CB8AC3E}">
        <p14:creationId xmlns:p14="http://schemas.microsoft.com/office/powerpoint/2010/main" val="11508348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2590800"/>
            <a:ext cx="7772400" cy="1470025"/>
          </a:xfrm>
        </p:spPr>
        <p:txBody>
          <a:bodyPr/>
          <a:lstStyle>
            <a:lvl1pPr>
              <a:defRPr>
                <a:effectLst>
                  <a:outerShdw blurRad="38100" dist="38100" dir="2700000" algn="tl">
                    <a:srgbClr val="000000"/>
                  </a:outerShdw>
                </a:effectLst>
              </a:defRPr>
            </a:lvl1pPr>
          </a:lstStyle>
          <a:p>
            <a:pPr lvl="0"/>
            <a:r>
              <a:rPr lang="en-US" altLang="en-US" noProof="0"/>
              <a:t>Click to edit Master title style</a:t>
            </a:r>
          </a:p>
        </p:txBody>
      </p:sp>
      <p:sp>
        <p:nvSpPr>
          <p:cNvPr id="3075" name="Rectangle 3"/>
          <p:cNvSpPr>
            <a:spLocks noGrp="1" noChangeArrowheads="1"/>
          </p:cNvSpPr>
          <p:nvPr>
            <p:ph type="subTitle" idx="1"/>
          </p:nvPr>
        </p:nvSpPr>
        <p:spPr>
          <a:xfrm>
            <a:off x="1371600" y="4419600"/>
            <a:ext cx="6400800" cy="1752600"/>
          </a:xfrm>
        </p:spPr>
        <p:txBody>
          <a:bodyPr/>
          <a:lstStyle>
            <a:lvl1pPr marL="0" indent="0" algn="ctr">
              <a:defRPr sz="2000"/>
            </a:lvl1pPr>
          </a:lstStyle>
          <a:p>
            <a:pPr lvl="0"/>
            <a:r>
              <a:rPr lang="en-US" altLang="en-US" noProof="0"/>
              <a:t>Click to edit Master subtitle style</a:t>
            </a:r>
          </a:p>
        </p:txBody>
      </p:sp>
      <p:sp>
        <p:nvSpPr>
          <p:cNvPr id="4" name="Rectangle 5">
            <a:extLst>
              <a:ext uri="{FF2B5EF4-FFF2-40B4-BE49-F238E27FC236}">
                <a16:creationId xmlns:a16="http://schemas.microsoft.com/office/drawing/2014/main" id="{D593E1E2-1B27-4D10-85F3-F8B1949714FD}"/>
              </a:ext>
            </a:extLst>
          </p:cNvPr>
          <p:cNvSpPr>
            <a:spLocks noGrp="1" noChangeArrowheads="1"/>
          </p:cNvSpPr>
          <p:nvPr>
            <p:ph type="ftr" sz="quarter" idx="10"/>
          </p:nvPr>
        </p:nvSpPr>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5689744D-B965-4193-90B4-7F54109FE2CD}"/>
              </a:ext>
            </a:extLst>
          </p:cNvPr>
          <p:cNvSpPr>
            <a:spLocks noGrp="1" noChangeArrowheads="1"/>
          </p:cNvSpPr>
          <p:nvPr>
            <p:ph type="sldNum" sz="quarter" idx="11"/>
          </p:nvPr>
        </p:nvSpPr>
        <p:spPr>
          <a:xfrm>
            <a:off x="7772400" y="6327775"/>
            <a:ext cx="1143000" cy="476250"/>
          </a:xfrm>
        </p:spPr>
        <p:txBody>
          <a:bodyPr/>
          <a:lstStyle>
            <a:lvl1pPr>
              <a:defRPr/>
            </a:lvl1pPr>
          </a:lstStyle>
          <a:p>
            <a:pPr>
              <a:defRPr/>
            </a:pPr>
            <a:fld id="{CB9DD836-ABD7-4C64-8893-CDB3A1C42FE1}" type="slidenum">
              <a:rPr lang="en-US" altLang="en-US"/>
              <a:pPr>
                <a:defRPr/>
              </a:pPr>
              <a:t>‹#›</a:t>
            </a:fld>
            <a:endParaRPr lang="en-US" altLang="en-US"/>
          </a:p>
        </p:txBody>
      </p:sp>
    </p:spTree>
    <p:extLst>
      <p:ext uri="{BB962C8B-B14F-4D97-AF65-F5344CB8AC3E}">
        <p14:creationId xmlns:p14="http://schemas.microsoft.com/office/powerpoint/2010/main" val="7296932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7A197520-284E-45C9-ABF7-AB95AEE44EE6}"/>
              </a:ext>
            </a:extLst>
          </p:cNvPr>
          <p:cNvSpPr>
            <a:spLocks noGrp="1" noChangeArrowheads="1"/>
          </p:cNvSpPr>
          <p:nvPr>
            <p:ph type="ftr" sz="quarter" idx="10"/>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B33C2C9A-BF8E-4D5C-9A66-C19061C9BC36}"/>
              </a:ext>
            </a:extLst>
          </p:cNvPr>
          <p:cNvSpPr>
            <a:spLocks noGrp="1" noChangeArrowheads="1"/>
          </p:cNvSpPr>
          <p:nvPr>
            <p:ph type="sldNum" sz="quarter" idx="11"/>
          </p:nvPr>
        </p:nvSpPr>
        <p:spPr>
          <a:ln/>
        </p:spPr>
        <p:txBody>
          <a:bodyPr/>
          <a:lstStyle>
            <a:lvl1pPr>
              <a:defRPr/>
            </a:lvl1pPr>
          </a:lstStyle>
          <a:p>
            <a:pPr>
              <a:defRPr/>
            </a:pPr>
            <a:fld id="{B9294425-ABA1-43F3-961D-356E0ED9B951}" type="slidenum">
              <a:rPr lang="en-US" altLang="en-US"/>
              <a:pPr>
                <a:defRPr/>
              </a:pPr>
              <a:t>‹#›</a:t>
            </a:fld>
            <a:endParaRPr lang="en-US" altLang="en-US"/>
          </a:p>
        </p:txBody>
      </p:sp>
    </p:spTree>
    <p:extLst>
      <p:ext uri="{BB962C8B-B14F-4D97-AF65-F5344CB8AC3E}">
        <p14:creationId xmlns:p14="http://schemas.microsoft.com/office/powerpoint/2010/main" val="21539155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533400"/>
            <a:ext cx="1943100" cy="5638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533400"/>
            <a:ext cx="56769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E79D10AA-B3EC-45E3-BC74-9B3E57E8C3E7}"/>
              </a:ext>
            </a:extLst>
          </p:cNvPr>
          <p:cNvSpPr>
            <a:spLocks noGrp="1" noChangeArrowheads="1"/>
          </p:cNvSpPr>
          <p:nvPr>
            <p:ph type="ftr" sz="quarter" idx="10"/>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BDF92673-9BD7-4CEA-A475-CCED9312FFE0}"/>
              </a:ext>
            </a:extLst>
          </p:cNvPr>
          <p:cNvSpPr>
            <a:spLocks noGrp="1" noChangeArrowheads="1"/>
          </p:cNvSpPr>
          <p:nvPr>
            <p:ph type="sldNum" sz="quarter" idx="11"/>
          </p:nvPr>
        </p:nvSpPr>
        <p:spPr>
          <a:ln/>
        </p:spPr>
        <p:txBody>
          <a:bodyPr/>
          <a:lstStyle>
            <a:lvl1pPr>
              <a:defRPr/>
            </a:lvl1pPr>
          </a:lstStyle>
          <a:p>
            <a:pPr>
              <a:defRPr/>
            </a:pPr>
            <a:fld id="{7E4006BF-C99F-438D-8B1A-35EB7683BA80}" type="slidenum">
              <a:rPr lang="en-US" altLang="en-US"/>
              <a:pPr>
                <a:defRPr/>
              </a:pPr>
              <a:t>‹#›</a:t>
            </a:fld>
            <a:endParaRPr lang="en-US" altLang="en-US"/>
          </a:p>
        </p:txBody>
      </p:sp>
    </p:spTree>
    <p:extLst>
      <p:ext uri="{BB962C8B-B14F-4D97-AF65-F5344CB8AC3E}">
        <p14:creationId xmlns:p14="http://schemas.microsoft.com/office/powerpoint/2010/main" val="38045567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B35FF00C-64F0-4AF9-988C-06B7D6573BC9}"/>
              </a:ext>
            </a:extLst>
          </p:cNvPr>
          <p:cNvSpPr>
            <a:spLocks noGrp="1" noChangeArrowheads="1"/>
          </p:cNvSpPr>
          <p:nvPr>
            <p:ph type="ftr" sz="quarter" idx="10"/>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A6E0D6A4-FE39-4109-9881-1EA845D2199F}"/>
              </a:ext>
            </a:extLst>
          </p:cNvPr>
          <p:cNvSpPr>
            <a:spLocks noGrp="1" noChangeArrowheads="1"/>
          </p:cNvSpPr>
          <p:nvPr>
            <p:ph type="sldNum" sz="quarter" idx="11"/>
          </p:nvPr>
        </p:nvSpPr>
        <p:spPr>
          <a:ln/>
        </p:spPr>
        <p:txBody>
          <a:bodyPr/>
          <a:lstStyle>
            <a:lvl1pPr>
              <a:defRPr/>
            </a:lvl1pPr>
          </a:lstStyle>
          <a:p>
            <a:pPr>
              <a:defRPr/>
            </a:pPr>
            <a:fld id="{02229BC1-211B-465A-92EA-E49E5216EBE5}" type="slidenum">
              <a:rPr lang="en-US" altLang="en-US"/>
              <a:pPr>
                <a:defRPr/>
              </a:pPr>
              <a:t>‹#›</a:t>
            </a:fld>
            <a:endParaRPr lang="en-US" altLang="en-US"/>
          </a:p>
        </p:txBody>
      </p:sp>
    </p:spTree>
    <p:extLst>
      <p:ext uri="{BB962C8B-B14F-4D97-AF65-F5344CB8AC3E}">
        <p14:creationId xmlns:p14="http://schemas.microsoft.com/office/powerpoint/2010/main" val="38775753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a:extLst>
              <a:ext uri="{FF2B5EF4-FFF2-40B4-BE49-F238E27FC236}">
                <a16:creationId xmlns:a16="http://schemas.microsoft.com/office/drawing/2014/main" id="{36ED1CF2-1D76-41FB-99B3-7761BFC20DEC}"/>
              </a:ext>
            </a:extLst>
          </p:cNvPr>
          <p:cNvSpPr>
            <a:spLocks noGrp="1" noChangeArrowheads="1"/>
          </p:cNvSpPr>
          <p:nvPr>
            <p:ph type="ftr" sz="quarter" idx="10"/>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EB4B42CF-426B-445C-B679-6077C48418C7}"/>
              </a:ext>
            </a:extLst>
          </p:cNvPr>
          <p:cNvSpPr>
            <a:spLocks noGrp="1" noChangeArrowheads="1"/>
          </p:cNvSpPr>
          <p:nvPr>
            <p:ph type="sldNum" sz="quarter" idx="11"/>
          </p:nvPr>
        </p:nvSpPr>
        <p:spPr>
          <a:ln/>
        </p:spPr>
        <p:txBody>
          <a:bodyPr/>
          <a:lstStyle>
            <a:lvl1pPr>
              <a:defRPr/>
            </a:lvl1pPr>
          </a:lstStyle>
          <a:p>
            <a:pPr>
              <a:defRPr/>
            </a:pPr>
            <a:fld id="{60A65BDD-DC30-4083-9CA8-4B9E94D2BF15}" type="slidenum">
              <a:rPr lang="en-US" altLang="en-US"/>
              <a:pPr>
                <a:defRPr/>
              </a:pPr>
              <a:t>‹#›</a:t>
            </a:fld>
            <a:endParaRPr lang="en-US" altLang="en-US"/>
          </a:p>
        </p:txBody>
      </p:sp>
    </p:spTree>
    <p:extLst>
      <p:ext uri="{BB962C8B-B14F-4D97-AF65-F5344CB8AC3E}">
        <p14:creationId xmlns:p14="http://schemas.microsoft.com/office/powerpoint/2010/main" val="19268958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2057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057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a:extLst>
              <a:ext uri="{FF2B5EF4-FFF2-40B4-BE49-F238E27FC236}">
                <a16:creationId xmlns:a16="http://schemas.microsoft.com/office/drawing/2014/main" id="{C160C089-0D59-497D-9020-3DD19E9CA834}"/>
              </a:ext>
            </a:extLst>
          </p:cNvPr>
          <p:cNvSpPr>
            <a:spLocks noGrp="1" noChangeArrowheads="1"/>
          </p:cNvSpPr>
          <p:nvPr>
            <p:ph type="ftr" sz="quarter" idx="10"/>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8DEDDCCE-8B0D-41BB-9FEF-40E4DDD2A4A9}"/>
              </a:ext>
            </a:extLst>
          </p:cNvPr>
          <p:cNvSpPr>
            <a:spLocks noGrp="1" noChangeArrowheads="1"/>
          </p:cNvSpPr>
          <p:nvPr>
            <p:ph type="sldNum" sz="quarter" idx="11"/>
          </p:nvPr>
        </p:nvSpPr>
        <p:spPr>
          <a:ln/>
        </p:spPr>
        <p:txBody>
          <a:bodyPr/>
          <a:lstStyle>
            <a:lvl1pPr>
              <a:defRPr/>
            </a:lvl1pPr>
          </a:lstStyle>
          <a:p>
            <a:pPr>
              <a:defRPr/>
            </a:pPr>
            <a:fld id="{72C03E81-B20A-4D8A-B6FE-0A2514266496}" type="slidenum">
              <a:rPr lang="en-US" altLang="en-US"/>
              <a:pPr>
                <a:defRPr/>
              </a:pPr>
              <a:t>‹#›</a:t>
            </a:fld>
            <a:endParaRPr lang="en-US" altLang="en-US"/>
          </a:p>
        </p:txBody>
      </p:sp>
    </p:spTree>
    <p:extLst>
      <p:ext uri="{BB962C8B-B14F-4D97-AF65-F5344CB8AC3E}">
        <p14:creationId xmlns:p14="http://schemas.microsoft.com/office/powerpoint/2010/main" val="17722165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a:extLst>
              <a:ext uri="{FF2B5EF4-FFF2-40B4-BE49-F238E27FC236}">
                <a16:creationId xmlns:a16="http://schemas.microsoft.com/office/drawing/2014/main" id="{1E1EC843-B302-443E-8877-3C81CCBA5D9A}"/>
              </a:ext>
            </a:extLst>
          </p:cNvPr>
          <p:cNvSpPr>
            <a:spLocks noGrp="1" noChangeArrowheads="1"/>
          </p:cNvSpPr>
          <p:nvPr>
            <p:ph type="ftr" sz="quarter" idx="10"/>
          </p:nvPr>
        </p:nvSpPr>
        <p:spPr>
          <a:ln/>
        </p:spPr>
        <p:txBody>
          <a:bodyPr/>
          <a:lstStyle>
            <a:lvl1pPr>
              <a:defRPr/>
            </a:lvl1pPr>
          </a:lstStyle>
          <a:p>
            <a:pPr>
              <a:defRPr/>
            </a:pPr>
            <a:endParaRPr lang="en-US" altLang="en-US"/>
          </a:p>
        </p:txBody>
      </p:sp>
      <p:sp>
        <p:nvSpPr>
          <p:cNvPr id="8" name="Rectangle 6">
            <a:extLst>
              <a:ext uri="{FF2B5EF4-FFF2-40B4-BE49-F238E27FC236}">
                <a16:creationId xmlns:a16="http://schemas.microsoft.com/office/drawing/2014/main" id="{60CFC924-55DF-4F78-BFCB-A53612CBA664}"/>
              </a:ext>
            </a:extLst>
          </p:cNvPr>
          <p:cNvSpPr>
            <a:spLocks noGrp="1" noChangeArrowheads="1"/>
          </p:cNvSpPr>
          <p:nvPr>
            <p:ph type="sldNum" sz="quarter" idx="11"/>
          </p:nvPr>
        </p:nvSpPr>
        <p:spPr>
          <a:ln/>
        </p:spPr>
        <p:txBody>
          <a:bodyPr/>
          <a:lstStyle>
            <a:lvl1pPr>
              <a:defRPr/>
            </a:lvl1pPr>
          </a:lstStyle>
          <a:p>
            <a:pPr>
              <a:defRPr/>
            </a:pPr>
            <a:fld id="{C46E18FB-918A-4D6A-BBFE-93B11B19C1AF}" type="slidenum">
              <a:rPr lang="en-US" altLang="en-US"/>
              <a:pPr>
                <a:defRPr/>
              </a:pPr>
              <a:t>‹#›</a:t>
            </a:fld>
            <a:endParaRPr lang="en-US" altLang="en-US"/>
          </a:p>
        </p:txBody>
      </p:sp>
    </p:spTree>
    <p:extLst>
      <p:ext uri="{BB962C8B-B14F-4D97-AF65-F5344CB8AC3E}">
        <p14:creationId xmlns:p14="http://schemas.microsoft.com/office/powerpoint/2010/main" val="27162491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a:extLst>
              <a:ext uri="{FF2B5EF4-FFF2-40B4-BE49-F238E27FC236}">
                <a16:creationId xmlns:a16="http://schemas.microsoft.com/office/drawing/2014/main" id="{8593D79A-9A76-46AA-9CBD-7327974D167C}"/>
              </a:ext>
            </a:extLst>
          </p:cNvPr>
          <p:cNvSpPr>
            <a:spLocks noGrp="1" noChangeArrowheads="1"/>
          </p:cNvSpPr>
          <p:nvPr>
            <p:ph type="ftr" sz="quarter" idx="10"/>
          </p:nvPr>
        </p:nvSpPr>
        <p:spPr>
          <a:ln/>
        </p:spPr>
        <p:txBody>
          <a:bodyPr/>
          <a:lstStyle>
            <a:lvl1pPr>
              <a:defRPr/>
            </a:lvl1pPr>
          </a:lstStyle>
          <a:p>
            <a:pPr>
              <a:defRPr/>
            </a:pPr>
            <a:endParaRPr lang="en-US" altLang="en-US"/>
          </a:p>
        </p:txBody>
      </p:sp>
      <p:sp>
        <p:nvSpPr>
          <p:cNvPr id="4" name="Rectangle 6">
            <a:extLst>
              <a:ext uri="{FF2B5EF4-FFF2-40B4-BE49-F238E27FC236}">
                <a16:creationId xmlns:a16="http://schemas.microsoft.com/office/drawing/2014/main" id="{FEDB8D07-62DF-46B8-8CA9-0EAB3F3A778C}"/>
              </a:ext>
            </a:extLst>
          </p:cNvPr>
          <p:cNvSpPr>
            <a:spLocks noGrp="1" noChangeArrowheads="1"/>
          </p:cNvSpPr>
          <p:nvPr>
            <p:ph type="sldNum" sz="quarter" idx="11"/>
          </p:nvPr>
        </p:nvSpPr>
        <p:spPr>
          <a:ln/>
        </p:spPr>
        <p:txBody>
          <a:bodyPr/>
          <a:lstStyle>
            <a:lvl1pPr>
              <a:defRPr/>
            </a:lvl1pPr>
          </a:lstStyle>
          <a:p>
            <a:pPr>
              <a:defRPr/>
            </a:pPr>
            <a:fld id="{AB0AF2DD-BDDE-4631-B6A8-A105D69A3441}" type="slidenum">
              <a:rPr lang="en-US" altLang="en-US"/>
              <a:pPr>
                <a:defRPr/>
              </a:pPr>
              <a:t>‹#›</a:t>
            </a:fld>
            <a:endParaRPr lang="en-US" altLang="en-US"/>
          </a:p>
        </p:txBody>
      </p:sp>
    </p:spTree>
    <p:extLst>
      <p:ext uri="{BB962C8B-B14F-4D97-AF65-F5344CB8AC3E}">
        <p14:creationId xmlns:p14="http://schemas.microsoft.com/office/powerpoint/2010/main" val="14776797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948C8856-8977-4D4E-A7B0-D3E84580B1A7}"/>
              </a:ext>
            </a:extLst>
          </p:cNvPr>
          <p:cNvSpPr>
            <a:spLocks noGrp="1" noChangeArrowheads="1"/>
          </p:cNvSpPr>
          <p:nvPr>
            <p:ph type="ftr" sz="quarter" idx="10"/>
          </p:nvPr>
        </p:nvSpPr>
        <p:spPr>
          <a:ln/>
        </p:spPr>
        <p:txBody>
          <a:bodyPr/>
          <a:lstStyle>
            <a:lvl1pPr>
              <a:defRPr/>
            </a:lvl1pPr>
          </a:lstStyle>
          <a:p>
            <a:pPr>
              <a:defRPr/>
            </a:pPr>
            <a:endParaRPr lang="en-US" altLang="en-US"/>
          </a:p>
        </p:txBody>
      </p:sp>
      <p:sp>
        <p:nvSpPr>
          <p:cNvPr id="3" name="Rectangle 6">
            <a:extLst>
              <a:ext uri="{FF2B5EF4-FFF2-40B4-BE49-F238E27FC236}">
                <a16:creationId xmlns:a16="http://schemas.microsoft.com/office/drawing/2014/main" id="{4DF70A5F-F921-44C7-AD56-D9FD0DA6BC81}"/>
              </a:ext>
            </a:extLst>
          </p:cNvPr>
          <p:cNvSpPr>
            <a:spLocks noGrp="1" noChangeArrowheads="1"/>
          </p:cNvSpPr>
          <p:nvPr>
            <p:ph type="sldNum" sz="quarter" idx="11"/>
          </p:nvPr>
        </p:nvSpPr>
        <p:spPr>
          <a:ln/>
        </p:spPr>
        <p:txBody>
          <a:bodyPr/>
          <a:lstStyle>
            <a:lvl1pPr>
              <a:defRPr/>
            </a:lvl1pPr>
          </a:lstStyle>
          <a:p>
            <a:pPr>
              <a:defRPr/>
            </a:pPr>
            <a:fld id="{9C96D26D-A3AE-49BA-BC91-E424DB421A0F}" type="slidenum">
              <a:rPr lang="en-US" altLang="en-US"/>
              <a:pPr>
                <a:defRPr/>
              </a:pPr>
              <a:t>‹#›</a:t>
            </a:fld>
            <a:endParaRPr lang="en-US" altLang="en-US"/>
          </a:p>
        </p:txBody>
      </p:sp>
    </p:spTree>
    <p:extLst>
      <p:ext uri="{BB962C8B-B14F-4D97-AF65-F5344CB8AC3E}">
        <p14:creationId xmlns:p14="http://schemas.microsoft.com/office/powerpoint/2010/main" val="25965605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C8993561-25E1-4445-8C4F-18D6A71159AD}"/>
              </a:ext>
            </a:extLst>
          </p:cNvPr>
          <p:cNvSpPr>
            <a:spLocks noGrp="1" noChangeArrowheads="1"/>
          </p:cNvSpPr>
          <p:nvPr>
            <p:ph type="ftr" sz="quarter" idx="10"/>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E75651BE-FA94-495D-8963-6AA60BE20057}"/>
              </a:ext>
            </a:extLst>
          </p:cNvPr>
          <p:cNvSpPr>
            <a:spLocks noGrp="1" noChangeArrowheads="1"/>
          </p:cNvSpPr>
          <p:nvPr>
            <p:ph type="sldNum" sz="quarter" idx="11"/>
          </p:nvPr>
        </p:nvSpPr>
        <p:spPr>
          <a:ln/>
        </p:spPr>
        <p:txBody>
          <a:bodyPr/>
          <a:lstStyle>
            <a:lvl1pPr>
              <a:defRPr/>
            </a:lvl1pPr>
          </a:lstStyle>
          <a:p>
            <a:pPr>
              <a:defRPr/>
            </a:pPr>
            <a:fld id="{F72A0BF1-C8F9-4E67-8149-8E63B7F123F2}" type="slidenum">
              <a:rPr lang="en-US" altLang="en-US"/>
              <a:pPr>
                <a:defRPr/>
              </a:pPr>
              <a:t>‹#›</a:t>
            </a:fld>
            <a:endParaRPr lang="en-US" altLang="en-US"/>
          </a:p>
        </p:txBody>
      </p:sp>
    </p:spTree>
    <p:extLst>
      <p:ext uri="{BB962C8B-B14F-4D97-AF65-F5344CB8AC3E}">
        <p14:creationId xmlns:p14="http://schemas.microsoft.com/office/powerpoint/2010/main" val="24199908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7D67669B-4BE2-40E5-B590-5E01372BC104}"/>
              </a:ext>
            </a:extLst>
          </p:cNvPr>
          <p:cNvSpPr>
            <a:spLocks noGrp="1" noChangeArrowheads="1"/>
          </p:cNvSpPr>
          <p:nvPr>
            <p:ph type="ftr" sz="quarter" idx="10"/>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F85B7403-B9C9-4A8C-BCE3-EAEC3D461840}"/>
              </a:ext>
            </a:extLst>
          </p:cNvPr>
          <p:cNvSpPr>
            <a:spLocks noGrp="1" noChangeArrowheads="1"/>
          </p:cNvSpPr>
          <p:nvPr>
            <p:ph type="sldNum" sz="quarter" idx="11"/>
          </p:nvPr>
        </p:nvSpPr>
        <p:spPr>
          <a:ln/>
        </p:spPr>
        <p:txBody>
          <a:bodyPr/>
          <a:lstStyle>
            <a:lvl1pPr>
              <a:defRPr/>
            </a:lvl1pPr>
          </a:lstStyle>
          <a:p>
            <a:pPr>
              <a:defRPr/>
            </a:pPr>
            <a:fld id="{1CF6BCD1-A3B7-4F66-850E-076301204398}" type="slidenum">
              <a:rPr lang="en-US" altLang="en-US"/>
              <a:pPr>
                <a:defRPr/>
              </a:pPr>
              <a:t>‹#›</a:t>
            </a:fld>
            <a:endParaRPr lang="en-US" altLang="en-US"/>
          </a:p>
        </p:txBody>
      </p:sp>
    </p:spTree>
    <p:extLst>
      <p:ext uri="{BB962C8B-B14F-4D97-AF65-F5344CB8AC3E}">
        <p14:creationId xmlns:p14="http://schemas.microsoft.com/office/powerpoint/2010/main" val="35252747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31C10CEC-286F-463C-A503-9E72DE234D36}"/>
              </a:ext>
            </a:extLst>
          </p:cNvPr>
          <p:cNvSpPr>
            <a:spLocks noGrp="1" noChangeArrowheads="1"/>
          </p:cNvSpPr>
          <p:nvPr>
            <p:ph type="title"/>
          </p:nvPr>
        </p:nvSpPr>
        <p:spPr bwMode="auto">
          <a:xfrm>
            <a:off x="685800" y="533400"/>
            <a:ext cx="7772400" cy="114300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1"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F398D4CD-6154-4C6F-859E-951FC74A78FC}"/>
              </a:ext>
            </a:extLst>
          </p:cNvPr>
          <p:cNvSpPr>
            <a:spLocks noGrp="1" noChangeArrowheads="1"/>
          </p:cNvSpPr>
          <p:nvPr>
            <p:ph type="body" idx="1"/>
          </p:nvPr>
        </p:nvSpPr>
        <p:spPr bwMode="auto">
          <a:xfrm>
            <a:off x="685800" y="20574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p:txBody>
      </p:sp>
      <p:sp>
        <p:nvSpPr>
          <p:cNvPr id="1029" name="Rectangle 5">
            <a:extLst>
              <a:ext uri="{FF2B5EF4-FFF2-40B4-BE49-F238E27FC236}">
                <a16:creationId xmlns:a16="http://schemas.microsoft.com/office/drawing/2014/main" id="{A3579378-5E7D-4D6E-9D55-2F6BBE692042}"/>
              </a:ext>
            </a:extLst>
          </p:cNvPr>
          <p:cNvSpPr>
            <a:spLocks noGrp="1" noChangeArrowheads="1"/>
          </p:cNvSpPr>
          <p:nvPr>
            <p:ph type="ftr" sz="quarter" idx="3"/>
          </p:nvPr>
        </p:nvSpPr>
        <p:spPr bwMode="auto">
          <a:xfrm>
            <a:off x="3124200" y="632777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ltLang="en-US"/>
          </a:p>
        </p:txBody>
      </p:sp>
      <p:sp>
        <p:nvSpPr>
          <p:cNvPr id="1030" name="Rectangle 6">
            <a:extLst>
              <a:ext uri="{FF2B5EF4-FFF2-40B4-BE49-F238E27FC236}">
                <a16:creationId xmlns:a16="http://schemas.microsoft.com/office/drawing/2014/main" id="{D1EDA017-6A48-4116-8543-94023526A5DA}"/>
              </a:ext>
            </a:extLst>
          </p:cNvPr>
          <p:cNvSpPr>
            <a:spLocks noGrp="1" noChangeArrowheads="1"/>
          </p:cNvSpPr>
          <p:nvPr>
            <p:ph type="sldNum" sz="quarter" idx="4"/>
          </p:nvPr>
        </p:nvSpPr>
        <p:spPr bwMode="auto">
          <a:xfrm>
            <a:off x="7848600" y="6327775"/>
            <a:ext cx="1066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0D29AE38-86B9-48B6-8C3D-D770F3C35365}" type="slidenum">
              <a:rPr lang="en-US" altLang="en-US"/>
              <a:pPr>
                <a:defRPr/>
              </a:pPr>
              <a:t>‹#›</a:t>
            </a:fld>
            <a:endParaRPr lang="en-US" altLang="en-US"/>
          </a:p>
        </p:txBody>
      </p:sp>
      <p:sp>
        <p:nvSpPr>
          <p:cNvPr id="2" name="Line 7">
            <a:extLst>
              <a:ext uri="{FF2B5EF4-FFF2-40B4-BE49-F238E27FC236}">
                <a16:creationId xmlns:a16="http://schemas.microsoft.com/office/drawing/2014/main" id="{A56F28F7-17EE-4605-BC45-36F9DFD0AC44}"/>
              </a:ext>
            </a:extLst>
          </p:cNvPr>
          <p:cNvSpPr>
            <a:spLocks noChangeShapeType="1"/>
          </p:cNvSpPr>
          <p:nvPr/>
        </p:nvSpPr>
        <p:spPr bwMode="auto">
          <a:xfrm>
            <a:off x="1752600" y="1752600"/>
            <a:ext cx="5638800" cy="0"/>
          </a:xfrm>
          <a:prstGeom prst="line">
            <a:avLst/>
          </a:prstGeom>
          <a:noFill/>
          <a:ln w="38100">
            <a:solidFill>
              <a:srgbClr val="A9D7D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1031" name="Picture 8" descr="mdoe-a-72-wR">
            <a:extLst>
              <a:ext uri="{FF2B5EF4-FFF2-40B4-BE49-F238E27FC236}">
                <a16:creationId xmlns:a16="http://schemas.microsoft.com/office/drawing/2014/main" id="{B21BAF0F-62FA-45BA-B4A4-77F78C89465E}"/>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5563" y="6356350"/>
            <a:ext cx="12700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dk2" tx1="lt1" bg2="dk1" tx2="lt2" accent1="accent1" accent2="accent2" accent3="accent3" accent4="accent4" accent5="accent5" accent6="accent6" hlink="hlink" folHlink="folHlink"/>
  <p:sldLayoutIdLst>
    <p:sldLayoutId id="2147483695"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xStyles>
    <p:titleStyle>
      <a:lvl1pPr algn="ctr" rtl="0" eaLnBrk="1" fontAlgn="base" hangingPunct="1">
        <a:spcBef>
          <a:spcPct val="0"/>
        </a:spcBef>
        <a:spcAft>
          <a:spcPct val="0"/>
        </a:spcAft>
        <a:defRPr sz="3200" b="1">
          <a:solidFill>
            <a:schemeClr val="tx1"/>
          </a:solidFill>
          <a:latin typeface="+mj-lt"/>
          <a:ea typeface="+mj-ea"/>
          <a:cs typeface="+mj-cs"/>
        </a:defRPr>
      </a:lvl1pPr>
      <a:lvl2pPr algn="ctr" rtl="0" eaLnBrk="1" fontAlgn="base" hangingPunct="1">
        <a:spcBef>
          <a:spcPct val="0"/>
        </a:spcBef>
        <a:spcAft>
          <a:spcPct val="0"/>
        </a:spcAft>
        <a:defRPr sz="3200" b="1">
          <a:solidFill>
            <a:schemeClr val="tx1"/>
          </a:solidFill>
          <a:latin typeface="Century Gothic" pitchFamily="34" charset="0"/>
        </a:defRPr>
      </a:lvl2pPr>
      <a:lvl3pPr algn="ctr" rtl="0" eaLnBrk="1" fontAlgn="base" hangingPunct="1">
        <a:spcBef>
          <a:spcPct val="0"/>
        </a:spcBef>
        <a:spcAft>
          <a:spcPct val="0"/>
        </a:spcAft>
        <a:defRPr sz="3200" b="1">
          <a:solidFill>
            <a:schemeClr val="tx1"/>
          </a:solidFill>
          <a:latin typeface="Century Gothic" pitchFamily="34" charset="0"/>
        </a:defRPr>
      </a:lvl3pPr>
      <a:lvl4pPr algn="ctr" rtl="0" eaLnBrk="1" fontAlgn="base" hangingPunct="1">
        <a:spcBef>
          <a:spcPct val="0"/>
        </a:spcBef>
        <a:spcAft>
          <a:spcPct val="0"/>
        </a:spcAft>
        <a:defRPr sz="3200" b="1">
          <a:solidFill>
            <a:schemeClr val="tx1"/>
          </a:solidFill>
          <a:latin typeface="Century Gothic" pitchFamily="34" charset="0"/>
        </a:defRPr>
      </a:lvl4pPr>
      <a:lvl5pPr algn="ctr" rtl="0" eaLnBrk="1" fontAlgn="base" hangingPunct="1">
        <a:spcBef>
          <a:spcPct val="0"/>
        </a:spcBef>
        <a:spcAft>
          <a:spcPct val="0"/>
        </a:spcAft>
        <a:defRPr sz="3200" b="1">
          <a:solidFill>
            <a:schemeClr val="tx1"/>
          </a:solidFill>
          <a:latin typeface="Century Gothic" pitchFamily="34" charset="0"/>
        </a:defRPr>
      </a:lvl5pPr>
      <a:lvl6pPr marL="457200" algn="ctr" rtl="0" eaLnBrk="1" fontAlgn="base" hangingPunct="1">
        <a:spcBef>
          <a:spcPct val="0"/>
        </a:spcBef>
        <a:spcAft>
          <a:spcPct val="0"/>
        </a:spcAft>
        <a:defRPr sz="3200" b="1">
          <a:solidFill>
            <a:schemeClr val="tx1"/>
          </a:solidFill>
          <a:latin typeface="Century Gothic" pitchFamily="34" charset="0"/>
        </a:defRPr>
      </a:lvl6pPr>
      <a:lvl7pPr marL="914400" algn="ctr" rtl="0" eaLnBrk="1" fontAlgn="base" hangingPunct="1">
        <a:spcBef>
          <a:spcPct val="0"/>
        </a:spcBef>
        <a:spcAft>
          <a:spcPct val="0"/>
        </a:spcAft>
        <a:defRPr sz="3200" b="1">
          <a:solidFill>
            <a:schemeClr val="tx1"/>
          </a:solidFill>
          <a:latin typeface="Century Gothic" pitchFamily="34" charset="0"/>
        </a:defRPr>
      </a:lvl7pPr>
      <a:lvl8pPr marL="1371600" algn="ctr" rtl="0" eaLnBrk="1" fontAlgn="base" hangingPunct="1">
        <a:spcBef>
          <a:spcPct val="0"/>
        </a:spcBef>
        <a:spcAft>
          <a:spcPct val="0"/>
        </a:spcAft>
        <a:defRPr sz="3200" b="1">
          <a:solidFill>
            <a:schemeClr val="tx1"/>
          </a:solidFill>
          <a:latin typeface="Century Gothic" pitchFamily="34" charset="0"/>
        </a:defRPr>
      </a:lvl8pPr>
      <a:lvl9pPr marL="1828800" algn="ctr" rtl="0" eaLnBrk="1" fontAlgn="base" hangingPunct="1">
        <a:spcBef>
          <a:spcPct val="0"/>
        </a:spcBef>
        <a:spcAft>
          <a:spcPct val="0"/>
        </a:spcAft>
        <a:defRPr sz="3200" b="1">
          <a:solidFill>
            <a:schemeClr val="tx1"/>
          </a:solidFill>
          <a:latin typeface="Century Gothic" pitchFamily="34" charset="0"/>
        </a:defRPr>
      </a:lvl9pPr>
    </p:titleStyle>
    <p:bodyStyle>
      <a:lvl1pPr marL="342900" indent="-342900" algn="l" rtl="0" eaLnBrk="1" fontAlgn="base" hangingPunct="1">
        <a:spcBef>
          <a:spcPct val="20000"/>
        </a:spcBef>
        <a:spcAft>
          <a:spcPct val="0"/>
        </a:spcAft>
        <a:defRPr sz="2800">
          <a:solidFill>
            <a:schemeClr val="tx1"/>
          </a:solidFill>
          <a:latin typeface="+mn-lt"/>
          <a:ea typeface="+mn-ea"/>
          <a:cs typeface="+mn-cs"/>
        </a:defRPr>
      </a:lvl1pPr>
      <a:lvl2pPr marL="742950" indent="-285750" algn="l" rtl="0" eaLnBrk="1" fontAlgn="base" hangingPunct="1">
        <a:spcBef>
          <a:spcPct val="20000"/>
        </a:spcBef>
        <a:spcAft>
          <a:spcPct val="0"/>
        </a:spcAft>
        <a:buFont typeface="Century Gothic" panose="020B0502020202020204" pitchFamily="34" charset="0"/>
        <a:buChar char="•"/>
        <a:defRPr sz="2800">
          <a:solidFill>
            <a:schemeClr val="tx1"/>
          </a:solidFill>
          <a:latin typeface="+mn-lt"/>
        </a:defRPr>
      </a:lvl2pPr>
      <a:lvl3pPr marL="1143000" indent="-228600" algn="l" rtl="0" eaLnBrk="1" fontAlgn="base" hangingPunct="1">
        <a:spcBef>
          <a:spcPct val="20000"/>
        </a:spcBef>
        <a:spcAft>
          <a:spcPct val="0"/>
        </a:spcAft>
        <a:buFont typeface="Times New Roman" panose="02020603050405020304" pitchFamily="18" charset="0"/>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danielle.m.saucier@maine.gov"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interventioncentral.org/" TargetMode="External"/><Relationship Id="rId2" Type="http://schemas.openxmlformats.org/officeDocument/2006/relationships/hyperlink" Target="http://www.fcrr.org/"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thebluediamondgallery.com/wooden-tile/q/questions.html" TargetMode="External"/><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bit.ly/2AGOKob" TargetMode="External"/><Relationship Id="rId7"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hyperlink" Target="http://www.globalawareness101.org/" TargetMode="External"/><Relationship Id="rId5" Type="http://schemas.openxmlformats.org/officeDocument/2006/relationships/image" Target="../media/image9.jpeg"/><Relationship Id="rId4" Type="http://schemas.openxmlformats.org/officeDocument/2006/relationships/hyperlink" Target="mailto:danielle.m.saucier@maine.gov"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D6143E2E-08AB-4FFB-94CD-AD82E23FCFB7}"/>
              </a:ext>
            </a:extLst>
          </p:cNvPr>
          <p:cNvSpPr>
            <a:spLocks noGrp="1" noChangeArrowheads="1"/>
          </p:cNvSpPr>
          <p:nvPr>
            <p:ph type="ctrTitle"/>
          </p:nvPr>
        </p:nvSpPr>
        <p:spPr/>
        <p:txBody>
          <a:bodyPr/>
          <a:lstStyle/>
          <a:p>
            <a:pPr eaLnBrk="1" hangingPunct="1">
              <a:defRPr/>
            </a:pPr>
            <a:r>
              <a:rPr lang="en-US" altLang="en-US" sz="4800"/>
              <a:t>Comprehension &amp; Fluency</a:t>
            </a:r>
          </a:p>
        </p:txBody>
      </p:sp>
      <p:sp>
        <p:nvSpPr>
          <p:cNvPr id="4099" name="Rectangle 3">
            <a:extLst>
              <a:ext uri="{FF2B5EF4-FFF2-40B4-BE49-F238E27FC236}">
                <a16:creationId xmlns:a16="http://schemas.microsoft.com/office/drawing/2014/main" id="{19105EB6-9C0E-4F96-85C9-2ACCC67D6652}"/>
              </a:ext>
            </a:extLst>
          </p:cNvPr>
          <p:cNvSpPr>
            <a:spLocks noGrp="1" noChangeArrowheads="1"/>
          </p:cNvSpPr>
          <p:nvPr>
            <p:ph type="subTitle" idx="1"/>
          </p:nvPr>
        </p:nvSpPr>
        <p:spPr/>
        <p:txBody>
          <a:bodyPr/>
          <a:lstStyle/>
          <a:p>
            <a:pPr eaLnBrk="1" hangingPunct="1"/>
            <a:r>
              <a:rPr lang="en-US" altLang="en-US"/>
              <a:t>Danielle M. Saucier</a:t>
            </a:r>
          </a:p>
          <a:p>
            <a:pPr eaLnBrk="1" hangingPunct="1"/>
            <a:r>
              <a:rPr lang="en-US" altLang="en-US"/>
              <a:t>Elementary Literacy Specialist</a:t>
            </a:r>
          </a:p>
          <a:p>
            <a:pPr eaLnBrk="1" hangingPunct="1"/>
            <a:r>
              <a:rPr lang="en-US" altLang="en-US"/>
              <a:t>Maine Department of Education</a:t>
            </a:r>
          </a:p>
          <a:p>
            <a:pPr eaLnBrk="1" hangingPunct="1"/>
            <a:r>
              <a:rPr lang="en-US" altLang="en-US">
                <a:hlinkClick r:id="rId3"/>
              </a:rPr>
              <a:t>danielle.m.saucier@maine.gov</a:t>
            </a:r>
            <a:r>
              <a:rPr lang="en-US" altLang="en-US"/>
              <a:t>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A041D8CB-6D79-453D-A323-F68F8511439F}"/>
              </a:ext>
            </a:extLst>
          </p:cNvPr>
          <p:cNvSpPr>
            <a:spLocks noGrp="1"/>
          </p:cNvSpPr>
          <p:nvPr>
            <p:ph idx="1"/>
          </p:nvPr>
        </p:nvSpPr>
        <p:spPr>
          <a:xfrm>
            <a:off x="4552950" y="1828800"/>
            <a:ext cx="3886200" cy="4343400"/>
          </a:xfrm>
        </p:spPr>
        <p:txBody>
          <a:bodyPr/>
          <a:lstStyle/>
          <a:p>
            <a:r>
              <a:rPr lang="en-US" sz="2400" b="1"/>
              <a:t>Strategies- </a:t>
            </a:r>
          </a:p>
          <a:p>
            <a:r>
              <a:rPr lang="en-US" sz="2400"/>
              <a:t>Values student thinking</a:t>
            </a:r>
          </a:p>
          <a:p>
            <a:endParaRPr lang="en-US" sz="2400"/>
          </a:p>
          <a:p>
            <a:r>
              <a:rPr lang="en-US" sz="2400"/>
              <a:t>Done before during and after reading</a:t>
            </a:r>
          </a:p>
          <a:p>
            <a:endParaRPr lang="en-US" sz="2400"/>
          </a:p>
          <a:p>
            <a:r>
              <a:rPr lang="en-US" sz="2400"/>
              <a:t>Can be used to better understand any text</a:t>
            </a:r>
          </a:p>
        </p:txBody>
      </p:sp>
      <p:sp>
        <p:nvSpPr>
          <p:cNvPr id="6" name="Title 1">
            <a:extLst>
              <a:ext uri="{FF2B5EF4-FFF2-40B4-BE49-F238E27FC236}">
                <a16:creationId xmlns:a16="http://schemas.microsoft.com/office/drawing/2014/main" id="{13A12FEB-B073-4479-B332-4F6643C6D7C2}"/>
              </a:ext>
            </a:extLst>
          </p:cNvPr>
          <p:cNvSpPr>
            <a:spLocks noGrp="1"/>
          </p:cNvSpPr>
          <p:nvPr>
            <p:ph type="title"/>
          </p:nvPr>
        </p:nvSpPr>
        <p:spPr>
          <a:xfrm>
            <a:off x="685800" y="533400"/>
            <a:ext cx="7772400" cy="1143000"/>
          </a:xfrm>
        </p:spPr>
        <p:txBody>
          <a:bodyPr/>
          <a:lstStyle/>
          <a:p>
            <a:r>
              <a:rPr lang="en-US"/>
              <a:t>Skills vs. Strategies </a:t>
            </a:r>
          </a:p>
        </p:txBody>
      </p:sp>
      <p:sp>
        <p:nvSpPr>
          <p:cNvPr id="10" name="Content Placeholder 4">
            <a:extLst>
              <a:ext uri="{FF2B5EF4-FFF2-40B4-BE49-F238E27FC236}">
                <a16:creationId xmlns:a16="http://schemas.microsoft.com/office/drawing/2014/main" id="{C5E56A5F-D9A9-4161-B0F9-22D613110400}"/>
              </a:ext>
            </a:extLst>
          </p:cNvPr>
          <p:cNvSpPr txBox="1">
            <a:spLocks/>
          </p:cNvSpPr>
          <p:nvPr/>
        </p:nvSpPr>
        <p:spPr bwMode="auto">
          <a:xfrm>
            <a:off x="685800" y="1828800"/>
            <a:ext cx="38862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defRPr sz="2800">
                <a:solidFill>
                  <a:schemeClr val="tx1"/>
                </a:solidFill>
                <a:latin typeface="+mn-lt"/>
                <a:ea typeface="+mn-ea"/>
                <a:cs typeface="+mn-cs"/>
              </a:defRPr>
            </a:lvl1pPr>
            <a:lvl2pPr marL="742950" indent="-285750" algn="l" rtl="0" eaLnBrk="1" fontAlgn="base" hangingPunct="1">
              <a:spcBef>
                <a:spcPct val="20000"/>
              </a:spcBef>
              <a:spcAft>
                <a:spcPct val="0"/>
              </a:spcAft>
              <a:buFont typeface="Century Gothic" panose="020B0502020202020204" pitchFamily="34" charset="0"/>
              <a:buChar char="•"/>
              <a:defRPr sz="2800">
                <a:solidFill>
                  <a:schemeClr val="tx1"/>
                </a:solidFill>
                <a:latin typeface="+mn-lt"/>
              </a:defRPr>
            </a:lvl2pPr>
            <a:lvl3pPr marL="1143000" indent="-228600" algn="l" rtl="0" eaLnBrk="1" fontAlgn="base" hangingPunct="1">
              <a:spcBef>
                <a:spcPct val="20000"/>
              </a:spcBef>
              <a:spcAft>
                <a:spcPct val="0"/>
              </a:spcAft>
              <a:buFont typeface="Times New Roman" panose="02020603050405020304" pitchFamily="18" charset="0"/>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r>
              <a:rPr lang="en-US" sz="2400" b="1" kern="0"/>
              <a:t>Skills -</a:t>
            </a:r>
          </a:p>
          <a:p>
            <a:r>
              <a:rPr lang="en-US" sz="2400" kern="0"/>
              <a:t>Right and Wrong Answer</a:t>
            </a:r>
          </a:p>
          <a:p>
            <a:endParaRPr lang="en-US" sz="2400" kern="0"/>
          </a:p>
          <a:p>
            <a:r>
              <a:rPr lang="en-US" sz="2400" kern="0"/>
              <a:t>Action done primarily after reading</a:t>
            </a:r>
          </a:p>
          <a:p>
            <a:endParaRPr lang="en-US" sz="2400" kern="0"/>
          </a:p>
          <a:p>
            <a:r>
              <a:rPr lang="en-US" sz="2400" kern="0"/>
              <a:t>Assesses ability to comprehend specific text</a:t>
            </a:r>
          </a:p>
        </p:txBody>
      </p:sp>
    </p:spTree>
    <p:extLst>
      <p:ext uri="{BB962C8B-B14F-4D97-AF65-F5344CB8AC3E}">
        <p14:creationId xmlns:p14="http://schemas.microsoft.com/office/powerpoint/2010/main" val="42484084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314C63-0BA8-4452-9F10-82C0F3908888}"/>
              </a:ext>
            </a:extLst>
          </p:cNvPr>
          <p:cNvSpPr>
            <a:spLocks noGrp="1"/>
          </p:cNvSpPr>
          <p:nvPr>
            <p:ph type="title"/>
          </p:nvPr>
        </p:nvSpPr>
        <p:spPr/>
        <p:txBody>
          <a:bodyPr/>
          <a:lstStyle/>
          <a:p>
            <a:r>
              <a:rPr lang="en-US"/>
              <a:t>Reading Comprehension Strategies</a:t>
            </a:r>
          </a:p>
        </p:txBody>
      </p:sp>
      <p:sp>
        <p:nvSpPr>
          <p:cNvPr id="3" name="Content Placeholder 2">
            <a:extLst>
              <a:ext uri="{FF2B5EF4-FFF2-40B4-BE49-F238E27FC236}">
                <a16:creationId xmlns:a16="http://schemas.microsoft.com/office/drawing/2014/main" id="{A0E07B92-BECF-4275-BAF0-FD84FA2CCA50}"/>
              </a:ext>
            </a:extLst>
          </p:cNvPr>
          <p:cNvSpPr>
            <a:spLocks noGrp="1"/>
          </p:cNvSpPr>
          <p:nvPr>
            <p:ph idx="1"/>
          </p:nvPr>
        </p:nvSpPr>
        <p:spPr>
          <a:xfrm>
            <a:off x="685800" y="1714500"/>
            <a:ext cx="7772400" cy="4610100"/>
          </a:xfrm>
        </p:spPr>
        <p:txBody>
          <a:bodyPr/>
          <a:lstStyle/>
          <a:p>
            <a:pPr marL="514350" indent="-514350">
              <a:buFont typeface="+mj-lt"/>
              <a:buAutoNum type="arabicPeriod"/>
            </a:pPr>
            <a:r>
              <a:rPr lang="en-US"/>
              <a:t>Summarizing</a:t>
            </a:r>
          </a:p>
          <a:p>
            <a:pPr marL="514350" indent="-514350">
              <a:buFont typeface="+mj-lt"/>
              <a:buAutoNum type="arabicPeriod"/>
            </a:pPr>
            <a:r>
              <a:rPr lang="en-US"/>
              <a:t>Questioning </a:t>
            </a:r>
          </a:p>
          <a:p>
            <a:pPr marL="514350" indent="-514350">
              <a:buFont typeface="+mj-lt"/>
              <a:buAutoNum type="arabicPeriod"/>
            </a:pPr>
            <a:r>
              <a:rPr lang="en-US"/>
              <a:t>Story mapping</a:t>
            </a:r>
          </a:p>
          <a:p>
            <a:pPr marL="514350" indent="-514350">
              <a:buFont typeface="+mj-lt"/>
              <a:buAutoNum type="arabicPeriod"/>
            </a:pPr>
            <a:r>
              <a:rPr lang="en-US"/>
              <a:t>Monitoring </a:t>
            </a:r>
          </a:p>
          <a:p>
            <a:pPr marL="514350" indent="-514350">
              <a:buFont typeface="+mj-lt"/>
              <a:buAutoNum type="arabicPeriod"/>
            </a:pPr>
            <a:r>
              <a:rPr lang="en-US"/>
              <a:t>Question answering </a:t>
            </a:r>
          </a:p>
          <a:p>
            <a:pPr marL="514350" indent="-514350">
              <a:buFont typeface="+mj-lt"/>
              <a:buAutoNum type="arabicPeriod"/>
            </a:pPr>
            <a:r>
              <a:rPr lang="en-US"/>
              <a:t>Graphic organizers </a:t>
            </a:r>
          </a:p>
          <a:p>
            <a:pPr marL="514350" indent="-514350">
              <a:buFont typeface="+mj-lt"/>
              <a:buAutoNum type="arabicPeriod"/>
            </a:pPr>
            <a:r>
              <a:rPr lang="en-US"/>
              <a:t>Mental imagery </a:t>
            </a:r>
          </a:p>
          <a:p>
            <a:pPr marL="514350" indent="-514350">
              <a:buFont typeface="+mj-lt"/>
              <a:buAutoNum type="arabicPeriod"/>
            </a:pPr>
            <a:r>
              <a:rPr lang="en-US"/>
              <a:t>Prior knowledge</a:t>
            </a:r>
          </a:p>
          <a:p>
            <a:r>
              <a:rPr lang="en-US"/>
              <a:t>							-Shanahan </a:t>
            </a:r>
          </a:p>
          <a:p>
            <a:endParaRPr lang="en-US"/>
          </a:p>
        </p:txBody>
      </p:sp>
    </p:spTree>
    <p:extLst>
      <p:ext uri="{BB962C8B-B14F-4D97-AF65-F5344CB8AC3E}">
        <p14:creationId xmlns:p14="http://schemas.microsoft.com/office/powerpoint/2010/main" val="16343075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C28DC-FFF7-4A8B-ACD1-56E1F51477AB}"/>
              </a:ext>
            </a:extLst>
          </p:cNvPr>
          <p:cNvSpPr>
            <a:spLocks noGrp="1"/>
          </p:cNvSpPr>
          <p:nvPr>
            <p:ph type="title"/>
          </p:nvPr>
        </p:nvSpPr>
        <p:spPr/>
        <p:txBody>
          <a:bodyPr/>
          <a:lstStyle/>
          <a:p>
            <a:r>
              <a:rPr lang="en-US"/>
              <a:t>Summarizing</a:t>
            </a:r>
          </a:p>
        </p:txBody>
      </p:sp>
      <p:sp>
        <p:nvSpPr>
          <p:cNvPr id="3" name="Content Placeholder 2">
            <a:extLst>
              <a:ext uri="{FF2B5EF4-FFF2-40B4-BE49-F238E27FC236}">
                <a16:creationId xmlns:a16="http://schemas.microsoft.com/office/drawing/2014/main" id="{6E9018C4-04CD-44FA-BE77-A068632653F1}"/>
              </a:ext>
            </a:extLst>
          </p:cNvPr>
          <p:cNvSpPr>
            <a:spLocks noGrp="1"/>
          </p:cNvSpPr>
          <p:nvPr>
            <p:ph idx="1"/>
          </p:nvPr>
        </p:nvSpPr>
        <p:spPr>
          <a:xfrm>
            <a:off x="685800" y="1828800"/>
            <a:ext cx="7772400" cy="4495800"/>
          </a:xfrm>
        </p:spPr>
        <p:txBody>
          <a:bodyPr/>
          <a:lstStyle/>
          <a:p>
            <a:r>
              <a:rPr lang="en-US"/>
              <a:t>Students identify what is important in the text by:</a:t>
            </a:r>
          </a:p>
          <a:p>
            <a:r>
              <a:rPr lang="en-US"/>
              <a:t>	retelling short parts of the text</a:t>
            </a:r>
          </a:p>
          <a:p>
            <a:r>
              <a:rPr lang="en-US"/>
              <a:t>	identify crucial details</a:t>
            </a:r>
          </a:p>
          <a:p>
            <a:r>
              <a:rPr lang="en-US"/>
              <a:t>	practice identifying crucial and irrelevant information in the text</a:t>
            </a:r>
          </a:p>
          <a:p>
            <a:r>
              <a:rPr lang="en-US"/>
              <a:t>	locate key words and phrases that are meaningful to the summary</a:t>
            </a:r>
          </a:p>
          <a:p>
            <a:r>
              <a:rPr lang="en-US"/>
              <a:t>	identify the main idea</a:t>
            </a:r>
          </a:p>
        </p:txBody>
      </p:sp>
    </p:spTree>
    <p:extLst>
      <p:ext uri="{BB962C8B-B14F-4D97-AF65-F5344CB8AC3E}">
        <p14:creationId xmlns:p14="http://schemas.microsoft.com/office/powerpoint/2010/main" val="23816542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A555A5-D987-4BB3-85C5-65C04CA2C703}"/>
              </a:ext>
            </a:extLst>
          </p:cNvPr>
          <p:cNvSpPr>
            <a:spLocks noGrp="1"/>
          </p:cNvSpPr>
          <p:nvPr>
            <p:ph type="title"/>
          </p:nvPr>
        </p:nvSpPr>
        <p:spPr/>
        <p:txBody>
          <a:bodyPr/>
          <a:lstStyle/>
          <a:p>
            <a:r>
              <a:rPr lang="en-US"/>
              <a:t>Questioning</a:t>
            </a:r>
          </a:p>
        </p:txBody>
      </p:sp>
      <p:sp>
        <p:nvSpPr>
          <p:cNvPr id="3" name="Content Placeholder 2">
            <a:extLst>
              <a:ext uri="{FF2B5EF4-FFF2-40B4-BE49-F238E27FC236}">
                <a16:creationId xmlns:a16="http://schemas.microsoft.com/office/drawing/2014/main" id="{B2E34225-EE8E-4668-B3A7-8B272D42CE9E}"/>
              </a:ext>
            </a:extLst>
          </p:cNvPr>
          <p:cNvSpPr>
            <a:spLocks noGrp="1"/>
          </p:cNvSpPr>
          <p:nvPr>
            <p:ph idx="1"/>
          </p:nvPr>
        </p:nvSpPr>
        <p:spPr>
          <a:xfrm>
            <a:off x="685800" y="1828800"/>
            <a:ext cx="7772400" cy="4114800"/>
          </a:xfrm>
        </p:spPr>
        <p:txBody>
          <a:bodyPr/>
          <a:lstStyle/>
          <a:p>
            <a:r>
              <a:rPr lang="en-US" sz="2400"/>
              <a:t>Students generate question before reading to increase interest and motivation as well as activate background knowledge and schema.</a:t>
            </a:r>
          </a:p>
          <a:p>
            <a:r>
              <a:rPr lang="en-US" sz="2400"/>
              <a:t>During reading students learning to ask questions to themselves and others in order to focus on meaning and important points throughout the text.</a:t>
            </a:r>
          </a:p>
          <a:p>
            <a:r>
              <a:rPr lang="en-US" sz="2400"/>
              <a:t>After reading questions can deepen understanding of the text and clear confusions. </a:t>
            </a:r>
          </a:p>
          <a:p>
            <a:r>
              <a:rPr lang="en-US" sz="2400"/>
              <a:t>Questioning can lead to deep conversations.</a:t>
            </a:r>
          </a:p>
          <a:p>
            <a:endParaRPr lang="en-US"/>
          </a:p>
        </p:txBody>
      </p:sp>
    </p:spTree>
    <p:extLst>
      <p:ext uri="{BB962C8B-B14F-4D97-AF65-F5344CB8AC3E}">
        <p14:creationId xmlns:p14="http://schemas.microsoft.com/office/powerpoint/2010/main" val="30018318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A9A26E-3EF8-4309-9224-E996B874C017}"/>
              </a:ext>
            </a:extLst>
          </p:cNvPr>
          <p:cNvSpPr>
            <a:spLocks noGrp="1"/>
          </p:cNvSpPr>
          <p:nvPr>
            <p:ph type="title"/>
          </p:nvPr>
        </p:nvSpPr>
        <p:spPr/>
        <p:txBody>
          <a:bodyPr/>
          <a:lstStyle/>
          <a:p>
            <a:r>
              <a:rPr lang="en-US"/>
              <a:t>Story Mapping</a:t>
            </a:r>
          </a:p>
        </p:txBody>
      </p:sp>
      <p:sp>
        <p:nvSpPr>
          <p:cNvPr id="3" name="Content Placeholder 2">
            <a:extLst>
              <a:ext uri="{FF2B5EF4-FFF2-40B4-BE49-F238E27FC236}">
                <a16:creationId xmlns:a16="http://schemas.microsoft.com/office/drawing/2014/main" id="{E811C3A2-EBB5-4CCF-B2BE-5086027C6232}"/>
              </a:ext>
            </a:extLst>
          </p:cNvPr>
          <p:cNvSpPr>
            <a:spLocks noGrp="1"/>
          </p:cNvSpPr>
          <p:nvPr>
            <p:ph idx="1"/>
          </p:nvPr>
        </p:nvSpPr>
        <p:spPr>
          <a:xfrm>
            <a:off x="685800" y="1847850"/>
            <a:ext cx="7772400" cy="4114800"/>
          </a:xfrm>
        </p:spPr>
        <p:txBody>
          <a:bodyPr/>
          <a:lstStyle/>
          <a:p>
            <a:r>
              <a:rPr lang="en-US"/>
              <a:t>In story structure instruction, students learn to identify the categories of content </a:t>
            </a:r>
          </a:p>
          <a:p>
            <a:endParaRPr lang="en-US"/>
          </a:p>
        </p:txBody>
      </p:sp>
      <p:pic>
        <p:nvPicPr>
          <p:cNvPr id="4" name="Picture 3">
            <a:extLst>
              <a:ext uri="{FF2B5EF4-FFF2-40B4-BE49-F238E27FC236}">
                <a16:creationId xmlns:a16="http://schemas.microsoft.com/office/drawing/2014/main" id="{AF433673-FBDC-4C1D-BF64-C2F6F7D89CE3}"/>
              </a:ext>
            </a:extLst>
          </p:cNvPr>
          <p:cNvPicPr>
            <a:picLocks noChangeAspect="1"/>
          </p:cNvPicPr>
          <p:nvPr/>
        </p:nvPicPr>
        <p:blipFill rotWithShape="1">
          <a:blip r:embed="rId3"/>
          <a:srcRect l="994" t="12196" r="-994"/>
          <a:stretch/>
        </p:blipFill>
        <p:spPr>
          <a:xfrm>
            <a:off x="732337" y="2895600"/>
            <a:ext cx="4528001" cy="3067050"/>
          </a:xfrm>
          <a:prstGeom prst="rect">
            <a:avLst/>
          </a:prstGeom>
        </p:spPr>
      </p:pic>
      <p:pic>
        <p:nvPicPr>
          <p:cNvPr id="5" name="Picture 4">
            <a:extLst>
              <a:ext uri="{FF2B5EF4-FFF2-40B4-BE49-F238E27FC236}">
                <a16:creationId xmlns:a16="http://schemas.microsoft.com/office/drawing/2014/main" id="{9DC5A0D9-B68D-40F4-9157-507AF062145D}"/>
              </a:ext>
            </a:extLst>
          </p:cNvPr>
          <p:cNvPicPr>
            <a:picLocks noChangeAspect="1"/>
          </p:cNvPicPr>
          <p:nvPr/>
        </p:nvPicPr>
        <p:blipFill rotWithShape="1">
          <a:blip r:embed="rId4"/>
          <a:srcRect b="9960"/>
          <a:stretch/>
        </p:blipFill>
        <p:spPr>
          <a:xfrm>
            <a:off x="5306875" y="2895600"/>
            <a:ext cx="3151325" cy="3670968"/>
          </a:xfrm>
          <a:prstGeom prst="rect">
            <a:avLst/>
          </a:prstGeom>
        </p:spPr>
      </p:pic>
    </p:spTree>
    <p:extLst>
      <p:ext uri="{BB962C8B-B14F-4D97-AF65-F5344CB8AC3E}">
        <p14:creationId xmlns:p14="http://schemas.microsoft.com/office/powerpoint/2010/main" val="29983723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05720-D996-43D7-83CA-4C4124683F67}"/>
              </a:ext>
            </a:extLst>
          </p:cNvPr>
          <p:cNvSpPr>
            <a:spLocks noGrp="1"/>
          </p:cNvSpPr>
          <p:nvPr>
            <p:ph type="title"/>
          </p:nvPr>
        </p:nvSpPr>
        <p:spPr/>
        <p:txBody>
          <a:bodyPr/>
          <a:lstStyle/>
          <a:p>
            <a:r>
              <a:rPr lang="en-US"/>
              <a:t>Monitoring</a:t>
            </a:r>
          </a:p>
        </p:txBody>
      </p:sp>
      <p:sp>
        <p:nvSpPr>
          <p:cNvPr id="3" name="Content Placeholder 2">
            <a:extLst>
              <a:ext uri="{FF2B5EF4-FFF2-40B4-BE49-F238E27FC236}">
                <a16:creationId xmlns:a16="http://schemas.microsoft.com/office/drawing/2014/main" id="{74085569-8E19-4E01-9EE4-888370C46D02}"/>
              </a:ext>
            </a:extLst>
          </p:cNvPr>
          <p:cNvSpPr>
            <a:spLocks noGrp="1"/>
          </p:cNvSpPr>
          <p:nvPr>
            <p:ph idx="1"/>
          </p:nvPr>
        </p:nvSpPr>
        <p:spPr/>
        <p:txBody>
          <a:bodyPr/>
          <a:lstStyle/>
          <a:p>
            <a:r>
              <a:rPr lang="en-US"/>
              <a:t>Students monitor their own thinking and  understanding and make actionable decisions about what to do when they don’t understand</a:t>
            </a:r>
          </a:p>
          <a:p>
            <a:pPr marL="457200" indent="-457200">
              <a:buFont typeface="Arial" panose="020B0604020202020204" pitchFamily="34" charset="0"/>
              <a:buChar char="•"/>
            </a:pPr>
            <a:r>
              <a:rPr lang="en-US"/>
              <a:t>Identify what is not understood</a:t>
            </a:r>
          </a:p>
          <a:p>
            <a:pPr marL="457200" indent="-457200">
              <a:buFont typeface="Arial" panose="020B0604020202020204" pitchFamily="34" charset="0"/>
              <a:buChar char="•"/>
            </a:pPr>
            <a:r>
              <a:rPr lang="en-US"/>
              <a:t>Stop at the end of a smaller section of text to monitor for understanding</a:t>
            </a:r>
          </a:p>
          <a:p>
            <a:pPr marL="457200" indent="-457200">
              <a:buFont typeface="Arial" panose="020B0604020202020204" pitchFamily="34" charset="0"/>
              <a:buChar char="•"/>
            </a:pPr>
            <a:r>
              <a:rPr lang="en-US"/>
              <a:t>Use fix-up strategies</a:t>
            </a:r>
          </a:p>
        </p:txBody>
      </p:sp>
    </p:spTree>
    <p:extLst>
      <p:ext uri="{BB962C8B-B14F-4D97-AF65-F5344CB8AC3E}">
        <p14:creationId xmlns:p14="http://schemas.microsoft.com/office/powerpoint/2010/main" val="1168578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6EBC7-E66E-4402-8E14-C8DF8B1E14B0}"/>
              </a:ext>
            </a:extLst>
          </p:cNvPr>
          <p:cNvSpPr>
            <a:spLocks noGrp="1"/>
          </p:cNvSpPr>
          <p:nvPr>
            <p:ph type="title"/>
          </p:nvPr>
        </p:nvSpPr>
        <p:spPr/>
        <p:txBody>
          <a:bodyPr/>
          <a:lstStyle/>
          <a:p>
            <a:r>
              <a:rPr lang="en-US"/>
              <a:t>Question Answering</a:t>
            </a:r>
          </a:p>
        </p:txBody>
      </p:sp>
      <p:sp>
        <p:nvSpPr>
          <p:cNvPr id="3" name="Content Placeholder 2">
            <a:extLst>
              <a:ext uri="{FF2B5EF4-FFF2-40B4-BE49-F238E27FC236}">
                <a16:creationId xmlns:a16="http://schemas.microsoft.com/office/drawing/2014/main" id="{88F8E390-9974-4855-974F-C5A58930AB33}"/>
              </a:ext>
            </a:extLst>
          </p:cNvPr>
          <p:cNvSpPr>
            <a:spLocks noGrp="1"/>
          </p:cNvSpPr>
          <p:nvPr>
            <p:ph idx="1"/>
          </p:nvPr>
        </p:nvSpPr>
        <p:spPr>
          <a:xfrm>
            <a:off x="685800" y="1714500"/>
            <a:ext cx="7772400" cy="4838700"/>
          </a:xfrm>
        </p:spPr>
        <p:txBody>
          <a:bodyPr/>
          <a:lstStyle/>
          <a:p>
            <a:r>
              <a:rPr lang="en-US" sz="2400"/>
              <a:t>Answering questions can:</a:t>
            </a:r>
          </a:p>
          <a:p>
            <a:pPr marL="457200" indent="-457200">
              <a:buFont typeface="Arial" panose="020B0604020202020204" pitchFamily="34" charset="0"/>
              <a:buChar char="•"/>
            </a:pPr>
            <a:r>
              <a:rPr lang="en-US" sz="2400"/>
              <a:t>Give students a purpose for reading</a:t>
            </a:r>
          </a:p>
          <a:p>
            <a:pPr marL="457200" indent="-457200">
              <a:buFont typeface="Arial" panose="020B0604020202020204" pitchFamily="34" charset="0"/>
              <a:buChar char="•"/>
            </a:pPr>
            <a:r>
              <a:rPr lang="en-US" sz="2400"/>
              <a:t>Focus students’ attention as they read</a:t>
            </a:r>
          </a:p>
          <a:p>
            <a:pPr marL="457200" indent="-457200">
              <a:buFont typeface="Arial" panose="020B0604020202020204" pitchFamily="34" charset="0"/>
              <a:buChar char="•"/>
            </a:pPr>
            <a:r>
              <a:rPr lang="en-US" sz="2400"/>
              <a:t>Help students be active thinkers</a:t>
            </a:r>
          </a:p>
          <a:p>
            <a:pPr marL="457200" indent="-457200">
              <a:buFont typeface="Arial" panose="020B0604020202020204" pitchFamily="34" charset="0"/>
              <a:buChar char="•"/>
            </a:pPr>
            <a:r>
              <a:rPr lang="en-US" sz="2400"/>
              <a:t>Help students self-monitor comprehension</a:t>
            </a:r>
          </a:p>
          <a:p>
            <a:pPr marL="457200" indent="-457200">
              <a:buFont typeface="Arial" panose="020B0604020202020204" pitchFamily="34" charset="0"/>
              <a:buChar char="•"/>
            </a:pPr>
            <a:r>
              <a:rPr lang="en-US" sz="2400"/>
              <a:t>Make connections to what students know</a:t>
            </a:r>
          </a:p>
          <a:p>
            <a:pPr marL="0" indent="0"/>
            <a:r>
              <a:rPr lang="en-US" sz="2400"/>
              <a:t>4 Types of Questions (Reading Rockets):</a:t>
            </a:r>
          </a:p>
          <a:p>
            <a:pPr>
              <a:buFont typeface="Arial" panose="020B0604020202020204" pitchFamily="34" charset="0"/>
              <a:buChar char="•"/>
            </a:pPr>
            <a:r>
              <a:rPr lang="en-US" sz="2400"/>
              <a:t>Right There</a:t>
            </a:r>
          </a:p>
          <a:p>
            <a:pPr>
              <a:buFont typeface="Arial" panose="020B0604020202020204" pitchFamily="34" charset="0"/>
              <a:buChar char="•"/>
            </a:pPr>
            <a:r>
              <a:rPr lang="en-US" sz="2400"/>
              <a:t>Think and Search</a:t>
            </a:r>
          </a:p>
          <a:p>
            <a:pPr>
              <a:buFont typeface="Arial" panose="020B0604020202020204" pitchFamily="34" charset="0"/>
              <a:buChar char="•"/>
            </a:pPr>
            <a:r>
              <a:rPr lang="en-US" sz="2400"/>
              <a:t>Author and You</a:t>
            </a:r>
          </a:p>
          <a:p>
            <a:pPr>
              <a:buFont typeface="Arial" panose="020B0604020202020204" pitchFamily="34" charset="0"/>
              <a:buChar char="•"/>
            </a:pPr>
            <a:r>
              <a:rPr lang="en-US" sz="2400"/>
              <a:t>On Your Own</a:t>
            </a:r>
          </a:p>
          <a:p>
            <a:r>
              <a:rPr lang="en-US" sz="2400"/>
              <a:t>                                                   </a:t>
            </a:r>
          </a:p>
        </p:txBody>
      </p:sp>
    </p:spTree>
    <p:extLst>
      <p:ext uri="{BB962C8B-B14F-4D97-AF65-F5344CB8AC3E}">
        <p14:creationId xmlns:p14="http://schemas.microsoft.com/office/powerpoint/2010/main" val="19882050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9FFC6-C8EB-4C4F-B813-AC7FD24ED7E7}"/>
              </a:ext>
            </a:extLst>
          </p:cNvPr>
          <p:cNvSpPr>
            <a:spLocks noGrp="1"/>
          </p:cNvSpPr>
          <p:nvPr>
            <p:ph type="title"/>
          </p:nvPr>
        </p:nvSpPr>
        <p:spPr/>
        <p:txBody>
          <a:bodyPr/>
          <a:lstStyle/>
          <a:p>
            <a:r>
              <a:rPr lang="en-US"/>
              <a:t>Graphic Organizers</a:t>
            </a:r>
          </a:p>
        </p:txBody>
      </p:sp>
      <p:sp>
        <p:nvSpPr>
          <p:cNvPr id="3" name="Content Placeholder 2">
            <a:extLst>
              <a:ext uri="{FF2B5EF4-FFF2-40B4-BE49-F238E27FC236}">
                <a16:creationId xmlns:a16="http://schemas.microsoft.com/office/drawing/2014/main" id="{D06F2060-CDFF-4D59-B5C5-C75A16D1B79F}"/>
              </a:ext>
            </a:extLst>
          </p:cNvPr>
          <p:cNvSpPr>
            <a:spLocks noGrp="1"/>
          </p:cNvSpPr>
          <p:nvPr>
            <p:ph idx="1"/>
          </p:nvPr>
        </p:nvSpPr>
        <p:spPr>
          <a:xfrm>
            <a:off x="533400" y="1828800"/>
            <a:ext cx="8077200" cy="4114800"/>
          </a:xfrm>
        </p:spPr>
        <p:txBody>
          <a:bodyPr/>
          <a:lstStyle/>
          <a:p>
            <a:r>
              <a:rPr lang="en-US"/>
              <a:t>Illustrate concepts and relationships between concepts in a text or using diagrams. </a:t>
            </a:r>
          </a:p>
        </p:txBody>
      </p:sp>
      <p:pic>
        <p:nvPicPr>
          <p:cNvPr id="4" name="Picture 3">
            <a:extLst>
              <a:ext uri="{FF2B5EF4-FFF2-40B4-BE49-F238E27FC236}">
                <a16:creationId xmlns:a16="http://schemas.microsoft.com/office/drawing/2014/main" id="{436C1145-2FED-44BB-A6CD-0D771F7AF510}"/>
              </a:ext>
            </a:extLst>
          </p:cNvPr>
          <p:cNvPicPr>
            <a:picLocks noChangeAspect="1"/>
          </p:cNvPicPr>
          <p:nvPr/>
        </p:nvPicPr>
        <p:blipFill>
          <a:blip r:embed="rId3"/>
          <a:stretch>
            <a:fillRect/>
          </a:stretch>
        </p:blipFill>
        <p:spPr>
          <a:xfrm>
            <a:off x="5543550" y="2743200"/>
            <a:ext cx="2895600" cy="3853459"/>
          </a:xfrm>
          <a:prstGeom prst="rect">
            <a:avLst/>
          </a:prstGeom>
        </p:spPr>
      </p:pic>
      <p:pic>
        <p:nvPicPr>
          <p:cNvPr id="5" name="Picture 4">
            <a:extLst>
              <a:ext uri="{FF2B5EF4-FFF2-40B4-BE49-F238E27FC236}">
                <a16:creationId xmlns:a16="http://schemas.microsoft.com/office/drawing/2014/main" id="{441CEDC4-3E61-40E8-ADC9-DD3A3CA08C4C}"/>
              </a:ext>
            </a:extLst>
          </p:cNvPr>
          <p:cNvPicPr>
            <a:picLocks noChangeAspect="1"/>
          </p:cNvPicPr>
          <p:nvPr/>
        </p:nvPicPr>
        <p:blipFill>
          <a:blip r:embed="rId4"/>
          <a:stretch>
            <a:fillRect/>
          </a:stretch>
        </p:blipFill>
        <p:spPr>
          <a:xfrm>
            <a:off x="723900" y="2743200"/>
            <a:ext cx="4610100" cy="3607403"/>
          </a:xfrm>
          <a:prstGeom prst="rect">
            <a:avLst/>
          </a:prstGeom>
        </p:spPr>
      </p:pic>
    </p:spTree>
    <p:extLst>
      <p:ext uri="{BB962C8B-B14F-4D97-AF65-F5344CB8AC3E}">
        <p14:creationId xmlns:p14="http://schemas.microsoft.com/office/powerpoint/2010/main" val="7224086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AB065-AE80-44C7-989F-B44F938FC24A}"/>
              </a:ext>
            </a:extLst>
          </p:cNvPr>
          <p:cNvSpPr>
            <a:spLocks noGrp="1"/>
          </p:cNvSpPr>
          <p:nvPr>
            <p:ph type="title"/>
          </p:nvPr>
        </p:nvSpPr>
        <p:spPr/>
        <p:txBody>
          <a:bodyPr/>
          <a:lstStyle/>
          <a:p>
            <a:r>
              <a:rPr lang="en-US"/>
              <a:t>Mental Imagery</a:t>
            </a:r>
          </a:p>
        </p:txBody>
      </p:sp>
      <p:sp>
        <p:nvSpPr>
          <p:cNvPr id="3" name="Content Placeholder 2">
            <a:extLst>
              <a:ext uri="{FF2B5EF4-FFF2-40B4-BE49-F238E27FC236}">
                <a16:creationId xmlns:a16="http://schemas.microsoft.com/office/drawing/2014/main" id="{74A2E58B-28C8-45DD-B93F-D1E58580BAA6}"/>
              </a:ext>
            </a:extLst>
          </p:cNvPr>
          <p:cNvSpPr>
            <a:spLocks noGrp="1"/>
          </p:cNvSpPr>
          <p:nvPr>
            <p:ph idx="1"/>
          </p:nvPr>
        </p:nvSpPr>
        <p:spPr>
          <a:xfrm>
            <a:off x="685800" y="1828800"/>
            <a:ext cx="7772400" cy="4876800"/>
          </a:xfrm>
        </p:spPr>
        <p:txBody>
          <a:bodyPr/>
          <a:lstStyle/>
          <a:p>
            <a:r>
              <a:rPr lang="en-US"/>
              <a:t>Visualize parts of the story in ones mind to increase understanding. </a:t>
            </a:r>
          </a:p>
          <a:p>
            <a:pPr marL="457200" indent="-457200">
              <a:buFont typeface="Arial" panose="020B0604020202020204" pitchFamily="34" charset="0"/>
              <a:buChar char="•"/>
            </a:pPr>
            <a:r>
              <a:rPr lang="en-US"/>
              <a:t>Talk about particularly descriptive information</a:t>
            </a:r>
          </a:p>
          <a:p>
            <a:pPr marL="457200" indent="-457200">
              <a:buFont typeface="Arial" panose="020B0604020202020204" pitchFamily="34" charset="0"/>
              <a:buChar char="•"/>
            </a:pPr>
            <a:r>
              <a:rPr lang="en-US"/>
              <a:t>Share the image and compare people’s images</a:t>
            </a:r>
          </a:p>
          <a:p>
            <a:pPr marL="457200" indent="-457200">
              <a:buFont typeface="Arial" panose="020B0604020202020204" pitchFamily="34" charset="0"/>
              <a:buChar char="•"/>
            </a:pPr>
            <a:r>
              <a:rPr lang="en-US"/>
              <a:t>Keep track of how images change as students continue to read</a:t>
            </a:r>
          </a:p>
          <a:p>
            <a:pPr marL="457200" indent="-457200">
              <a:buFont typeface="Arial" panose="020B0604020202020204" pitchFamily="34" charset="0"/>
              <a:buChar char="•"/>
            </a:pPr>
            <a:r>
              <a:rPr lang="en-US"/>
              <a:t>Practice and encourage students to integrate on their own</a:t>
            </a:r>
          </a:p>
          <a:p>
            <a:pPr marL="457200" indent="-457200">
              <a:buFont typeface="Arial" panose="020B0604020202020204" pitchFamily="34" charset="0"/>
              <a:buChar char="•"/>
            </a:pPr>
            <a:endParaRPr lang="en-US"/>
          </a:p>
        </p:txBody>
      </p:sp>
    </p:spTree>
    <p:extLst>
      <p:ext uri="{BB962C8B-B14F-4D97-AF65-F5344CB8AC3E}">
        <p14:creationId xmlns:p14="http://schemas.microsoft.com/office/powerpoint/2010/main" val="36557428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9281F-D6A7-419E-A06C-35C2D40B6164}"/>
              </a:ext>
            </a:extLst>
          </p:cNvPr>
          <p:cNvSpPr>
            <a:spLocks noGrp="1"/>
          </p:cNvSpPr>
          <p:nvPr>
            <p:ph type="title"/>
          </p:nvPr>
        </p:nvSpPr>
        <p:spPr/>
        <p:txBody>
          <a:bodyPr/>
          <a:lstStyle/>
          <a:p>
            <a:r>
              <a:rPr lang="en-US"/>
              <a:t>Prior Knowledge</a:t>
            </a:r>
          </a:p>
        </p:txBody>
      </p:sp>
      <p:sp>
        <p:nvSpPr>
          <p:cNvPr id="3" name="Content Placeholder 2">
            <a:extLst>
              <a:ext uri="{FF2B5EF4-FFF2-40B4-BE49-F238E27FC236}">
                <a16:creationId xmlns:a16="http://schemas.microsoft.com/office/drawing/2014/main" id="{22D5FE4B-7716-483D-99F6-EFE58DC3D579}"/>
              </a:ext>
            </a:extLst>
          </p:cNvPr>
          <p:cNvSpPr>
            <a:spLocks noGrp="1"/>
          </p:cNvSpPr>
          <p:nvPr>
            <p:ph idx="1"/>
          </p:nvPr>
        </p:nvSpPr>
        <p:spPr>
          <a:xfrm>
            <a:off x="647700" y="1828800"/>
            <a:ext cx="7772400" cy="4495800"/>
          </a:xfrm>
        </p:spPr>
        <p:txBody>
          <a:bodyPr/>
          <a:lstStyle/>
          <a:p>
            <a:r>
              <a:rPr lang="en-US"/>
              <a:t>All of the experiences readers have had, including information they have learned. This knowledge is used to bring texts to life and to make them more relevant to the reader – activating allows students to make more connections to the new information with connections that allow them to access their schema.</a:t>
            </a:r>
          </a:p>
          <a:p>
            <a:endParaRPr lang="en-US"/>
          </a:p>
          <a:p>
            <a:pPr algn="ctr"/>
            <a:r>
              <a:rPr lang="en-US" b="1"/>
              <a:t>Help students “think about their thinking”</a:t>
            </a:r>
          </a:p>
          <a:p>
            <a:endParaRPr lang="en-US"/>
          </a:p>
        </p:txBody>
      </p:sp>
    </p:spTree>
    <p:extLst>
      <p:ext uri="{BB962C8B-B14F-4D97-AF65-F5344CB8AC3E}">
        <p14:creationId xmlns:p14="http://schemas.microsoft.com/office/powerpoint/2010/main" val="32905360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BE387-DC07-46F6-911E-69C97CDB831F}"/>
              </a:ext>
            </a:extLst>
          </p:cNvPr>
          <p:cNvSpPr>
            <a:spLocks noGrp="1"/>
          </p:cNvSpPr>
          <p:nvPr>
            <p:ph type="title"/>
          </p:nvPr>
        </p:nvSpPr>
        <p:spPr/>
        <p:txBody>
          <a:bodyPr/>
          <a:lstStyle/>
          <a:p>
            <a:r>
              <a:rPr lang="en-US"/>
              <a:t>Welcome</a:t>
            </a:r>
          </a:p>
        </p:txBody>
      </p:sp>
      <p:sp>
        <p:nvSpPr>
          <p:cNvPr id="3" name="Content Placeholder 2">
            <a:extLst>
              <a:ext uri="{FF2B5EF4-FFF2-40B4-BE49-F238E27FC236}">
                <a16:creationId xmlns:a16="http://schemas.microsoft.com/office/drawing/2014/main" id="{AE4C4563-69FE-43AD-BE53-538114FD3348}"/>
              </a:ext>
            </a:extLst>
          </p:cNvPr>
          <p:cNvSpPr>
            <a:spLocks noGrp="1"/>
          </p:cNvSpPr>
          <p:nvPr>
            <p:ph idx="1"/>
          </p:nvPr>
        </p:nvSpPr>
        <p:spPr>
          <a:xfrm>
            <a:off x="696686" y="1981200"/>
            <a:ext cx="7772400" cy="4114800"/>
          </a:xfrm>
        </p:spPr>
        <p:txBody>
          <a:bodyPr/>
          <a:lstStyle/>
          <a:p>
            <a:r>
              <a:rPr lang="en-US"/>
              <a:t>Thank you for our continued interest and participation</a:t>
            </a:r>
          </a:p>
          <a:p>
            <a:endParaRPr lang="en-US"/>
          </a:p>
          <a:p>
            <a:r>
              <a:rPr lang="en-US"/>
              <a:t>Final session May 28, 2020 – Writing</a:t>
            </a:r>
          </a:p>
          <a:p>
            <a:endParaRPr lang="en-US"/>
          </a:p>
          <a:p>
            <a:r>
              <a:rPr lang="en-US"/>
              <a:t>Reminder – Zoom Protocols</a:t>
            </a:r>
          </a:p>
          <a:p>
            <a:r>
              <a:rPr lang="en-US"/>
              <a:t>	Mute</a:t>
            </a:r>
          </a:p>
          <a:p>
            <a:r>
              <a:rPr lang="en-US"/>
              <a:t>	Questions in Chat Box</a:t>
            </a:r>
          </a:p>
        </p:txBody>
      </p:sp>
    </p:spTree>
    <p:extLst>
      <p:ext uri="{BB962C8B-B14F-4D97-AF65-F5344CB8AC3E}">
        <p14:creationId xmlns:p14="http://schemas.microsoft.com/office/powerpoint/2010/main" val="40631612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083E17-3598-4FAB-B27E-146A3AD31CDF}"/>
              </a:ext>
            </a:extLst>
          </p:cNvPr>
          <p:cNvSpPr>
            <a:spLocks noGrp="1"/>
          </p:cNvSpPr>
          <p:nvPr>
            <p:ph type="title"/>
          </p:nvPr>
        </p:nvSpPr>
        <p:spPr/>
        <p:txBody>
          <a:bodyPr/>
          <a:lstStyle/>
          <a:p>
            <a:r>
              <a:rPr lang="en-US"/>
              <a:t>Fluency</a:t>
            </a:r>
          </a:p>
        </p:txBody>
      </p:sp>
      <p:sp>
        <p:nvSpPr>
          <p:cNvPr id="3" name="Content Placeholder 2">
            <a:extLst>
              <a:ext uri="{FF2B5EF4-FFF2-40B4-BE49-F238E27FC236}">
                <a16:creationId xmlns:a16="http://schemas.microsoft.com/office/drawing/2014/main" id="{968CDB1A-EFBC-4305-96AD-E7AE6D4133AA}"/>
              </a:ext>
            </a:extLst>
          </p:cNvPr>
          <p:cNvSpPr>
            <a:spLocks noGrp="1"/>
          </p:cNvSpPr>
          <p:nvPr>
            <p:ph idx="1"/>
          </p:nvPr>
        </p:nvSpPr>
        <p:spPr>
          <a:xfrm>
            <a:off x="685800" y="1981200"/>
            <a:ext cx="7924800" cy="4343400"/>
          </a:xfrm>
        </p:spPr>
        <p:txBody>
          <a:bodyPr/>
          <a:lstStyle/>
          <a:p>
            <a:r>
              <a:rPr lang="en-US"/>
              <a:t>Fluency is “reasonably accurate reading, at an appropriate rate, with suitable expression, that leads to accurate and deep comprehension and motivation to read” (Hasbrouck &amp; Glaser, 2012, p. 13).</a:t>
            </a:r>
          </a:p>
          <a:p>
            <a:endParaRPr lang="en-US"/>
          </a:p>
          <a:p>
            <a:r>
              <a:rPr lang="en-US"/>
              <a:t>Fluency is NOT just reading words fast.</a:t>
            </a:r>
          </a:p>
        </p:txBody>
      </p:sp>
    </p:spTree>
    <p:extLst>
      <p:ext uri="{BB962C8B-B14F-4D97-AF65-F5344CB8AC3E}">
        <p14:creationId xmlns:p14="http://schemas.microsoft.com/office/powerpoint/2010/main" val="3589948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CB06BB-066B-4EE6-8B0E-24A6F8713D61}"/>
              </a:ext>
            </a:extLst>
          </p:cNvPr>
          <p:cNvSpPr>
            <a:spLocks noGrp="1"/>
          </p:cNvSpPr>
          <p:nvPr>
            <p:ph type="title"/>
          </p:nvPr>
        </p:nvSpPr>
        <p:spPr/>
        <p:txBody>
          <a:bodyPr/>
          <a:lstStyle/>
          <a:p>
            <a:r>
              <a:rPr lang="en-US"/>
              <a:t>Building Fluency</a:t>
            </a:r>
          </a:p>
        </p:txBody>
      </p:sp>
      <p:sp>
        <p:nvSpPr>
          <p:cNvPr id="3" name="Content Placeholder 2">
            <a:extLst>
              <a:ext uri="{FF2B5EF4-FFF2-40B4-BE49-F238E27FC236}">
                <a16:creationId xmlns:a16="http://schemas.microsoft.com/office/drawing/2014/main" id="{E518FEEF-DFFF-45EE-907B-253040C3BF5D}"/>
              </a:ext>
            </a:extLst>
          </p:cNvPr>
          <p:cNvSpPr>
            <a:spLocks noGrp="1"/>
          </p:cNvSpPr>
          <p:nvPr>
            <p:ph idx="1"/>
          </p:nvPr>
        </p:nvSpPr>
        <p:spPr>
          <a:xfrm>
            <a:off x="609600" y="1981200"/>
            <a:ext cx="7924800" cy="4648200"/>
          </a:xfrm>
        </p:spPr>
        <p:txBody>
          <a:bodyPr/>
          <a:lstStyle/>
          <a:p>
            <a:r>
              <a:rPr lang="en-US"/>
              <a:t>Don’t abandon foundational instruction of phonemics, high-frequency word practice &amp; vocabulary.</a:t>
            </a:r>
          </a:p>
          <a:p>
            <a:r>
              <a:rPr lang="en-US"/>
              <a:t>Provide extensive opportunities for students to read and reread texts – practice orally</a:t>
            </a:r>
          </a:p>
          <a:p>
            <a:pPr marL="514350" indent="-514350">
              <a:buFont typeface="Arial" panose="020B0604020202020204" pitchFamily="34" charset="0"/>
              <a:buChar char="•"/>
            </a:pPr>
            <a:r>
              <a:rPr lang="en-US"/>
              <a:t>Practice with shorter familiar passages</a:t>
            </a:r>
          </a:p>
          <a:p>
            <a:pPr marL="514350" indent="-514350">
              <a:buFont typeface="Arial" panose="020B0604020202020204" pitchFamily="34" charset="0"/>
              <a:buChar char="•"/>
            </a:pPr>
            <a:r>
              <a:rPr lang="en-US"/>
              <a:t>Read familiar poems and song lyrics</a:t>
            </a:r>
          </a:p>
          <a:p>
            <a:pPr marL="514350" indent="-514350">
              <a:buFont typeface="Arial" panose="020B0604020202020204" pitchFamily="34" charset="0"/>
              <a:buChar char="•"/>
            </a:pPr>
            <a:r>
              <a:rPr lang="en-US"/>
              <a:t>Practice short highly used phrases</a:t>
            </a:r>
          </a:p>
          <a:p>
            <a:pPr marL="514350" indent="-514350">
              <a:buFont typeface="Arial" panose="020B0604020202020204" pitchFamily="34" charset="0"/>
              <a:buChar char="•"/>
            </a:pPr>
            <a:r>
              <a:rPr lang="en-US"/>
              <a:t>Reader’s Theater </a:t>
            </a:r>
          </a:p>
          <a:p>
            <a:endParaRPr lang="en-US"/>
          </a:p>
          <a:p>
            <a:endParaRPr lang="en-US"/>
          </a:p>
        </p:txBody>
      </p:sp>
    </p:spTree>
    <p:extLst>
      <p:ext uri="{BB962C8B-B14F-4D97-AF65-F5344CB8AC3E}">
        <p14:creationId xmlns:p14="http://schemas.microsoft.com/office/powerpoint/2010/main" val="27666763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10F7D7-B193-4D50-BC10-126AA3BDA24F}"/>
              </a:ext>
            </a:extLst>
          </p:cNvPr>
          <p:cNvSpPr>
            <a:spLocks noGrp="1"/>
          </p:cNvSpPr>
          <p:nvPr>
            <p:ph type="title"/>
          </p:nvPr>
        </p:nvSpPr>
        <p:spPr/>
        <p:txBody>
          <a:bodyPr/>
          <a:lstStyle/>
          <a:p>
            <a:r>
              <a:rPr lang="en-US"/>
              <a:t>Building Fluency</a:t>
            </a:r>
          </a:p>
        </p:txBody>
      </p:sp>
      <p:sp>
        <p:nvSpPr>
          <p:cNvPr id="3" name="Content Placeholder 2">
            <a:extLst>
              <a:ext uri="{FF2B5EF4-FFF2-40B4-BE49-F238E27FC236}">
                <a16:creationId xmlns:a16="http://schemas.microsoft.com/office/drawing/2014/main" id="{D8E21D03-53B3-450A-A4DF-15A8E9389B75}"/>
              </a:ext>
            </a:extLst>
          </p:cNvPr>
          <p:cNvSpPr>
            <a:spLocks noGrp="1"/>
          </p:cNvSpPr>
          <p:nvPr>
            <p:ph idx="1"/>
          </p:nvPr>
        </p:nvSpPr>
        <p:spPr>
          <a:xfrm>
            <a:off x="533400" y="1828800"/>
            <a:ext cx="8077200" cy="4114800"/>
          </a:xfrm>
        </p:spPr>
        <p:txBody>
          <a:bodyPr/>
          <a:lstStyle/>
          <a:p>
            <a:r>
              <a:rPr lang="en-US"/>
              <a:t>Expand vocabulary instruction in the context of authentic reading – engage in rich discussions about words and building meaning </a:t>
            </a:r>
          </a:p>
          <a:p>
            <a:r>
              <a:rPr lang="en-US"/>
              <a:t>Provide access to media and models that allow students to hear fluent reading</a:t>
            </a:r>
          </a:p>
          <a:p>
            <a:pPr marL="457200" indent="-457200">
              <a:buFont typeface="Arial" panose="020B0604020202020204" pitchFamily="34" charset="0"/>
              <a:buChar char="•"/>
            </a:pPr>
            <a:r>
              <a:rPr lang="en-US"/>
              <a:t>Reading along with audio books and videos</a:t>
            </a:r>
          </a:p>
          <a:p>
            <a:pPr marL="457200" indent="-457200">
              <a:buFont typeface="Arial" panose="020B0604020202020204" pitchFamily="34" charset="0"/>
              <a:buChar char="•"/>
            </a:pPr>
            <a:r>
              <a:rPr lang="en-US"/>
              <a:t>Shared Reading</a:t>
            </a:r>
          </a:p>
          <a:p>
            <a:pPr marL="457200" indent="-457200">
              <a:buFont typeface="Arial" panose="020B0604020202020204" pitchFamily="34" charset="0"/>
              <a:buChar char="•"/>
            </a:pPr>
            <a:r>
              <a:rPr lang="en-US"/>
              <a:t>Echo Reading</a:t>
            </a:r>
          </a:p>
          <a:p>
            <a:endParaRPr lang="en-US"/>
          </a:p>
        </p:txBody>
      </p:sp>
    </p:spTree>
    <p:extLst>
      <p:ext uri="{BB962C8B-B14F-4D97-AF65-F5344CB8AC3E}">
        <p14:creationId xmlns:p14="http://schemas.microsoft.com/office/powerpoint/2010/main" val="30037932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14D262-5423-4896-845A-9B557D605B86}"/>
              </a:ext>
            </a:extLst>
          </p:cNvPr>
          <p:cNvSpPr>
            <a:spLocks noGrp="1"/>
          </p:cNvSpPr>
          <p:nvPr>
            <p:ph type="title"/>
          </p:nvPr>
        </p:nvSpPr>
        <p:spPr/>
        <p:txBody>
          <a:bodyPr/>
          <a:lstStyle/>
          <a:p>
            <a:r>
              <a:rPr lang="en-US"/>
              <a:t>Resources &amp; Additional Information</a:t>
            </a:r>
          </a:p>
        </p:txBody>
      </p:sp>
      <p:sp>
        <p:nvSpPr>
          <p:cNvPr id="3" name="Content Placeholder 2">
            <a:extLst>
              <a:ext uri="{FF2B5EF4-FFF2-40B4-BE49-F238E27FC236}">
                <a16:creationId xmlns:a16="http://schemas.microsoft.com/office/drawing/2014/main" id="{959479EA-C0C9-443B-8418-3F5F125ECF61}"/>
              </a:ext>
            </a:extLst>
          </p:cNvPr>
          <p:cNvSpPr>
            <a:spLocks noGrp="1"/>
          </p:cNvSpPr>
          <p:nvPr>
            <p:ph idx="1"/>
          </p:nvPr>
        </p:nvSpPr>
        <p:spPr/>
        <p:txBody>
          <a:bodyPr/>
          <a:lstStyle/>
          <a:p>
            <a:r>
              <a:rPr lang="en-US" sz="2400"/>
              <a:t>Florida Center for Reading Research – </a:t>
            </a:r>
            <a:r>
              <a:rPr lang="en-US" sz="2400">
                <a:hlinkClick r:id="rId2"/>
              </a:rPr>
              <a:t>www.fcrr.org</a:t>
            </a:r>
            <a:endParaRPr lang="en-US" sz="2400"/>
          </a:p>
          <a:p>
            <a:r>
              <a:rPr lang="en-US" sz="2400"/>
              <a:t>	Resources – Student Center Activities</a:t>
            </a:r>
          </a:p>
          <a:p>
            <a:r>
              <a:rPr lang="en-US" sz="2400"/>
              <a:t>Reading Rockets </a:t>
            </a:r>
          </a:p>
          <a:p>
            <a:r>
              <a:rPr lang="en-US" sz="2400"/>
              <a:t>Intervention Central – </a:t>
            </a:r>
            <a:r>
              <a:rPr lang="en-US" sz="2400">
                <a:hlinkClick r:id="rId3"/>
              </a:rPr>
              <a:t>www.interventioncentral.org</a:t>
            </a:r>
            <a:endParaRPr lang="en-US" sz="2400"/>
          </a:p>
          <a:p>
            <a:r>
              <a:rPr lang="en-US" sz="2400"/>
              <a:t>	Academic Interventions </a:t>
            </a:r>
          </a:p>
        </p:txBody>
      </p:sp>
    </p:spTree>
    <p:extLst>
      <p:ext uri="{BB962C8B-B14F-4D97-AF65-F5344CB8AC3E}">
        <p14:creationId xmlns:p14="http://schemas.microsoft.com/office/powerpoint/2010/main" val="1730082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868CE633-0002-4312-A15B-D76ED785AB8A}"/>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00100" y="914400"/>
            <a:ext cx="7543800" cy="502920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4138554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39C6BA3-BC83-468E-AB7C-DA44807C53D3}"/>
              </a:ext>
            </a:extLst>
          </p:cNvPr>
          <p:cNvSpPr txBox="1"/>
          <p:nvPr/>
        </p:nvSpPr>
        <p:spPr>
          <a:xfrm>
            <a:off x="716280" y="1724660"/>
            <a:ext cx="3581400" cy="3295650"/>
          </a:xfrm>
          <a:prstGeom prst="rect">
            <a:avLst/>
          </a:prstGeom>
          <a:solidFill>
            <a:schemeClr val="tx1"/>
          </a:solidFill>
        </p:spPr>
        <p:txBody>
          <a:bodyPr wrap="square" rtlCol="0">
            <a:spAutoFit/>
          </a:bodyPr>
          <a:lstStyle/>
          <a:p>
            <a:endParaRPr lang="en-US"/>
          </a:p>
        </p:txBody>
      </p:sp>
      <p:sp>
        <p:nvSpPr>
          <p:cNvPr id="2" name="Title 1">
            <a:extLst>
              <a:ext uri="{FF2B5EF4-FFF2-40B4-BE49-F238E27FC236}">
                <a16:creationId xmlns:a16="http://schemas.microsoft.com/office/drawing/2014/main" id="{88C10643-2370-4E90-88C4-041CCF6314E4}"/>
              </a:ext>
            </a:extLst>
          </p:cNvPr>
          <p:cNvSpPr>
            <a:spLocks noGrp="1"/>
          </p:cNvSpPr>
          <p:nvPr>
            <p:ph type="title"/>
          </p:nvPr>
        </p:nvSpPr>
        <p:spPr/>
        <p:txBody>
          <a:bodyPr/>
          <a:lstStyle/>
          <a:p>
            <a:r>
              <a:rPr lang="en-US"/>
              <a:t>Thank You</a:t>
            </a:r>
          </a:p>
        </p:txBody>
      </p:sp>
      <p:sp>
        <p:nvSpPr>
          <p:cNvPr id="3" name="Content Placeholder 2">
            <a:extLst>
              <a:ext uri="{FF2B5EF4-FFF2-40B4-BE49-F238E27FC236}">
                <a16:creationId xmlns:a16="http://schemas.microsoft.com/office/drawing/2014/main" id="{CC5D55FF-B3E5-4DE6-8CB7-C8F0C7B66666}"/>
              </a:ext>
            </a:extLst>
          </p:cNvPr>
          <p:cNvSpPr>
            <a:spLocks noGrp="1"/>
          </p:cNvSpPr>
          <p:nvPr>
            <p:ph idx="1"/>
          </p:nvPr>
        </p:nvSpPr>
        <p:spPr>
          <a:xfrm>
            <a:off x="4297680" y="2057400"/>
            <a:ext cx="4333240" cy="2591435"/>
          </a:xfrm>
        </p:spPr>
        <p:txBody>
          <a:bodyPr/>
          <a:lstStyle/>
          <a:p>
            <a:pPr algn="ctr"/>
            <a:r>
              <a:rPr lang="en-US" sz="2400" b="1">
                <a:hlinkClick r:id="rId3">
                  <a:extLst>
                    <a:ext uri="{A12FA001-AC4F-418D-AE19-62706E023703}">
                      <ahyp:hlinkClr xmlns:ahyp="http://schemas.microsoft.com/office/drawing/2018/hyperlinkcolor" val="tx"/>
                    </a:ext>
                  </a:extLst>
                </a:hlinkClick>
              </a:rPr>
              <a:t>https://bit.ly/2AGOKob</a:t>
            </a:r>
            <a:endParaRPr lang="en-US" sz="2400" b="1"/>
          </a:p>
          <a:p>
            <a:pPr algn="ctr"/>
            <a:endParaRPr lang="en-US" sz="2400" b="1"/>
          </a:p>
          <a:p>
            <a:pPr algn="ctr"/>
            <a:r>
              <a:rPr lang="en-US" sz="1800" b="1">
                <a:hlinkClick r:id="rId4">
                  <a:extLst>
                    <a:ext uri="{A12FA001-AC4F-418D-AE19-62706E023703}">
                      <ahyp:hlinkClr xmlns:ahyp="http://schemas.microsoft.com/office/drawing/2018/hyperlinkcolor" val="tx"/>
                    </a:ext>
                  </a:extLst>
                </a:hlinkClick>
              </a:rPr>
              <a:t>danielle.m.saucier@maine.gov</a:t>
            </a:r>
            <a:r>
              <a:rPr lang="en-US" sz="1800" b="1"/>
              <a:t> </a:t>
            </a:r>
          </a:p>
        </p:txBody>
      </p:sp>
      <p:pic>
        <p:nvPicPr>
          <p:cNvPr id="5" name="Picture 4">
            <a:extLst>
              <a:ext uri="{FF2B5EF4-FFF2-40B4-BE49-F238E27FC236}">
                <a16:creationId xmlns:a16="http://schemas.microsoft.com/office/drawing/2014/main" id="{ED2FEA33-E95D-4D1B-8AB1-A2EC7D2F910B}"/>
              </a:ext>
            </a:extLst>
          </p:cNvPr>
          <p:cNvPicPr>
            <a:picLocks noChangeAspect="1"/>
          </p:cNvPicPr>
          <p:nvPr/>
        </p:nvPicPr>
        <p:blipFill>
          <a:blip r:embed="rId5">
            <a:duotone>
              <a:prstClr val="black"/>
              <a:schemeClr val="bg1">
                <a:lumMod val="60000"/>
                <a:lumOff val="40000"/>
                <a:tint val="45000"/>
                <a:satMod val="400000"/>
              </a:schemeClr>
            </a:duotone>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685800" y="5068570"/>
            <a:ext cx="7772400" cy="1219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a:extLst>
              <a:ext uri="{FF2B5EF4-FFF2-40B4-BE49-F238E27FC236}">
                <a16:creationId xmlns:a16="http://schemas.microsoft.com/office/drawing/2014/main" id="{E6737FDC-F5DD-4AB3-A8FB-AB52BE252784}"/>
              </a:ext>
            </a:extLst>
          </p:cNvPr>
          <p:cNvPicPr>
            <a:picLocks noChangeAspect="1"/>
          </p:cNvPicPr>
          <p:nvPr/>
        </p:nvPicPr>
        <p:blipFill>
          <a:blip r:embed="rId7"/>
          <a:stretch>
            <a:fillRect/>
          </a:stretch>
        </p:blipFill>
        <p:spPr>
          <a:xfrm>
            <a:off x="1220470" y="2096135"/>
            <a:ext cx="2552700" cy="2552700"/>
          </a:xfrm>
          <a:prstGeom prst="rect">
            <a:avLst/>
          </a:prstGeom>
        </p:spPr>
      </p:pic>
    </p:spTree>
    <p:extLst>
      <p:ext uri="{BB962C8B-B14F-4D97-AF65-F5344CB8AC3E}">
        <p14:creationId xmlns:p14="http://schemas.microsoft.com/office/powerpoint/2010/main" val="39303880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1BD27-4EB3-4E4F-A2EC-7857F953A34A}"/>
              </a:ext>
            </a:extLst>
          </p:cNvPr>
          <p:cNvSpPr>
            <a:spLocks noGrp="1"/>
          </p:cNvSpPr>
          <p:nvPr>
            <p:ph type="title"/>
          </p:nvPr>
        </p:nvSpPr>
        <p:spPr>
          <a:xfrm>
            <a:off x="685800" y="533400"/>
            <a:ext cx="7772400" cy="1143000"/>
          </a:xfrm>
        </p:spPr>
        <p:txBody>
          <a:bodyPr/>
          <a:lstStyle/>
          <a:p>
            <a:r>
              <a:rPr lang="en-US"/>
              <a:t>Reading  Is Key</a:t>
            </a:r>
          </a:p>
        </p:txBody>
      </p:sp>
      <p:sp>
        <p:nvSpPr>
          <p:cNvPr id="3" name="Content Placeholder 2">
            <a:extLst>
              <a:ext uri="{FF2B5EF4-FFF2-40B4-BE49-F238E27FC236}">
                <a16:creationId xmlns:a16="http://schemas.microsoft.com/office/drawing/2014/main" id="{2F1AC0F4-E307-4E2C-955F-DE5F9E2C105C}"/>
              </a:ext>
            </a:extLst>
          </p:cNvPr>
          <p:cNvSpPr>
            <a:spLocks noGrp="1"/>
          </p:cNvSpPr>
          <p:nvPr>
            <p:ph idx="1"/>
          </p:nvPr>
        </p:nvSpPr>
        <p:spPr>
          <a:xfrm>
            <a:off x="685800" y="1752600"/>
            <a:ext cx="7772400" cy="4572000"/>
          </a:xfrm>
        </p:spPr>
        <p:txBody>
          <a:bodyPr/>
          <a:lstStyle/>
          <a:p>
            <a:r>
              <a:rPr lang="en-US"/>
              <a:t>Expand ones own learning of topics of personal interest</a:t>
            </a:r>
          </a:p>
          <a:p>
            <a:endParaRPr lang="en-US"/>
          </a:p>
          <a:p>
            <a:r>
              <a:rPr lang="en-US"/>
              <a:t>Develop creative thinking</a:t>
            </a:r>
          </a:p>
          <a:p>
            <a:endParaRPr lang="en-US"/>
          </a:p>
          <a:p>
            <a:r>
              <a:rPr lang="en-US"/>
              <a:t>Expand vocabulary and spelling</a:t>
            </a:r>
          </a:p>
          <a:p>
            <a:endParaRPr lang="en-US"/>
          </a:p>
          <a:p>
            <a:r>
              <a:rPr lang="en-US"/>
              <a:t>Increase success in foundational academic subjects </a:t>
            </a:r>
          </a:p>
        </p:txBody>
      </p:sp>
    </p:spTree>
    <p:extLst>
      <p:ext uri="{BB962C8B-B14F-4D97-AF65-F5344CB8AC3E}">
        <p14:creationId xmlns:p14="http://schemas.microsoft.com/office/powerpoint/2010/main" val="2274866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349C16-3C23-4800-AC62-AA0C89B7B9B6}"/>
              </a:ext>
            </a:extLst>
          </p:cNvPr>
          <p:cNvSpPr>
            <a:spLocks noGrp="1"/>
          </p:cNvSpPr>
          <p:nvPr>
            <p:ph type="title"/>
          </p:nvPr>
        </p:nvSpPr>
        <p:spPr/>
        <p:txBody>
          <a:bodyPr/>
          <a:lstStyle/>
          <a:p>
            <a:r>
              <a:rPr lang="en-US"/>
              <a:t>Crucial Comprehension</a:t>
            </a:r>
          </a:p>
        </p:txBody>
      </p:sp>
      <p:sp>
        <p:nvSpPr>
          <p:cNvPr id="3" name="Content Placeholder 2">
            <a:extLst>
              <a:ext uri="{FF2B5EF4-FFF2-40B4-BE49-F238E27FC236}">
                <a16:creationId xmlns:a16="http://schemas.microsoft.com/office/drawing/2014/main" id="{0F94BF24-BEE8-4CDA-A5A6-5CBC61BE8627}"/>
              </a:ext>
            </a:extLst>
          </p:cNvPr>
          <p:cNvSpPr>
            <a:spLocks noGrp="1"/>
          </p:cNvSpPr>
          <p:nvPr>
            <p:ph idx="1"/>
          </p:nvPr>
        </p:nvSpPr>
        <p:spPr/>
        <p:txBody>
          <a:bodyPr/>
          <a:lstStyle/>
          <a:p>
            <a:r>
              <a:rPr lang="en-US"/>
              <a:t>Weak comprehension skills come to the front in grades 3-4 when students begin to become more responsible for learning from what they read.</a:t>
            </a:r>
          </a:p>
          <a:p>
            <a:endParaRPr lang="en-US"/>
          </a:p>
          <a:p>
            <a:r>
              <a:rPr lang="en-US"/>
              <a:t>Less teacher framing and structure as students get older – comprehension weaknesses show up in all subjects</a:t>
            </a:r>
          </a:p>
        </p:txBody>
      </p:sp>
    </p:spTree>
    <p:extLst>
      <p:ext uri="{BB962C8B-B14F-4D97-AF65-F5344CB8AC3E}">
        <p14:creationId xmlns:p14="http://schemas.microsoft.com/office/powerpoint/2010/main" val="41907023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D5761-6407-4BA1-A40C-0A1E078475E9}"/>
              </a:ext>
            </a:extLst>
          </p:cNvPr>
          <p:cNvSpPr>
            <a:spLocks noGrp="1"/>
          </p:cNvSpPr>
          <p:nvPr>
            <p:ph type="title"/>
          </p:nvPr>
        </p:nvSpPr>
        <p:spPr/>
        <p:txBody>
          <a:bodyPr/>
          <a:lstStyle/>
          <a:p>
            <a:r>
              <a:rPr lang="en-US"/>
              <a:t>Indicators of Strong Readers</a:t>
            </a:r>
          </a:p>
        </p:txBody>
      </p:sp>
      <p:sp>
        <p:nvSpPr>
          <p:cNvPr id="3" name="Content Placeholder 2">
            <a:extLst>
              <a:ext uri="{FF2B5EF4-FFF2-40B4-BE49-F238E27FC236}">
                <a16:creationId xmlns:a16="http://schemas.microsoft.com/office/drawing/2014/main" id="{3C282BEF-452E-4534-AD44-37663145DDAE}"/>
              </a:ext>
            </a:extLst>
          </p:cNvPr>
          <p:cNvSpPr>
            <a:spLocks noGrp="1"/>
          </p:cNvSpPr>
          <p:nvPr>
            <p:ph idx="1"/>
          </p:nvPr>
        </p:nvSpPr>
        <p:spPr/>
        <p:txBody>
          <a:bodyPr/>
          <a:lstStyle/>
          <a:p>
            <a:r>
              <a:rPr lang="en-US"/>
              <a:t>Predict what happens next in a text</a:t>
            </a:r>
          </a:p>
          <a:p>
            <a:r>
              <a:rPr lang="en-US"/>
              <a:t>Self-monitor for understanding</a:t>
            </a:r>
          </a:p>
          <a:p>
            <a:r>
              <a:rPr lang="en-US"/>
              <a:t>Self-question key text elements – main idea, message, plot, sequence, content, characters.</a:t>
            </a:r>
          </a:p>
          <a:p>
            <a:r>
              <a:rPr lang="en-US"/>
              <a:t>Clarify unclear parts of a text</a:t>
            </a:r>
          </a:p>
          <a:p>
            <a:r>
              <a:rPr lang="en-US"/>
              <a:t>Make connections between a text and personal prior knowledge and experiences </a:t>
            </a:r>
          </a:p>
        </p:txBody>
      </p:sp>
    </p:spTree>
    <p:extLst>
      <p:ext uri="{BB962C8B-B14F-4D97-AF65-F5344CB8AC3E}">
        <p14:creationId xmlns:p14="http://schemas.microsoft.com/office/powerpoint/2010/main" val="3792789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5B579-73B0-4D38-BBBD-3DBC979B0A36}"/>
              </a:ext>
            </a:extLst>
          </p:cNvPr>
          <p:cNvSpPr>
            <a:spLocks noGrp="1"/>
          </p:cNvSpPr>
          <p:nvPr>
            <p:ph type="title"/>
          </p:nvPr>
        </p:nvSpPr>
        <p:spPr/>
        <p:txBody>
          <a:bodyPr/>
          <a:lstStyle/>
          <a:p>
            <a:r>
              <a:rPr lang="en-US"/>
              <a:t>Places Weak Readers Struggle</a:t>
            </a:r>
          </a:p>
        </p:txBody>
      </p:sp>
      <p:sp>
        <p:nvSpPr>
          <p:cNvPr id="3" name="Content Placeholder 2">
            <a:extLst>
              <a:ext uri="{FF2B5EF4-FFF2-40B4-BE49-F238E27FC236}">
                <a16:creationId xmlns:a16="http://schemas.microsoft.com/office/drawing/2014/main" id="{B3CFF171-9165-44ED-8F81-5917D0C9F9F7}"/>
              </a:ext>
            </a:extLst>
          </p:cNvPr>
          <p:cNvSpPr>
            <a:spLocks noGrp="1"/>
          </p:cNvSpPr>
          <p:nvPr>
            <p:ph idx="1"/>
          </p:nvPr>
        </p:nvSpPr>
        <p:spPr>
          <a:xfrm>
            <a:off x="721895" y="1828800"/>
            <a:ext cx="7772400" cy="4495800"/>
          </a:xfrm>
        </p:spPr>
        <p:txBody>
          <a:bodyPr/>
          <a:lstStyle/>
          <a:p>
            <a:r>
              <a:rPr lang="en-US"/>
              <a:t>Lack of organized reading strategies</a:t>
            </a:r>
          </a:p>
          <a:p>
            <a:r>
              <a:rPr lang="en-US"/>
              <a:t>Unclear purpose for reading or knowledge of approach for a certain type of text</a:t>
            </a:r>
          </a:p>
          <a:p>
            <a:r>
              <a:rPr lang="en-US"/>
              <a:t>Weak background knowledge to make authentic connections</a:t>
            </a:r>
          </a:p>
          <a:p>
            <a:r>
              <a:rPr lang="en-US"/>
              <a:t>Limited vocabulary knowledge can hinder deep comprehension</a:t>
            </a:r>
          </a:p>
          <a:p>
            <a:r>
              <a:rPr lang="en-US"/>
              <a:t>Lack of interest or engagement because reading is difficult – frustration and low self-confidence</a:t>
            </a:r>
          </a:p>
        </p:txBody>
      </p:sp>
    </p:spTree>
    <p:extLst>
      <p:ext uri="{BB962C8B-B14F-4D97-AF65-F5344CB8AC3E}">
        <p14:creationId xmlns:p14="http://schemas.microsoft.com/office/powerpoint/2010/main" val="19749545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707B14-E9EB-4C3F-9F25-9BB40E3B0461}"/>
              </a:ext>
            </a:extLst>
          </p:cNvPr>
          <p:cNvSpPr>
            <a:spLocks noGrp="1"/>
          </p:cNvSpPr>
          <p:nvPr>
            <p:ph type="title"/>
          </p:nvPr>
        </p:nvSpPr>
        <p:spPr/>
        <p:txBody>
          <a:bodyPr/>
          <a:lstStyle/>
          <a:p>
            <a:r>
              <a:rPr lang="en-US"/>
              <a:t>Comprehension </a:t>
            </a:r>
          </a:p>
        </p:txBody>
      </p:sp>
      <p:sp>
        <p:nvSpPr>
          <p:cNvPr id="3" name="Content Placeholder 2">
            <a:extLst>
              <a:ext uri="{FF2B5EF4-FFF2-40B4-BE49-F238E27FC236}">
                <a16:creationId xmlns:a16="http://schemas.microsoft.com/office/drawing/2014/main" id="{1925D900-FF6E-4348-8CA0-159C8B52EEAD}"/>
              </a:ext>
            </a:extLst>
          </p:cNvPr>
          <p:cNvSpPr>
            <a:spLocks noGrp="1"/>
          </p:cNvSpPr>
          <p:nvPr>
            <p:ph idx="1"/>
          </p:nvPr>
        </p:nvSpPr>
        <p:spPr>
          <a:xfrm>
            <a:off x="685800" y="1828800"/>
            <a:ext cx="7772400" cy="4343400"/>
          </a:xfrm>
        </p:spPr>
        <p:txBody>
          <a:bodyPr/>
          <a:lstStyle/>
          <a:p>
            <a:r>
              <a:rPr lang="en-US"/>
              <a:t>. Thinking guided by print (</a:t>
            </a:r>
            <a:r>
              <a:rPr lang="en-US" err="1"/>
              <a:t>Perfetti</a:t>
            </a:r>
            <a:r>
              <a:rPr lang="en-US"/>
              <a:t>, 1995)</a:t>
            </a:r>
          </a:p>
          <a:p>
            <a:r>
              <a:rPr lang="en-US"/>
              <a:t>	Challenge of comprehension is the necessity for students to combine the structures of text, the words on the page, the context of the story and their own experiences and knowledge to bring meaning to print. </a:t>
            </a:r>
          </a:p>
        </p:txBody>
      </p:sp>
    </p:spTree>
    <p:extLst>
      <p:ext uri="{BB962C8B-B14F-4D97-AF65-F5344CB8AC3E}">
        <p14:creationId xmlns:p14="http://schemas.microsoft.com/office/powerpoint/2010/main" val="22787722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5E6FF5-731F-4237-8B9E-63EF20F7BA18}"/>
              </a:ext>
            </a:extLst>
          </p:cNvPr>
          <p:cNvSpPr>
            <a:spLocks noGrp="1"/>
          </p:cNvSpPr>
          <p:nvPr>
            <p:ph type="title"/>
          </p:nvPr>
        </p:nvSpPr>
        <p:spPr/>
        <p:txBody>
          <a:bodyPr/>
          <a:lstStyle/>
          <a:p>
            <a:r>
              <a:rPr lang="en-US"/>
              <a:t>Reading Comprehension Instruction</a:t>
            </a:r>
          </a:p>
        </p:txBody>
      </p:sp>
      <p:sp>
        <p:nvSpPr>
          <p:cNvPr id="3" name="Content Placeholder 2">
            <a:extLst>
              <a:ext uri="{FF2B5EF4-FFF2-40B4-BE49-F238E27FC236}">
                <a16:creationId xmlns:a16="http://schemas.microsoft.com/office/drawing/2014/main" id="{ECB8261C-2541-4E67-BC4E-7A005520751C}"/>
              </a:ext>
            </a:extLst>
          </p:cNvPr>
          <p:cNvSpPr>
            <a:spLocks noGrp="1"/>
          </p:cNvSpPr>
          <p:nvPr>
            <p:ph idx="1"/>
          </p:nvPr>
        </p:nvSpPr>
        <p:spPr/>
        <p:txBody>
          <a:bodyPr/>
          <a:lstStyle/>
          <a:p>
            <a:r>
              <a:rPr lang="en-US"/>
              <a:t>Be certain to keep other foundational skill instruction in mind – Phonological Awareness, Phonics, Vocabulary &amp; Spelling foundations lead to students reading for meaning of texts.</a:t>
            </a:r>
          </a:p>
          <a:p>
            <a:r>
              <a:rPr lang="en-US"/>
              <a:t>Language and listening comprehension are also foundational skills for reading comprehension.</a:t>
            </a:r>
          </a:p>
          <a:p>
            <a:endParaRPr lang="en-US"/>
          </a:p>
        </p:txBody>
      </p:sp>
    </p:spTree>
    <p:extLst>
      <p:ext uri="{BB962C8B-B14F-4D97-AF65-F5344CB8AC3E}">
        <p14:creationId xmlns:p14="http://schemas.microsoft.com/office/powerpoint/2010/main" val="29433110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7E941B-A1CC-45EE-AE90-2349520CE79A}"/>
              </a:ext>
            </a:extLst>
          </p:cNvPr>
          <p:cNvSpPr>
            <a:spLocks noGrp="1"/>
          </p:cNvSpPr>
          <p:nvPr>
            <p:ph type="title"/>
          </p:nvPr>
        </p:nvSpPr>
        <p:spPr/>
        <p:txBody>
          <a:bodyPr/>
          <a:lstStyle/>
          <a:p>
            <a:r>
              <a:rPr lang="en-US"/>
              <a:t>Components of Reading Comprehension Instruction</a:t>
            </a:r>
          </a:p>
        </p:txBody>
      </p:sp>
      <p:sp>
        <p:nvSpPr>
          <p:cNvPr id="3" name="Content Placeholder 2">
            <a:extLst>
              <a:ext uri="{FF2B5EF4-FFF2-40B4-BE49-F238E27FC236}">
                <a16:creationId xmlns:a16="http://schemas.microsoft.com/office/drawing/2014/main" id="{35C8FF86-F345-4DCD-85E6-989028A73188}"/>
              </a:ext>
            </a:extLst>
          </p:cNvPr>
          <p:cNvSpPr>
            <a:spLocks noGrp="1"/>
          </p:cNvSpPr>
          <p:nvPr>
            <p:ph idx="1"/>
          </p:nvPr>
        </p:nvSpPr>
        <p:spPr>
          <a:xfrm>
            <a:off x="838200" y="2057400"/>
            <a:ext cx="7315200" cy="4114800"/>
          </a:xfrm>
        </p:spPr>
        <p:txBody>
          <a:bodyPr/>
          <a:lstStyle/>
          <a:p>
            <a:r>
              <a:rPr lang="en-US"/>
              <a:t>Actively engage students by varying activities, texts and supports</a:t>
            </a:r>
          </a:p>
          <a:p>
            <a:endParaRPr lang="en-US"/>
          </a:p>
          <a:p>
            <a:r>
              <a:rPr lang="en-US"/>
              <a:t>Teach comprehension strategies</a:t>
            </a:r>
          </a:p>
          <a:p>
            <a:endParaRPr lang="en-US"/>
          </a:p>
          <a:p>
            <a:r>
              <a:rPr lang="en-US"/>
              <a:t>Give students ample opportunity to practice using strategies in real texts and monitor for understanding</a:t>
            </a:r>
          </a:p>
        </p:txBody>
      </p:sp>
    </p:spTree>
    <p:extLst>
      <p:ext uri="{BB962C8B-B14F-4D97-AF65-F5344CB8AC3E}">
        <p14:creationId xmlns:p14="http://schemas.microsoft.com/office/powerpoint/2010/main" val="1945169017"/>
      </p:ext>
    </p:extLst>
  </p:cSld>
  <p:clrMapOvr>
    <a:masterClrMapping/>
  </p:clrMapOvr>
</p:sld>
</file>

<file path=ppt/theme/theme1.xml><?xml version="1.0" encoding="utf-8"?>
<a:theme xmlns:a="http://schemas.openxmlformats.org/drawingml/2006/main" name="MDOE-14">
  <a:themeElements>
    <a:clrScheme name="Office Theme 14">
      <a:dk1>
        <a:srgbClr val="000000"/>
      </a:dk1>
      <a:lt1>
        <a:srgbClr val="FFFFFF"/>
      </a:lt1>
      <a:dk2>
        <a:srgbClr val="274F73"/>
      </a:dk2>
      <a:lt2>
        <a:srgbClr val="FFFFFF"/>
      </a:lt2>
      <a:accent1>
        <a:srgbClr val="468CCC"/>
      </a:accent1>
      <a:accent2>
        <a:srgbClr val="9FCBF2"/>
      </a:accent2>
      <a:accent3>
        <a:srgbClr val="ACB2BC"/>
      </a:accent3>
      <a:accent4>
        <a:srgbClr val="DADADA"/>
      </a:accent4>
      <a:accent5>
        <a:srgbClr val="B0C5E2"/>
      </a:accent5>
      <a:accent6>
        <a:srgbClr val="90B8DB"/>
      </a:accent6>
      <a:hlink>
        <a:srgbClr val="BF801B"/>
      </a:hlink>
      <a:folHlink>
        <a:srgbClr val="D6471E"/>
      </a:folHlink>
    </a:clrScheme>
    <a:fontScheme name="Office Theme">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Office Theme 13">
        <a:dk1>
          <a:srgbClr val="FFFFFF"/>
        </a:dk1>
        <a:lt1>
          <a:srgbClr val="FFFFFF"/>
        </a:lt1>
        <a:dk2>
          <a:srgbClr val="FFFFFF"/>
        </a:dk2>
        <a:lt2>
          <a:srgbClr val="000000"/>
        </a:lt2>
        <a:accent1>
          <a:srgbClr val="468CCC"/>
        </a:accent1>
        <a:accent2>
          <a:srgbClr val="9FCBF2"/>
        </a:accent2>
        <a:accent3>
          <a:srgbClr val="FFFFFF"/>
        </a:accent3>
        <a:accent4>
          <a:srgbClr val="DADADA"/>
        </a:accent4>
        <a:accent5>
          <a:srgbClr val="B0C5E2"/>
        </a:accent5>
        <a:accent6>
          <a:srgbClr val="90B8DB"/>
        </a:accent6>
        <a:hlink>
          <a:srgbClr val="BF801B"/>
        </a:hlink>
        <a:folHlink>
          <a:srgbClr val="D6471E"/>
        </a:folHlink>
      </a:clrScheme>
      <a:clrMap bg1="lt1" tx1="dk1" bg2="lt2" tx2="dk2" accent1="accent1" accent2="accent2" accent3="accent3" accent4="accent4" accent5="accent5" accent6="accent6" hlink="hlink" folHlink="folHlink"/>
    </a:extraClrScheme>
    <a:extraClrScheme>
      <a:clrScheme name="Office Theme 14">
        <a:dk1>
          <a:srgbClr val="000000"/>
        </a:dk1>
        <a:lt1>
          <a:srgbClr val="FFFFFF"/>
        </a:lt1>
        <a:dk2>
          <a:srgbClr val="274F73"/>
        </a:dk2>
        <a:lt2>
          <a:srgbClr val="FFFFFF"/>
        </a:lt2>
        <a:accent1>
          <a:srgbClr val="468CCC"/>
        </a:accent1>
        <a:accent2>
          <a:srgbClr val="9FCBF2"/>
        </a:accent2>
        <a:accent3>
          <a:srgbClr val="ACB2BC"/>
        </a:accent3>
        <a:accent4>
          <a:srgbClr val="DADADA"/>
        </a:accent4>
        <a:accent5>
          <a:srgbClr val="B0C5E2"/>
        </a:accent5>
        <a:accent6>
          <a:srgbClr val="90B8DB"/>
        </a:accent6>
        <a:hlink>
          <a:srgbClr val="BF801B"/>
        </a:hlink>
        <a:folHlink>
          <a:srgbClr val="D6471E"/>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LongProperties xmlns="http://schemas.microsoft.com/office/2006/metadata/long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8F489FA263FB5543BC7163C05C51A54B" ma:contentTypeVersion="13" ma:contentTypeDescription="Create a new document." ma:contentTypeScope="" ma:versionID="11c721f48a8fc0a3f0a04e3720974aa9">
  <xsd:schema xmlns:xsd="http://www.w3.org/2001/XMLSchema" xmlns:xs="http://www.w3.org/2001/XMLSchema" xmlns:p="http://schemas.microsoft.com/office/2006/metadata/properties" xmlns:ns3="e2c2f301-4a03-4ece-b5a5-e8fe594b9300" xmlns:ns4="5ca6cff0-282a-474a-8a9a-e57004c19a3a" targetNamespace="http://schemas.microsoft.com/office/2006/metadata/properties" ma:root="true" ma:fieldsID="70b8ce6f86489f07bf11e3f6c70efa1b" ns3:_="" ns4:_="">
    <xsd:import namespace="e2c2f301-4a03-4ece-b5a5-e8fe594b9300"/>
    <xsd:import namespace="5ca6cff0-282a-474a-8a9a-e57004c19a3a"/>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DateTaken" minOccurs="0"/>
                <xsd:element ref="ns4:MediaServiceLocation" minOccurs="0"/>
                <xsd:element ref="ns4:MediaServiceGenerationTime" minOccurs="0"/>
                <xsd:element ref="ns4:MediaServiceEventHashCod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2c2f301-4a03-4ece-b5a5-e8fe594b930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ca6cff0-282a-474a-8a9a-e57004c19a3a"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90D9CB5-0ACB-4578-9343-5DF8257A5663}">
  <ds:schemaRefs>
    <ds:schemaRef ds:uri="http://schemas.microsoft.com/office/2006/metadata/longProperties"/>
  </ds:schemaRefs>
</ds:datastoreItem>
</file>

<file path=customXml/itemProps2.xml><?xml version="1.0" encoding="utf-8"?>
<ds:datastoreItem xmlns:ds="http://schemas.openxmlformats.org/officeDocument/2006/customXml" ds:itemID="{F6E2EE12-BDE7-421A-AA8A-E26C8CFE9BB9}">
  <ds:schemaRefs>
    <ds:schemaRef ds:uri="http://schemas.microsoft.com/sharepoint/v3/contenttype/forms"/>
  </ds:schemaRefs>
</ds:datastoreItem>
</file>

<file path=customXml/itemProps3.xml><?xml version="1.0" encoding="utf-8"?>
<ds:datastoreItem xmlns:ds="http://schemas.openxmlformats.org/officeDocument/2006/customXml" ds:itemID="{DE9BE601-211E-4244-97B8-6555EA7DC9A8}">
  <ds:schemaRefs>
    <ds:schemaRef ds:uri="e2c2f301-4a03-4ece-b5a5-e8fe594b9300"/>
    <ds:schemaRef ds:uri="http://purl.org/dc/terms/"/>
    <ds:schemaRef ds:uri="http://schemas.microsoft.com/office/2006/documentManagement/types"/>
    <ds:schemaRef ds:uri="http://schemas.openxmlformats.org/package/2006/metadata/core-properties"/>
    <ds:schemaRef ds:uri="http://purl.org/dc/elements/1.1/"/>
    <ds:schemaRef ds:uri="http://schemas.microsoft.com/office/2006/metadata/properties"/>
    <ds:schemaRef ds:uri="5ca6cff0-282a-474a-8a9a-e57004c19a3a"/>
    <ds:schemaRef ds:uri="http://schemas.microsoft.com/office/infopath/2007/PartnerControls"/>
    <ds:schemaRef ds:uri="http://www.w3.org/XML/1998/namespace"/>
    <ds:schemaRef ds:uri="http://purl.org/dc/dcmitype/"/>
  </ds:schemaRefs>
</ds:datastoreItem>
</file>

<file path=customXml/itemProps4.xml><?xml version="1.0" encoding="utf-8"?>
<ds:datastoreItem xmlns:ds="http://schemas.openxmlformats.org/officeDocument/2006/customXml" ds:itemID="{9FD163AF-F128-4DC1-948E-E77D9456947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2c2f301-4a03-4ece-b5a5-e8fe594b9300"/>
    <ds:schemaRef ds:uri="5ca6cff0-282a-474a-8a9a-e57004c19a3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MDOE-14 (1)</Template>
  <TotalTime>0</TotalTime>
  <Words>799</Words>
  <Application>Microsoft Office PowerPoint</Application>
  <PresentationFormat>On-screen Show (4:3)</PresentationFormat>
  <Paragraphs>162</Paragraphs>
  <Slides>25</Slides>
  <Notes>19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Century Gothic</vt:lpstr>
      <vt:lpstr>Times New Roman</vt:lpstr>
      <vt:lpstr>MDOE-14</vt:lpstr>
      <vt:lpstr>Comprehension &amp; Fluency</vt:lpstr>
      <vt:lpstr>Welcome</vt:lpstr>
      <vt:lpstr>Reading  Is Key</vt:lpstr>
      <vt:lpstr>Crucial Comprehension</vt:lpstr>
      <vt:lpstr>Indicators of Strong Readers</vt:lpstr>
      <vt:lpstr>Places Weak Readers Struggle</vt:lpstr>
      <vt:lpstr>Comprehension </vt:lpstr>
      <vt:lpstr>Reading Comprehension Instruction</vt:lpstr>
      <vt:lpstr>Components of Reading Comprehension Instruction</vt:lpstr>
      <vt:lpstr>Skills vs. Strategies </vt:lpstr>
      <vt:lpstr>Reading Comprehension Strategies</vt:lpstr>
      <vt:lpstr>Summarizing</vt:lpstr>
      <vt:lpstr>Questioning</vt:lpstr>
      <vt:lpstr>Story Mapping</vt:lpstr>
      <vt:lpstr>Monitoring</vt:lpstr>
      <vt:lpstr>Question Answering</vt:lpstr>
      <vt:lpstr>Graphic Organizers</vt:lpstr>
      <vt:lpstr>Mental Imagery</vt:lpstr>
      <vt:lpstr>Prior Knowledge</vt:lpstr>
      <vt:lpstr>Fluency</vt:lpstr>
      <vt:lpstr>Building Fluency</vt:lpstr>
      <vt:lpstr>Building Fluency</vt:lpstr>
      <vt:lpstr>Resources &amp; Additional Information</vt:lpstr>
      <vt:lpstr>PowerPoint Presentation</vt:lpstr>
      <vt:lpstr>Thank You</vt:lpstr>
    </vt:vector>
  </TitlesOfParts>
  <Company>State of Maine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Saucier, Danielle M</dc:creator>
  <cp:lastModifiedBy>Dunton, Morgan</cp:lastModifiedBy>
  <cp:revision>1</cp:revision>
  <dcterms:created xsi:type="dcterms:W3CDTF">2020-05-19T10:33:15Z</dcterms:created>
  <dcterms:modified xsi:type="dcterms:W3CDTF">2020-09-16T12:54:19Z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isplay_urn:schemas-microsoft-com:office:office#Editor">
    <vt:lpwstr>Paling, Rachel</vt:lpwstr>
  </property>
  <property fmtid="{D5CDD505-2E9C-101B-9397-08002B2CF9AE}" pid="3" name="xd_Signature">
    <vt:lpwstr/>
  </property>
  <property fmtid="{D5CDD505-2E9C-101B-9397-08002B2CF9AE}" pid="4" name="Order">
    <vt:lpwstr>522900.000000000</vt:lpwstr>
  </property>
  <property fmtid="{D5CDD505-2E9C-101B-9397-08002B2CF9AE}" pid="5" name="ComplianceAssetId">
    <vt:lpwstr/>
  </property>
  <property fmtid="{D5CDD505-2E9C-101B-9397-08002B2CF9AE}" pid="6" name="TemplateUrl">
    <vt:lpwstr/>
  </property>
  <property fmtid="{D5CDD505-2E9C-101B-9397-08002B2CF9AE}" pid="7" name="xd_ProgID">
    <vt:lpwstr/>
  </property>
  <property fmtid="{D5CDD505-2E9C-101B-9397-08002B2CF9AE}" pid="8" name="display_urn:schemas-microsoft-com:office:office#Author">
    <vt:lpwstr>Paling, Rachel</vt:lpwstr>
  </property>
  <property fmtid="{D5CDD505-2E9C-101B-9397-08002B2CF9AE}" pid="9" name="ContentTypeId">
    <vt:lpwstr>0x0101008F489FA263FB5543BC7163C05C51A54B</vt:lpwstr>
  </property>
</Properties>
</file>