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57" r:id="rId5"/>
    <p:sldId id="256" r:id="rId6"/>
    <p:sldId id="258" r:id="rId7"/>
    <p:sldId id="259" r:id="rId8"/>
    <p:sldId id="260" r:id="rId9"/>
    <p:sldId id="263" r:id="rId10"/>
    <p:sldId id="264" r:id="rId11"/>
    <p:sldId id="265" r:id="rId12"/>
    <p:sldId id="266" r:id="rId13"/>
    <p:sldId id="267" r:id="rId14"/>
    <p:sldId id="269" r:id="rId15"/>
    <p:sldId id="268" r:id="rId16"/>
    <p:sldId id="270" r:id="rId17"/>
    <p:sldId id="274" r:id="rId18"/>
    <p:sldId id="272" r:id="rId19"/>
    <p:sldId id="273" r:id="rId20"/>
    <p:sldId id="271"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2CCCA-F63E-4A8E-A48C-77C720F13B90}" v="27" dt="2022-11-22T18:50:11.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606" autoAdjust="0"/>
  </p:normalViewPr>
  <p:slideViewPr>
    <p:cSldViewPr snapToGrid="0">
      <p:cViewPr varScale="1">
        <p:scale>
          <a:sx n="56" d="100"/>
          <a:sy n="56" d="100"/>
        </p:scale>
        <p:origin x="1068" y="56"/>
      </p:cViewPr>
      <p:guideLst/>
    </p:cSldViewPr>
  </p:slideViewPr>
  <p:notesTextViewPr>
    <p:cViewPr>
      <p:scale>
        <a:sx n="1" d="1"/>
        <a:sy n="1" d="1"/>
      </p:scale>
      <p:origin x="0" y="-19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ton, Morgan" userId="91b7a865-94d5-4c26-b837-ffc0a489a358" providerId="ADAL" clId="{1502CCCA-F63E-4A8E-A48C-77C720F13B90}"/>
    <pc:docChg chg="undo custSel addSld delSld modSld sldOrd">
      <pc:chgData name="Dunton, Morgan" userId="91b7a865-94d5-4c26-b837-ffc0a489a358" providerId="ADAL" clId="{1502CCCA-F63E-4A8E-A48C-77C720F13B90}" dt="2022-11-22T18:55:15.237" v="8231" actId="20577"/>
      <pc:docMkLst>
        <pc:docMk/>
      </pc:docMkLst>
      <pc:sldChg chg="addSp modSp modNotesTx">
        <pc:chgData name="Dunton, Morgan" userId="91b7a865-94d5-4c26-b837-ffc0a489a358" providerId="ADAL" clId="{1502CCCA-F63E-4A8E-A48C-77C720F13B90}" dt="2022-11-22T18:45:54.990" v="8115" actId="20577"/>
        <pc:sldMkLst>
          <pc:docMk/>
          <pc:sldMk cId="70130288" sldId="256"/>
        </pc:sldMkLst>
        <pc:picChg chg="add mod">
          <ac:chgData name="Dunton, Morgan" userId="91b7a865-94d5-4c26-b837-ffc0a489a358" providerId="ADAL" clId="{1502CCCA-F63E-4A8E-A48C-77C720F13B90}" dt="2022-11-22T18:45:04.034" v="8105"/>
          <ac:picMkLst>
            <pc:docMk/>
            <pc:sldMk cId="70130288" sldId="256"/>
            <ac:picMk id="5" creationId="{A6F7A4DC-84FA-49EF-98BC-5CCE518D2180}"/>
          </ac:picMkLst>
        </pc:picChg>
      </pc:sldChg>
      <pc:sldChg chg="addSp modSp ord modNotesTx">
        <pc:chgData name="Dunton, Morgan" userId="91b7a865-94d5-4c26-b837-ffc0a489a358" providerId="ADAL" clId="{1502CCCA-F63E-4A8E-A48C-77C720F13B90}" dt="2022-11-22T18:45:38.812" v="8106" actId="20577"/>
        <pc:sldMkLst>
          <pc:docMk/>
          <pc:sldMk cId="2832010060" sldId="257"/>
        </pc:sldMkLst>
        <pc:picChg chg="add mod">
          <ac:chgData name="Dunton, Morgan" userId="91b7a865-94d5-4c26-b837-ffc0a489a358" providerId="ADAL" clId="{1502CCCA-F63E-4A8E-A48C-77C720F13B90}" dt="2022-11-22T18:45:04.034" v="8105"/>
          <ac:picMkLst>
            <pc:docMk/>
            <pc:sldMk cId="2832010060" sldId="257"/>
            <ac:picMk id="3" creationId="{C1E9F80D-CEC7-4102-9001-B45F67AC116E}"/>
          </ac:picMkLst>
        </pc:picChg>
      </pc:sldChg>
      <pc:sldChg chg="addSp modSp modNotesTx">
        <pc:chgData name="Dunton, Morgan" userId="91b7a865-94d5-4c26-b837-ffc0a489a358" providerId="ADAL" clId="{1502CCCA-F63E-4A8E-A48C-77C720F13B90}" dt="2022-11-22T18:45:04.034" v="8105"/>
        <pc:sldMkLst>
          <pc:docMk/>
          <pc:sldMk cId="3419509586" sldId="258"/>
        </pc:sldMkLst>
        <pc:picChg chg="add mod">
          <ac:chgData name="Dunton, Morgan" userId="91b7a865-94d5-4c26-b837-ffc0a489a358" providerId="ADAL" clId="{1502CCCA-F63E-4A8E-A48C-77C720F13B90}" dt="2022-11-22T18:45:04.034" v="8105"/>
          <ac:picMkLst>
            <pc:docMk/>
            <pc:sldMk cId="3419509586" sldId="258"/>
            <ac:picMk id="4" creationId="{BD104B6B-E19B-4178-AB42-FA2A6182920B}"/>
          </ac:picMkLst>
        </pc:picChg>
      </pc:sldChg>
      <pc:sldChg chg="addSp modSp modNotesTx">
        <pc:chgData name="Dunton, Morgan" userId="91b7a865-94d5-4c26-b837-ffc0a489a358" providerId="ADAL" clId="{1502CCCA-F63E-4A8E-A48C-77C720F13B90}" dt="2022-11-22T18:53:16.706" v="8135" actId="20577"/>
        <pc:sldMkLst>
          <pc:docMk/>
          <pc:sldMk cId="2773454625" sldId="259"/>
        </pc:sldMkLst>
        <pc:picChg chg="add mod">
          <ac:chgData name="Dunton, Morgan" userId="91b7a865-94d5-4c26-b837-ffc0a489a358" providerId="ADAL" clId="{1502CCCA-F63E-4A8E-A48C-77C720F13B90}" dt="2022-11-22T18:45:04.034" v="8105"/>
          <ac:picMkLst>
            <pc:docMk/>
            <pc:sldMk cId="2773454625" sldId="259"/>
            <ac:picMk id="4" creationId="{2C4C5B04-E557-4293-8155-F3072E65616C}"/>
          </ac:picMkLst>
        </pc:picChg>
      </pc:sldChg>
      <pc:sldChg chg="addSp modSp mod modNotesTx">
        <pc:chgData name="Dunton, Morgan" userId="91b7a865-94d5-4c26-b837-ffc0a489a358" providerId="ADAL" clId="{1502CCCA-F63E-4A8E-A48C-77C720F13B90}" dt="2022-11-22T18:55:15.237" v="8231" actId="20577"/>
        <pc:sldMkLst>
          <pc:docMk/>
          <pc:sldMk cId="702263072" sldId="260"/>
        </pc:sldMkLst>
        <pc:spChg chg="mod">
          <ac:chgData name="Dunton, Morgan" userId="91b7a865-94d5-4c26-b837-ffc0a489a358" providerId="ADAL" clId="{1502CCCA-F63E-4A8E-A48C-77C720F13B90}" dt="2022-11-22T13:11:18.812" v="5510" actId="20577"/>
          <ac:spMkLst>
            <pc:docMk/>
            <pc:sldMk cId="702263072" sldId="260"/>
            <ac:spMk id="3" creationId="{5DC42866-3CA0-4B3C-A5A8-0B0563B5705F}"/>
          </ac:spMkLst>
        </pc:spChg>
        <pc:picChg chg="add mod">
          <ac:chgData name="Dunton, Morgan" userId="91b7a865-94d5-4c26-b837-ffc0a489a358" providerId="ADAL" clId="{1502CCCA-F63E-4A8E-A48C-77C720F13B90}" dt="2022-11-22T18:45:04.034" v="8105"/>
          <ac:picMkLst>
            <pc:docMk/>
            <pc:sldMk cId="702263072" sldId="260"/>
            <ac:picMk id="4" creationId="{3920686B-6683-4C61-997F-E168122F1774}"/>
          </ac:picMkLst>
        </pc:picChg>
      </pc:sldChg>
      <pc:sldChg chg="del">
        <pc:chgData name="Dunton, Morgan" userId="91b7a865-94d5-4c26-b837-ffc0a489a358" providerId="ADAL" clId="{1502CCCA-F63E-4A8E-A48C-77C720F13B90}" dt="2022-11-18T16:02:14.133" v="2967" actId="2696"/>
        <pc:sldMkLst>
          <pc:docMk/>
          <pc:sldMk cId="1757029853" sldId="261"/>
        </pc:sldMkLst>
      </pc:sldChg>
      <pc:sldChg chg="addSp delSp modSp mod modNotesTx">
        <pc:chgData name="Dunton, Morgan" userId="91b7a865-94d5-4c26-b837-ffc0a489a358" providerId="ADAL" clId="{1502CCCA-F63E-4A8E-A48C-77C720F13B90}" dt="2022-11-22T18:46:56.600" v="8116" actId="20577"/>
        <pc:sldMkLst>
          <pc:docMk/>
          <pc:sldMk cId="4011106610" sldId="262"/>
        </pc:sldMkLst>
        <pc:spChg chg="mod">
          <ac:chgData name="Dunton, Morgan" userId="91b7a865-94d5-4c26-b837-ffc0a489a358" providerId="ADAL" clId="{1502CCCA-F63E-4A8E-A48C-77C720F13B90}" dt="2022-11-18T16:02:59.678" v="3066" actId="20577"/>
          <ac:spMkLst>
            <pc:docMk/>
            <pc:sldMk cId="4011106610" sldId="262"/>
            <ac:spMk id="4" creationId="{A8499B74-3FB4-45CE-B51B-101560F1826D}"/>
          </ac:spMkLst>
        </pc:spChg>
        <pc:spChg chg="add del mod">
          <ac:chgData name="Dunton, Morgan" userId="91b7a865-94d5-4c26-b837-ffc0a489a358" providerId="ADAL" clId="{1502CCCA-F63E-4A8E-A48C-77C720F13B90}" dt="2022-11-18T16:05:08.557" v="3069"/>
          <ac:spMkLst>
            <pc:docMk/>
            <pc:sldMk cId="4011106610" sldId="262"/>
            <ac:spMk id="5" creationId="{9DFDA7D0-4C08-4EBD-A69E-A7D50ACFCB0E}"/>
          </ac:spMkLst>
        </pc:spChg>
        <pc:picChg chg="add mod">
          <ac:chgData name="Dunton, Morgan" userId="91b7a865-94d5-4c26-b837-ffc0a489a358" providerId="ADAL" clId="{1502CCCA-F63E-4A8E-A48C-77C720F13B90}" dt="2022-11-22T18:45:04.034" v="8105"/>
          <ac:picMkLst>
            <pc:docMk/>
            <pc:sldMk cId="4011106610" sldId="262"/>
            <ac:picMk id="2" creationId="{26D6BF6B-BAE4-4D4F-893F-957D1FD05CA2}"/>
          </ac:picMkLst>
        </pc:picChg>
        <pc:picChg chg="add del mod">
          <ac:chgData name="Dunton, Morgan" userId="91b7a865-94d5-4c26-b837-ffc0a489a358" providerId="ADAL" clId="{1502CCCA-F63E-4A8E-A48C-77C720F13B90}" dt="2022-11-18T16:05:02.500" v="3068"/>
          <ac:picMkLst>
            <pc:docMk/>
            <pc:sldMk cId="4011106610" sldId="262"/>
            <ac:picMk id="7170" creationId="{C5BF900E-FAFD-486D-ADAF-AFBA7486A9CC}"/>
          </ac:picMkLst>
        </pc:picChg>
        <pc:picChg chg="add mod">
          <ac:chgData name="Dunton, Morgan" userId="91b7a865-94d5-4c26-b837-ffc0a489a358" providerId="ADAL" clId="{1502CCCA-F63E-4A8E-A48C-77C720F13B90}" dt="2022-11-18T16:05:31.202" v="3072" actId="1076"/>
          <ac:picMkLst>
            <pc:docMk/>
            <pc:sldMk cId="4011106610" sldId="262"/>
            <ac:picMk id="7172" creationId="{525B612F-2F31-477C-AA21-C17AC2EB7E24}"/>
          </ac:picMkLst>
        </pc:picChg>
        <pc:picChg chg="add mod">
          <ac:chgData name="Dunton, Morgan" userId="91b7a865-94d5-4c26-b837-ffc0a489a358" providerId="ADAL" clId="{1502CCCA-F63E-4A8E-A48C-77C720F13B90}" dt="2022-11-18T16:05:33.307" v="3073" actId="1076"/>
          <ac:picMkLst>
            <pc:docMk/>
            <pc:sldMk cId="4011106610" sldId="262"/>
            <ac:picMk id="7174" creationId="{21535B1E-E264-44E7-97DF-918FE00D420B}"/>
          </ac:picMkLst>
        </pc:picChg>
      </pc:sldChg>
      <pc:sldChg chg="addSp modSp modNotesTx">
        <pc:chgData name="Dunton, Morgan" userId="91b7a865-94d5-4c26-b837-ffc0a489a358" providerId="ADAL" clId="{1502CCCA-F63E-4A8E-A48C-77C720F13B90}" dt="2022-11-22T18:45:04.034" v="8105"/>
        <pc:sldMkLst>
          <pc:docMk/>
          <pc:sldMk cId="3330904020" sldId="263"/>
        </pc:sldMkLst>
        <pc:picChg chg="add mod">
          <ac:chgData name="Dunton, Morgan" userId="91b7a865-94d5-4c26-b837-ffc0a489a358" providerId="ADAL" clId="{1502CCCA-F63E-4A8E-A48C-77C720F13B90}" dt="2022-11-22T18:45:04.034" v="8105"/>
          <ac:picMkLst>
            <pc:docMk/>
            <pc:sldMk cId="3330904020" sldId="263"/>
            <ac:picMk id="4" creationId="{0509EE3F-F1E3-45E4-9805-BFB4976A7B9E}"/>
          </ac:picMkLst>
        </pc:picChg>
      </pc:sldChg>
      <pc:sldChg chg="addSp modSp mod setBg modNotesTx">
        <pc:chgData name="Dunton, Morgan" userId="91b7a865-94d5-4c26-b837-ffc0a489a358" providerId="ADAL" clId="{1502CCCA-F63E-4A8E-A48C-77C720F13B90}" dt="2022-11-22T18:45:04.034" v="8105"/>
        <pc:sldMkLst>
          <pc:docMk/>
          <pc:sldMk cId="962346860" sldId="264"/>
        </pc:sldMkLst>
        <pc:spChg chg="mod">
          <ac:chgData name="Dunton, Morgan" userId="91b7a865-94d5-4c26-b837-ffc0a489a358" providerId="ADAL" clId="{1502CCCA-F63E-4A8E-A48C-77C720F13B90}" dt="2022-11-18T13:35:47.655" v="210" actId="26606"/>
          <ac:spMkLst>
            <pc:docMk/>
            <pc:sldMk cId="962346860" sldId="264"/>
            <ac:spMk id="2" creationId="{A5622809-CF5A-46C3-BD41-1406A61771C5}"/>
          </ac:spMkLst>
        </pc:spChg>
        <pc:spChg chg="mod">
          <ac:chgData name="Dunton, Morgan" userId="91b7a865-94d5-4c26-b837-ffc0a489a358" providerId="ADAL" clId="{1502CCCA-F63E-4A8E-A48C-77C720F13B90}" dt="2022-11-18T13:36:10.768" v="214" actId="255"/>
          <ac:spMkLst>
            <pc:docMk/>
            <pc:sldMk cId="962346860" sldId="264"/>
            <ac:spMk id="3" creationId="{C3F150A6-C892-4AA9-80FB-11E63700633A}"/>
          </ac:spMkLst>
        </pc:spChg>
        <pc:spChg chg="add">
          <ac:chgData name="Dunton, Morgan" userId="91b7a865-94d5-4c26-b837-ffc0a489a358" providerId="ADAL" clId="{1502CCCA-F63E-4A8E-A48C-77C720F13B90}" dt="2022-11-18T13:35:47.655" v="210" actId="26606"/>
          <ac:spMkLst>
            <pc:docMk/>
            <pc:sldMk cId="962346860" sldId="264"/>
            <ac:spMk id="8" creationId="{8D06CE56-3881-4ADA-8CEF-D18B02C242A3}"/>
          </ac:spMkLst>
        </pc:spChg>
        <pc:spChg chg="add">
          <ac:chgData name="Dunton, Morgan" userId="91b7a865-94d5-4c26-b837-ffc0a489a358" providerId="ADAL" clId="{1502CCCA-F63E-4A8E-A48C-77C720F13B90}" dt="2022-11-18T13:35:47.655" v="210" actId="26606"/>
          <ac:spMkLst>
            <pc:docMk/>
            <pc:sldMk cId="962346860" sldId="264"/>
            <ac:spMk id="10" creationId="{79F3C543-62EC-4433-9C93-A2CD8764E9B4}"/>
          </ac:spMkLst>
        </pc:spChg>
        <pc:spChg chg="add">
          <ac:chgData name="Dunton, Morgan" userId="91b7a865-94d5-4c26-b837-ffc0a489a358" providerId="ADAL" clId="{1502CCCA-F63E-4A8E-A48C-77C720F13B90}" dt="2022-11-18T13:35:47.655" v="210" actId="26606"/>
          <ac:spMkLst>
            <pc:docMk/>
            <pc:sldMk cId="962346860" sldId="264"/>
            <ac:spMk id="12" creationId="{1ACA2EA0-FFD3-42EC-9406-B595015ED96E}"/>
          </ac:spMkLst>
        </pc:spChg>
        <pc:spChg chg="add">
          <ac:chgData name="Dunton, Morgan" userId="91b7a865-94d5-4c26-b837-ffc0a489a358" providerId="ADAL" clId="{1502CCCA-F63E-4A8E-A48C-77C720F13B90}" dt="2022-11-18T13:35:47.655" v="210" actId="26606"/>
          <ac:spMkLst>
            <pc:docMk/>
            <pc:sldMk cId="962346860" sldId="264"/>
            <ac:spMk id="14" creationId="{D5288BCE-665C-472A-8C43-664BCFA31E43}"/>
          </ac:spMkLst>
        </pc:spChg>
        <pc:spChg chg="add">
          <ac:chgData name="Dunton, Morgan" userId="91b7a865-94d5-4c26-b837-ffc0a489a358" providerId="ADAL" clId="{1502CCCA-F63E-4A8E-A48C-77C720F13B90}" dt="2022-11-18T13:35:47.655" v="210" actId="26606"/>
          <ac:spMkLst>
            <pc:docMk/>
            <pc:sldMk cId="962346860" sldId="264"/>
            <ac:spMk id="16" creationId="{46C57131-53A7-4C1A-BEA8-25F06A06AD29}"/>
          </ac:spMkLst>
        </pc:spChg>
        <pc:picChg chg="add mod">
          <ac:chgData name="Dunton, Morgan" userId="91b7a865-94d5-4c26-b837-ffc0a489a358" providerId="ADAL" clId="{1502CCCA-F63E-4A8E-A48C-77C720F13B90}" dt="2022-11-22T18:45:04.034" v="8105"/>
          <ac:picMkLst>
            <pc:docMk/>
            <pc:sldMk cId="962346860" sldId="264"/>
            <ac:picMk id="4" creationId="{C3622ECE-9CD6-4459-9BB0-57DFB007034D}"/>
          </ac:picMkLst>
        </pc:picChg>
      </pc:sldChg>
      <pc:sldChg chg="addSp delSp modSp mod setBg modNotesTx">
        <pc:chgData name="Dunton, Morgan" userId="91b7a865-94d5-4c26-b837-ffc0a489a358" providerId="ADAL" clId="{1502CCCA-F63E-4A8E-A48C-77C720F13B90}" dt="2022-11-22T18:45:04.034" v="8105"/>
        <pc:sldMkLst>
          <pc:docMk/>
          <pc:sldMk cId="1417381025" sldId="265"/>
        </pc:sldMkLst>
        <pc:spChg chg="mod ord">
          <ac:chgData name="Dunton, Morgan" userId="91b7a865-94d5-4c26-b837-ffc0a489a358" providerId="ADAL" clId="{1502CCCA-F63E-4A8E-A48C-77C720F13B90}" dt="2022-11-18T14:08:09.937" v="231" actId="207"/>
          <ac:spMkLst>
            <pc:docMk/>
            <pc:sldMk cId="1417381025" sldId="265"/>
            <ac:spMk id="2" creationId="{14E88624-8163-4F4A-9DC9-065D515246C7}"/>
          </ac:spMkLst>
        </pc:spChg>
        <pc:spChg chg="del">
          <ac:chgData name="Dunton, Morgan" userId="91b7a865-94d5-4c26-b837-ffc0a489a358" providerId="ADAL" clId="{1502CCCA-F63E-4A8E-A48C-77C720F13B90}" dt="2022-11-18T14:07:49.557" v="229"/>
          <ac:spMkLst>
            <pc:docMk/>
            <pc:sldMk cId="1417381025" sldId="265"/>
            <ac:spMk id="3" creationId="{051D47BB-1A73-4983-8190-A9E3A828DB7F}"/>
          </ac:spMkLst>
        </pc:spChg>
        <pc:spChg chg="add">
          <ac:chgData name="Dunton, Morgan" userId="91b7a865-94d5-4c26-b837-ffc0a489a358" providerId="ADAL" clId="{1502CCCA-F63E-4A8E-A48C-77C720F13B90}" dt="2022-11-18T14:07:53.668" v="230" actId="26606"/>
          <ac:spMkLst>
            <pc:docMk/>
            <pc:sldMk cId="1417381025" sldId="265"/>
            <ac:spMk id="4103" creationId="{8D06CE56-3881-4ADA-8CEF-D18B02C242A3}"/>
          </ac:spMkLst>
        </pc:spChg>
        <pc:spChg chg="add">
          <ac:chgData name="Dunton, Morgan" userId="91b7a865-94d5-4c26-b837-ffc0a489a358" providerId="ADAL" clId="{1502CCCA-F63E-4A8E-A48C-77C720F13B90}" dt="2022-11-18T14:07:53.668" v="230" actId="26606"/>
          <ac:spMkLst>
            <pc:docMk/>
            <pc:sldMk cId="1417381025" sldId="265"/>
            <ac:spMk id="4105" creationId="{79F3C543-62EC-4433-9C93-A2CD8764E9B4}"/>
          </ac:spMkLst>
        </pc:spChg>
        <pc:spChg chg="add">
          <ac:chgData name="Dunton, Morgan" userId="91b7a865-94d5-4c26-b837-ffc0a489a358" providerId="ADAL" clId="{1502CCCA-F63E-4A8E-A48C-77C720F13B90}" dt="2022-11-18T14:07:53.668" v="230" actId="26606"/>
          <ac:spMkLst>
            <pc:docMk/>
            <pc:sldMk cId="1417381025" sldId="265"/>
            <ac:spMk id="4107" creationId="{2FB82883-1DC0-4BE1-A607-009095F3355A}"/>
          </ac:spMkLst>
        </pc:spChg>
        <pc:spChg chg="add">
          <ac:chgData name="Dunton, Morgan" userId="91b7a865-94d5-4c26-b837-ffc0a489a358" providerId="ADAL" clId="{1502CCCA-F63E-4A8E-A48C-77C720F13B90}" dt="2022-11-18T14:07:53.668" v="230" actId="26606"/>
          <ac:spMkLst>
            <pc:docMk/>
            <pc:sldMk cId="1417381025" sldId="265"/>
            <ac:spMk id="4109" creationId="{9FA98EAA-A866-4C95-A2A8-44E46FBAD5A0}"/>
          </ac:spMkLst>
        </pc:spChg>
        <pc:picChg chg="add mod">
          <ac:chgData name="Dunton, Morgan" userId="91b7a865-94d5-4c26-b837-ffc0a489a358" providerId="ADAL" clId="{1502CCCA-F63E-4A8E-A48C-77C720F13B90}" dt="2022-11-22T18:45:04.034" v="8105"/>
          <ac:picMkLst>
            <pc:docMk/>
            <pc:sldMk cId="1417381025" sldId="265"/>
            <ac:picMk id="3" creationId="{753AEB2A-D0B3-47E9-AA36-A1FF3AA6614F}"/>
          </ac:picMkLst>
        </pc:picChg>
        <pc:picChg chg="add mod">
          <ac:chgData name="Dunton, Morgan" userId="91b7a865-94d5-4c26-b837-ffc0a489a358" providerId="ADAL" clId="{1502CCCA-F63E-4A8E-A48C-77C720F13B90}" dt="2022-11-18T14:07:53.668" v="230" actId="26606"/>
          <ac:picMkLst>
            <pc:docMk/>
            <pc:sldMk cId="1417381025" sldId="265"/>
            <ac:picMk id="4098" creationId="{06E3AF0C-34C0-4BFF-955C-3F1C8B7FFAEA}"/>
          </ac:picMkLst>
        </pc:picChg>
      </pc:sldChg>
      <pc:sldChg chg="addSp delSp modSp mod setBg modNotesTx">
        <pc:chgData name="Dunton, Morgan" userId="91b7a865-94d5-4c26-b837-ffc0a489a358" providerId="ADAL" clId="{1502CCCA-F63E-4A8E-A48C-77C720F13B90}" dt="2022-11-22T18:45:04.034" v="8105"/>
        <pc:sldMkLst>
          <pc:docMk/>
          <pc:sldMk cId="2711573694" sldId="266"/>
        </pc:sldMkLst>
        <pc:spChg chg="del mod">
          <ac:chgData name="Dunton, Morgan" userId="91b7a865-94d5-4c26-b837-ffc0a489a358" providerId="ADAL" clId="{1502CCCA-F63E-4A8E-A48C-77C720F13B90}" dt="2022-11-18T14:14:52.130" v="236" actId="478"/>
          <ac:spMkLst>
            <pc:docMk/>
            <pc:sldMk cId="2711573694" sldId="266"/>
            <ac:spMk id="2" creationId="{7338CBED-2163-49D8-8905-7E3F8B307368}"/>
          </ac:spMkLst>
        </pc:spChg>
        <pc:spChg chg="del">
          <ac:chgData name="Dunton, Morgan" userId="91b7a865-94d5-4c26-b837-ffc0a489a358" providerId="ADAL" clId="{1502CCCA-F63E-4A8E-A48C-77C720F13B90}" dt="2022-11-18T14:14:43.926" v="232" actId="931"/>
          <ac:spMkLst>
            <pc:docMk/>
            <pc:sldMk cId="2711573694" sldId="266"/>
            <ac:spMk id="3" creationId="{48B039FA-E8BC-4790-AE9D-2C93A5EC0E77}"/>
          </ac:spMkLst>
        </pc:spChg>
        <pc:spChg chg="add mod">
          <ac:chgData name="Dunton, Morgan" userId="91b7a865-94d5-4c26-b837-ffc0a489a358" providerId="ADAL" clId="{1502CCCA-F63E-4A8E-A48C-77C720F13B90}" dt="2022-11-18T14:15:47.131" v="273" actId="26606"/>
          <ac:spMkLst>
            <pc:docMk/>
            <pc:sldMk cId="2711573694" sldId="266"/>
            <ac:spMk id="6" creationId="{7FE34221-7D5C-421D-8535-5920A17CFF5E}"/>
          </ac:spMkLst>
        </pc:spChg>
        <pc:spChg chg="add del">
          <ac:chgData name="Dunton, Morgan" userId="91b7a865-94d5-4c26-b837-ffc0a489a358" providerId="ADAL" clId="{1502CCCA-F63E-4A8E-A48C-77C720F13B90}" dt="2022-11-18T14:15:47.131" v="273" actId="26606"/>
          <ac:spMkLst>
            <pc:docMk/>
            <pc:sldMk cId="2711573694" sldId="266"/>
            <ac:spMk id="10" creationId="{8D06CE56-3881-4ADA-8CEF-D18B02C242A3}"/>
          </ac:spMkLst>
        </pc:spChg>
        <pc:spChg chg="add del">
          <ac:chgData name="Dunton, Morgan" userId="91b7a865-94d5-4c26-b837-ffc0a489a358" providerId="ADAL" clId="{1502CCCA-F63E-4A8E-A48C-77C720F13B90}" dt="2022-11-18T14:15:47.131" v="273" actId="26606"/>
          <ac:spMkLst>
            <pc:docMk/>
            <pc:sldMk cId="2711573694" sldId="266"/>
            <ac:spMk id="12" creationId="{79F3C543-62EC-4433-9C93-A2CD8764E9B4}"/>
          </ac:spMkLst>
        </pc:spChg>
        <pc:spChg chg="add del">
          <ac:chgData name="Dunton, Morgan" userId="91b7a865-94d5-4c26-b837-ffc0a489a358" providerId="ADAL" clId="{1502CCCA-F63E-4A8E-A48C-77C720F13B90}" dt="2022-11-18T14:15:47.131" v="273" actId="26606"/>
          <ac:spMkLst>
            <pc:docMk/>
            <pc:sldMk cId="2711573694" sldId="266"/>
            <ac:spMk id="14" creationId="{68AF5748-FED8-45BA-8631-26D1D10F3246}"/>
          </ac:spMkLst>
        </pc:spChg>
        <pc:spChg chg="add del">
          <ac:chgData name="Dunton, Morgan" userId="91b7a865-94d5-4c26-b837-ffc0a489a358" providerId="ADAL" clId="{1502CCCA-F63E-4A8E-A48C-77C720F13B90}" dt="2022-11-18T14:15:47.131" v="273" actId="26606"/>
          <ac:spMkLst>
            <pc:docMk/>
            <pc:sldMk cId="2711573694" sldId="266"/>
            <ac:spMk id="16" creationId="{AF2F604E-43BE-4DC3-B983-E071523364F8}"/>
          </ac:spMkLst>
        </pc:spChg>
        <pc:spChg chg="add del">
          <ac:chgData name="Dunton, Morgan" userId="91b7a865-94d5-4c26-b837-ffc0a489a358" providerId="ADAL" clId="{1502CCCA-F63E-4A8E-A48C-77C720F13B90}" dt="2022-11-18T14:15:47.131" v="273" actId="26606"/>
          <ac:spMkLst>
            <pc:docMk/>
            <pc:sldMk cId="2711573694" sldId="266"/>
            <ac:spMk id="18" creationId="{08C9B587-E65E-4B52-B37C-ABEBB6E87928}"/>
          </ac:spMkLst>
        </pc:spChg>
        <pc:spChg chg="add">
          <ac:chgData name="Dunton, Morgan" userId="91b7a865-94d5-4c26-b837-ffc0a489a358" providerId="ADAL" clId="{1502CCCA-F63E-4A8E-A48C-77C720F13B90}" dt="2022-11-18T14:15:47.131" v="273" actId="26606"/>
          <ac:spMkLst>
            <pc:docMk/>
            <pc:sldMk cId="2711573694" sldId="266"/>
            <ac:spMk id="23" creationId="{8D06CE56-3881-4ADA-8CEF-D18B02C242A3}"/>
          </ac:spMkLst>
        </pc:spChg>
        <pc:spChg chg="add">
          <ac:chgData name="Dunton, Morgan" userId="91b7a865-94d5-4c26-b837-ffc0a489a358" providerId="ADAL" clId="{1502CCCA-F63E-4A8E-A48C-77C720F13B90}" dt="2022-11-18T14:15:47.131" v="273" actId="26606"/>
          <ac:spMkLst>
            <pc:docMk/>
            <pc:sldMk cId="2711573694" sldId="266"/>
            <ac:spMk id="25" creationId="{79F3C543-62EC-4433-9C93-A2CD8764E9B4}"/>
          </ac:spMkLst>
        </pc:spChg>
        <pc:spChg chg="add">
          <ac:chgData name="Dunton, Morgan" userId="91b7a865-94d5-4c26-b837-ffc0a489a358" providerId="ADAL" clId="{1502CCCA-F63E-4A8E-A48C-77C720F13B90}" dt="2022-11-18T14:15:47.131" v="273" actId="26606"/>
          <ac:spMkLst>
            <pc:docMk/>
            <pc:sldMk cId="2711573694" sldId="266"/>
            <ac:spMk id="27" creationId="{68AF5748-FED8-45BA-8631-26D1D10F3246}"/>
          </ac:spMkLst>
        </pc:spChg>
        <pc:spChg chg="add">
          <ac:chgData name="Dunton, Morgan" userId="91b7a865-94d5-4c26-b837-ffc0a489a358" providerId="ADAL" clId="{1502CCCA-F63E-4A8E-A48C-77C720F13B90}" dt="2022-11-18T14:15:47.131" v="273" actId="26606"/>
          <ac:spMkLst>
            <pc:docMk/>
            <pc:sldMk cId="2711573694" sldId="266"/>
            <ac:spMk id="29" creationId="{AF2F604E-43BE-4DC3-B983-E071523364F8}"/>
          </ac:spMkLst>
        </pc:spChg>
        <pc:spChg chg="add">
          <ac:chgData name="Dunton, Morgan" userId="91b7a865-94d5-4c26-b837-ffc0a489a358" providerId="ADAL" clId="{1502CCCA-F63E-4A8E-A48C-77C720F13B90}" dt="2022-11-18T14:15:47.131" v="273" actId="26606"/>
          <ac:spMkLst>
            <pc:docMk/>
            <pc:sldMk cId="2711573694" sldId="266"/>
            <ac:spMk id="31" creationId="{08C9B587-E65E-4B52-B37C-ABEBB6E87928}"/>
          </ac:spMkLst>
        </pc:spChg>
        <pc:picChg chg="add mod">
          <ac:chgData name="Dunton, Morgan" userId="91b7a865-94d5-4c26-b837-ffc0a489a358" providerId="ADAL" clId="{1502CCCA-F63E-4A8E-A48C-77C720F13B90}" dt="2022-11-22T18:45:04.034" v="8105"/>
          <ac:picMkLst>
            <pc:docMk/>
            <pc:sldMk cId="2711573694" sldId="266"/>
            <ac:picMk id="2" creationId="{76C2136D-4283-4278-8FC3-F49DCDB53CEC}"/>
          </ac:picMkLst>
        </pc:picChg>
        <pc:picChg chg="add mod ord">
          <ac:chgData name="Dunton, Morgan" userId="91b7a865-94d5-4c26-b837-ffc0a489a358" providerId="ADAL" clId="{1502CCCA-F63E-4A8E-A48C-77C720F13B90}" dt="2022-11-18T14:18:01.404" v="336" actId="1076"/>
          <ac:picMkLst>
            <pc:docMk/>
            <pc:sldMk cId="2711573694" sldId="266"/>
            <ac:picMk id="5" creationId="{8F83BD9B-AA04-47A2-A448-71E40ABFA9CF}"/>
          </ac:picMkLst>
        </pc:picChg>
      </pc:sldChg>
      <pc:sldChg chg="addSp delSp modSp mod setBg modNotesTx">
        <pc:chgData name="Dunton, Morgan" userId="91b7a865-94d5-4c26-b837-ffc0a489a358" providerId="ADAL" clId="{1502CCCA-F63E-4A8E-A48C-77C720F13B90}" dt="2022-11-22T18:45:04.034" v="8105"/>
        <pc:sldMkLst>
          <pc:docMk/>
          <pc:sldMk cId="1915468526" sldId="267"/>
        </pc:sldMkLst>
        <pc:spChg chg="mod">
          <ac:chgData name="Dunton, Morgan" userId="91b7a865-94d5-4c26-b837-ffc0a489a358" providerId="ADAL" clId="{1502CCCA-F63E-4A8E-A48C-77C720F13B90}" dt="2022-11-18T14:16:36.327" v="289" actId="26606"/>
          <ac:spMkLst>
            <pc:docMk/>
            <pc:sldMk cId="1915468526" sldId="267"/>
            <ac:spMk id="2" creationId="{B4CC2870-5DA0-47A1-B12E-3735E4E3C6FD}"/>
          </ac:spMkLst>
        </pc:spChg>
        <pc:spChg chg="del">
          <ac:chgData name="Dunton, Morgan" userId="91b7a865-94d5-4c26-b837-ffc0a489a358" providerId="ADAL" clId="{1502CCCA-F63E-4A8E-A48C-77C720F13B90}" dt="2022-11-18T14:16:18.064" v="277" actId="931"/>
          <ac:spMkLst>
            <pc:docMk/>
            <pc:sldMk cId="1915468526" sldId="267"/>
            <ac:spMk id="3" creationId="{C5D32774-45F7-410E-82DF-C38566178CD7}"/>
          </ac:spMkLst>
        </pc:spChg>
        <pc:spChg chg="add del mod">
          <ac:chgData name="Dunton, Morgan" userId="91b7a865-94d5-4c26-b837-ffc0a489a358" providerId="ADAL" clId="{1502CCCA-F63E-4A8E-A48C-77C720F13B90}" dt="2022-11-19T12:23:19.400" v="3253" actId="931"/>
          <ac:spMkLst>
            <pc:docMk/>
            <pc:sldMk cId="1915468526" sldId="267"/>
            <ac:spMk id="4" creationId="{C9100E99-FA5E-4AC9-9E8C-12520F39782F}"/>
          </ac:spMkLst>
        </pc:spChg>
        <pc:spChg chg="add del">
          <ac:chgData name="Dunton, Morgan" userId="91b7a865-94d5-4c26-b837-ffc0a489a358" providerId="ADAL" clId="{1502CCCA-F63E-4A8E-A48C-77C720F13B90}" dt="2022-11-19T12:23:24.731" v="3256" actId="26606"/>
          <ac:spMkLst>
            <pc:docMk/>
            <pc:sldMk cId="1915468526" sldId="267"/>
            <ac:spMk id="10" creationId="{8D06CE56-3881-4ADA-8CEF-D18B02C242A3}"/>
          </ac:spMkLst>
        </pc:spChg>
        <pc:spChg chg="add del">
          <ac:chgData name="Dunton, Morgan" userId="91b7a865-94d5-4c26-b837-ffc0a489a358" providerId="ADAL" clId="{1502CCCA-F63E-4A8E-A48C-77C720F13B90}" dt="2022-11-19T12:23:24.731" v="3256" actId="26606"/>
          <ac:spMkLst>
            <pc:docMk/>
            <pc:sldMk cId="1915468526" sldId="267"/>
            <ac:spMk id="12" creationId="{79F3C543-62EC-4433-9C93-A2CD8764E9B4}"/>
          </ac:spMkLst>
        </pc:spChg>
        <pc:spChg chg="add del">
          <ac:chgData name="Dunton, Morgan" userId="91b7a865-94d5-4c26-b837-ffc0a489a358" providerId="ADAL" clId="{1502CCCA-F63E-4A8E-A48C-77C720F13B90}" dt="2022-11-19T12:23:24.731" v="3256" actId="26606"/>
          <ac:spMkLst>
            <pc:docMk/>
            <pc:sldMk cId="1915468526" sldId="267"/>
            <ac:spMk id="14" creationId="{68AF5748-FED8-45BA-8631-26D1D10F3246}"/>
          </ac:spMkLst>
        </pc:spChg>
        <pc:spChg chg="add del">
          <ac:chgData name="Dunton, Morgan" userId="91b7a865-94d5-4c26-b837-ffc0a489a358" providerId="ADAL" clId="{1502CCCA-F63E-4A8E-A48C-77C720F13B90}" dt="2022-11-19T12:23:24.731" v="3256" actId="26606"/>
          <ac:spMkLst>
            <pc:docMk/>
            <pc:sldMk cId="1915468526" sldId="267"/>
            <ac:spMk id="16" creationId="{AF2F604E-43BE-4DC3-B983-E071523364F8}"/>
          </ac:spMkLst>
        </pc:spChg>
        <pc:spChg chg="add del">
          <ac:chgData name="Dunton, Morgan" userId="91b7a865-94d5-4c26-b837-ffc0a489a358" providerId="ADAL" clId="{1502CCCA-F63E-4A8E-A48C-77C720F13B90}" dt="2022-11-19T12:23:24.731" v="3256" actId="26606"/>
          <ac:spMkLst>
            <pc:docMk/>
            <pc:sldMk cId="1915468526" sldId="267"/>
            <ac:spMk id="18" creationId="{08C9B587-E65E-4B52-B37C-ABEBB6E87928}"/>
          </ac:spMkLst>
        </pc:spChg>
        <pc:spChg chg="add">
          <ac:chgData name="Dunton, Morgan" userId="91b7a865-94d5-4c26-b837-ffc0a489a358" providerId="ADAL" clId="{1502CCCA-F63E-4A8E-A48C-77C720F13B90}" dt="2022-11-19T12:23:24.731" v="3256" actId="26606"/>
          <ac:spMkLst>
            <pc:docMk/>
            <pc:sldMk cId="1915468526" sldId="267"/>
            <ac:spMk id="23" creationId="{8D06CE56-3881-4ADA-8CEF-D18B02C242A3}"/>
          </ac:spMkLst>
        </pc:spChg>
        <pc:spChg chg="add">
          <ac:chgData name="Dunton, Morgan" userId="91b7a865-94d5-4c26-b837-ffc0a489a358" providerId="ADAL" clId="{1502CCCA-F63E-4A8E-A48C-77C720F13B90}" dt="2022-11-19T12:23:24.731" v="3256" actId="26606"/>
          <ac:spMkLst>
            <pc:docMk/>
            <pc:sldMk cId="1915468526" sldId="267"/>
            <ac:spMk id="25" creationId="{79F3C543-62EC-4433-9C93-A2CD8764E9B4}"/>
          </ac:spMkLst>
        </pc:spChg>
        <pc:spChg chg="add">
          <ac:chgData name="Dunton, Morgan" userId="91b7a865-94d5-4c26-b837-ffc0a489a358" providerId="ADAL" clId="{1502CCCA-F63E-4A8E-A48C-77C720F13B90}" dt="2022-11-19T12:23:24.731" v="3256" actId="26606"/>
          <ac:spMkLst>
            <pc:docMk/>
            <pc:sldMk cId="1915468526" sldId="267"/>
            <ac:spMk id="27" creationId="{68AF5748-FED8-45BA-8631-26D1D10F3246}"/>
          </ac:spMkLst>
        </pc:spChg>
        <pc:spChg chg="add">
          <ac:chgData name="Dunton, Morgan" userId="91b7a865-94d5-4c26-b837-ffc0a489a358" providerId="ADAL" clId="{1502CCCA-F63E-4A8E-A48C-77C720F13B90}" dt="2022-11-19T12:23:24.731" v="3256" actId="26606"/>
          <ac:spMkLst>
            <pc:docMk/>
            <pc:sldMk cId="1915468526" sldId="267"/>
            <ac:spMk id="29" creationId="{AF2F604E-43BE-4DC3-B983-E071523364F8}"/>
          </ac:spMkLst>
        </pc:spChg>
        <pc:spChg chg="add">
          <ac:chgData name="Dunton, Morgan" userId="91b7a865-94d5-4c26-b837-ffc0a489a358" providerId="ADAL" clId="{1502CCCA-F63E-4A8E-A48C-77C720F13B90}" dt="2022-11-19T12:23:24.731" v="3256" actId="26606"/>
          <ac:spMkLst>
            <pc:docMk/>
            <pc:sldMk cId="1915468526" sldId="267"/>
            <ac:spMk id="31" creationId="{08C9B587-E65E-4B52-B37C-ABEBB6E87928}"/>
          </ac:spMkLst>
        </pc:spChg>
        <pc:picChg chg="add mod">
          <ac:chgData name="Dunton, Morgan" userId="91b7a865-94d5-4c26-b837-ffc0a489a358" providerId="ADAL" clId="{1502CCCA-F63E-4A8E-A48C-77C720F13B90}" dt="2022-11-22T18:45:04.034" v="8105"/>
          <ac:picMkLst>
            <pc:docMk/>
            <pc:sldMk cId="1915468526" sldId="267"/>
            <ac:picMk id="3" creationId="{B5A252E5-FD95-404A-AD8C-398BE0BC9D68}"/>
          </ac:picMkLst>
        </pc:picChg>
        <pc:picChg chg="add del mod">
          <ac:chgData name="Dunton, Morgan" userId="91b7a865-94d5-4c26-b837-ffc0a489a358" providerId="ADAL" clId="{1502CCCA-F63E-4A8E-A48C-77C720F13B90}" dt="2022-11-19T12:22:57.387" v="3252" actId="478"/>
          <ac:picMkLst>
            <pc:docMk/>
            <pc:sldMk cId="1915468526" sldId="267"/>
            <ac:picMk id="5" creationId="{0F212B97-8C45-4FA0-BB9F-43D7BD002152}"/>
          </ac:picMkLst>
        </pc:picChg>
        <pc:picChg chg="add mod">
          <ac:chgData name="Dunton, Morgan" userId="91b7a865-94d5-4c26-b837-ffc0a489a358" providerId="ADAL" clId="{1502CCCA-F63E-4A8E-A48C-77C720F13B90}" dt="2022-11-19T12:23:34.006" v="3258" actId="14100"/>
          <ac:picMkLst>
            <pc:docMk/>
            <pc:sldMk cId="1915468526" sldId="267"/>
            <ac:picMk id="7" creationId="{CD80E6EE-0B8F-4A59-9FD5-B019F90C0E26}"/>
          </ac:picMkLst>
        </pc:picChg>
      </pc:sldChg>
      <pc:sldChg chg="addSp delSp modSp new mod setBg modNotesTx">
        <pc:chgData name="Dunton, Morgan" userId="91b7a865-94d5-4c26-b837-ffc0a489a358" providerId="ADAL" clId="{1502CCCA-F63E-4A8E-A48C-77C720F13B90}" dt="2022-11-22T18:45:04.034" v="8105"/>
        <pc:sldMkLst>
          <pc:docMk/>
          <pc:sldMk cId="334802281" sldId="268"/>
        </pc:sldMkLst>
        <pc:spChg chg="mod">
          <ac:chgData name="Dunton, Morgan" userId="91b7a865-94d5-4c26-b837-ffc0a489a358" providerId="ADAL" clId="{1502CCCA-F63E-4A8E-A48C-77C720F13B90}" dt="2022-11-18T14:18:39.715" v="359" actId="26606"/>
          <ac:spMkLst>
            <pc:docMk/>
            <pc:sldMk cId="334802281" sldId="268"/>
            <ac:spMk id="2" creationId="{7DDAF9BC-EE5E-48B8-B78F-4B0BED3261FC}"/>
          </ac:spMkLst>
        </pc:spChg>
        <pc:spChg chg="del">
          <ac:chgData name="Dunton, Morgan" userId="91b7a865-94d5-4c26-b837-ffc0a489a358" providerId="ADAL" clId="{1502CCCA-F63E-4A8E-A48C-77C720F13B90}" dt="2022-11-18T14:18:36.825" v="356" actId="931"/>
          <ac:spMkLst>
            <pc:docMk/>
            <pc:sldMk cId="334802281" sldId="268"/>
            <ac:spMk id="3" creationId="{0D5EEEB5-AE60-4643-96C2-701355EB62EE}"/>
          </ac:spMkLst>
        </pc:spChg>
        <pc:spChg chg="add">
          <ac:chgData name="Dunton, Morgan" userId="91b7a865-94d5-4c26-b837-ffc0a489a358" providerId="ADAL" clId="{1502CCCA-F63E-4A8E-A48C-77C720F13B90}" dt="2022-11-18T14:18:39.715" v="359" actId="26606"/>
          <ac:spMkLst>
            <pc:docMk/>
            <pc:sldMk cId="334802281" sldId="268"/>
            <ac:spMk id="10" creationId="{8D06CE56-3881-4ADA-8CEF-D18B02C242A3}"/>
          </ac:spMkLst>
        </pc:spChg>
        <pc:spChg chg="add">
          <ac:chgData name="Dunton, Morgan" userId="91b7a865-94d5-4c26-b837-ffc0a489a358" providerId="ADAL" clId="{1502CCCA-F63E-4A8E-A48C-77C720F13B90}" dt="2022-11-18T14:18:39.715" v="359" actId="26606"/>
          <ac:spMkLst>
            <pc:docMk/>
            <pc:sldMk cId="334802281" sldId="268"/>
            <ac:spMk id="12" creationId="{79F3C543-62EC-4433-9C93-A2CD8764E9B4}"/>
          </ac:spMkLst>
        </pc:spChg>
        <pc:spChg chg="add">
          <ac:chgData name="Dunton, Morgan" userId="91b7a865-94d5-4c26-b837-ffc0a489a358" providerId="ADAL" clId="{1502CCCA-F63E-4A8E-A48C-77C720F13B90}" dt="2022-11-18T14:18:39.715" v="359" actId="26606"/>
          <ac:spMkLst>
            <pc:docMk/>
            <pc:sldMk cId="334802281" sldId="268"/>
            <ac:spMk id="14" creationId="{68AF5748-FED8-45BA-8631-26D1D10F3246}"/>
          </ac:spMkLst>
        </pc:spChg>
        <pc:spChg chg="add">
          <ac:chgData name="Dunton, Morgan" userId="91b7a865-94d5-4c26-b837-ffc0a489a358" providerId="ADAL" clId="{1502CCCA-F63E-4A8E-A48C-77C720F13B90}" dt="2022-11-18T14:18:39.715" v="359" actId="26606"/>
          <ac:spMkLst>
            <pc:docMk/>
            <pc:sldMk cId="334802281" sldId="268"/>
            <ac:spMk id="16" creationId="{AF2F604E-43BE-4DC3-B983-E071523364F8}"/>
          </ac:spMkLst>
        </pc:spChg>
        <pc:spChg chg="add">
          <ac:chgData name="Dunton, Morgan" userId="91b7a865-94d5-4c26-b837-ffc0a489a358" providerId="ADAL" clId="{1502CCCA-F63E-4A8E-A48C-77C720F13B90}" dt="2022-11-18T14:18:39.715" v="359" actId="26606"/>
          <ac:spMkLst>
            <pc:docMk/>
            <pc:sldMk cId="334802281" sldId="268"/>
            <ac:spMk id="18" creationId="{08C9B587-E65E-4B52-B37C-ABEBB6E87928}"/>
          </ac:spMkLst>
        </pc:spChg>
        <pc:picChg chg="add mod">
          <ac:chgData name="Dunton, Morgan" userId="91b7a865-94d5-4c26-b837-ffc0a489a358" providerId="ADAL" clId="{1502CCCA-F63E-4A8E-A48C-77C720F13B90}" dt="2022-11-22T18:45:04.034" v="8105"/>
          <ac:picMkLst>
            <pc:docMk/>
            <pc:sldMk cId="334802281" sldId="268"/>
            <ac:picMk id="3" creationId="{3131808D-54C1-404B-ADED-C0AAF15B2C2B}"/>
          </ac:picMkLst>
        </pc:picChg>
        <pc:picChg chg="add mod">
          <ac:chgData name="Dunton, Morgan" userId="91b7a865-94d5-4c26-b837-ffc0a489a358" providerId="ADAL" clId="{1502CCCA-F63E-4A8E-A48C-77C720F13B90}" dt="2022-11-18T14:18:45.511" v="361" actId="14100"/>
          <ac:picMkLst>
            <pc:docMk/>
            <pc:sldMk cId="334802281" sldId="268"/>
            <ac:picMk id="5" creationId="{32AE1153-E847-4DEB-9D46-9F2234D738AB}"/>
          </ac:picMkLst>
        </pc:picChg>
      </pc:sldChg>
      <pc:sldChg chg="addSp delSp modSp new mod ord setBg modNotesTx">
        <pc:chgData name="Dunton, Morgan" userId="91b7a865-94d5-4c26-b837-ffc0a489a358" providerId="ADAL" clId="{1502CCCA-F63E-4A8E-A48C-77C720F13B90}" dt="2022-11-22T18:45:04.034" v="8105"/>
        <pc:sldMkLst>
          <pc:docMk/>
          <pc:sldMk cId="1073562124" sldId="269"/>
        </pc:sldMkLst>
        <pc:spChg chg="mod">
          <ac:chgData name="Dunton, Morgan" userId="91b7a865-94d5-4c26-b837-ffc0a489a358" providerId="ADAL" clId="{1502CCCA-F63E-4A8E-A48C-77C720F13B90}" dt="2022-11-18T14:17:20.494" v="327" actId="26606"/>
          <ac:spMkLst>
            <pc:docMk/>
            <pc:sldMk cId="1073562124" sldId="269"/>
            <ac:spMk id="2" creationId="{D2CA9D2D-72E3-4F66-8DAD-92C99C43B645}"/>
          </ac:spMkLst>
        </pc:spChg>
        <pc:spChg chg="del">
          <ac:chgData name="Dunton, Morgan" userId="91b7a865-94d5-4c26-b837-ffc0a489a358" providerId="ADAL" clId="{1502CCCA-F63E-4A8E-A48C-77C720F13B90}" dt="2022-11-18T14:17:18.078" v="324" actId="931"/>
          <ac:spMkLst>
            <pc:docMk/>
            <pc:sldMk cId="1073562124" sldId="269"/>
            <ac:spMk id="3" creationId="{F9EB3309-B777-4F11-9B8E-AC00F4A65A13}"/>
          </ac:spMkLst>
        </pc:spChg>
        <pc:spChg chg="add">
          <ac:chgData name="Dunton, Morgan" userId="91b7a865-94d5-4c26-b837-ffc0a489a358" providerId="ADAL" clId="{1502CCCA-F63E-4A8E-A48C-77C720F13B90}" dt="2022-11-18T14:17:20.494" v="327" actId="26606"/>
          <ac:spMkLst>
            <pc:docMk/>
            <pc:sldMk cId="1073562124" sldId="269"/>
            <ac:spMk id="10" creationId="{8D06CE56-3881-4ADA-8CEF-D18B02C242A3}"/>
          </ac:spMkLst>
        </pc:spChg>
        <pc:spChg chg="add">
          <ac:chgData name="Dunton, Morgan" userId="91b7a865-94d5-4c26-b837-ffc0a489a358" providerId="ADAL" clId="{1502CCCA-F63E-4A8E-A48C-77C720F13B90}" dt="2022-11-18T14:17:20.494" v="327" actId="26606"/>
          <ac:spMkLst>
            <pc:docMk/>
            <pc:sldMk cId="1073562124" sldId="269"/>
            <ac:spMk id="12" creationId="{79F3C543-62EC-4433-9C93-A2CD8764E9B4}"/>
          </ac:spMkLst>
        </pc:spChg>
        <pc:spChg chg="add">
          <ac:chgData name="Dunton, Morgan" userId="91b7a865-94d5-4c26-b837-ffc0a489a358" providerId="ADAL" clId="{1502CCCA-F63E-4A8E-A48C-77C720F13B90}" dt="2022-11-18T14:17:20.494" v="327" actId="26606"/>
          <ac:spMkLst>
            <pc:docMk/>
            <pc:sldMk cId="1073562124" sldId="269"/>
            <ac:spMk id="14" creationId="{68AF5748-FED8-45BA-8631-26D1D10F3246}"/>
          </ac:spMkLst>
        </pc:spChg>
        <pc:spChg chg="add">
          <ac:chgData name="Dunton, Morgan" userId="91b7a865-94d5-4c26-b837-ffc0a489a358" providerId="ADAL" clId="{1502CCCA-F63E-4A8E-A48C-77C720F13B90}" dt="2022-11-18T14:17:20.494" v="327" actId="26606"/>
          <ac:spMkLst>
            <pc:docMk/>
            <pc:sldMk cId="1073562124" sldId="269"/>
            <ac:spMk id="16" creationId="{AF2F604E-43BE-4DC3-B983-E071523364F8}"/>
          </ac:spMkLst>
        </pc:spChg>
        <pc:spChg chg="add">
          <ac:chgData name="Dunton, Morgan" userId="91b7a865-94d5-4c26-b837-ffc0a489a358" providerId="ADAL" clId="{1502CCCA-F63E-4A8E-A48C-77C720F13B90}" dt="2022-11-18T14:17:20.494" v="327" actId="26606"/>
          <ac:spMkLst>
            <pc:docMk/>
            <pc:sldMk cId="1073562124" sldId="269"/>
            <ac:spMk id="18" creationId="{08C9B587-E65E-4B52-B37C-ABEBB6E87928}"/>
          </ac:spMkLst>
        </pc:spChg>
        <pc:picChg chg="add mod">
          <ac:chgData name="Dunton, Morgan" userId="91b7a865-94d5-4c26-b837-ffc0a489a358" providerId="ADAL" clId="{1502CCCA-F63E-4A8E-A48C-77C720F13B90}" dt="2022-11-22T18:45:04.034" v="8105"/>
          <ac:picMkLst>
            <pc:docMk/>
            <pc:sldMk cId="1073562124" sldId="269"/>
            <ac:picMk id="3" creationId="{4C26D469-DEA2-496B-9C3F-EE595A93D082}"/>
          </ac:picMkLst>
        </pc:picChg>
        <pc:picChg chg="add mod">
          <ac:chgData name="Dunton, Morgan" userId="91b7a865-94d5-4c26-b837-ffc0a489a358" providerId="ADAL" clId="{1502CCCA-F63E-4A8E-A48C-77C720F13B90}" dt="2022-11-18T14:17:31.015" v="330" actId="14100"/>
          <ac:picMkLst>
            <pc:docMk/>
            <pc:sldMk cId="1073562124" sldId="269"/>
            <ac:picMk id="5" creationId="{D7B2EAD2-8F11-4A9B-A677-7B9535AF29A2}"/>
          </ac:picMkLst>
        </pc:picChg>
      </pc:sldChg>
      <pc:sldChg chg="addSp delSp modSp new mod setBg modNotesTx">
        <pc:chgData name="Dunton, Morgan" userId="91b7a865-94d5-4c26-b837-ffc0a489a358" providerId="ADAL" clId="{1502CCCA-F63E-4A8E-A48C-77C720F13B90}" dt="2022-11-22T18:45:04.034" v="8105"/>
        <pc:sldMkLst>
          <pc:docMk/>
          <pc:sldMk cId="4132575742" sldId="270"/>
        </pc:sldMkLst>
        <pc:spChg chg="mod">
          <ac:chgData name="Dunton, Morgan" userId="91b7a865-94d5-4c26-b837-ffc0a489a358" providerId="ADAL" clId="{1502CCCA-F63E-4A8E-A48C-77C720F13B90}" dt="2022-11-18T14:25:02.955" v="378" actId="26606"/>
          <ac:spMkLst>
            <pc:docMk/>
            <pc:sldMk cId="4132575742" sldId="270"/>
            <ac:spMk id="2" creationId="{FC7F23C4-0F4D-4717-A919-1BD9EAC5330F}"/>
          </ac:spMkLst>
        </pc:spChg>
        <pc:spChg chg="del">
          <ac:chgData name="Dunton, Morgan" userId="91b7a865-94d5-4c26-b837-ffc0a489a358" providerId="ADAL" clId="{1502CCCA-F63E-4A8E-A48C-77C720F13B90}" dt="2022-11-18T14:24:53.588" v="375" actId="931"/>
          <ac:spMkLst>
            <pc:docMk/>
            <pc:sldMk cId="4132575742" sldId="270"/>
            <ac:spMk id="3" creationId="{55580C30-48C9-4FD9-A9E8-6D009A468AEF}"/>
          </ac:spMkLst>
        </pc:spChg>
        <pc:spChg chg="add del mod">
          <ac:chgData name="Dunton, Morgan" userId="91b7a865-94d5-4c26-b837-ffc0a489a358" providerId="ADAL" clId="{1502CCCA-F63E-4A8E-A48C-77C720F13B90}" dt="2022-11-19T12:23:52.158" v="3260" actId="931"/>
          <ac:spMkLst>
            <pc:docMk/>
            <pc:sldMk cId="4132575742" sldId="270"/>
            <ac:spMk id="4" creationId="{13E8CA43-ABF3-4E2F-86B6-A4D42201A16A}"/>
          </ac:spMkLst>
        </pc:spChg>
        <pc:spChg chg="add del">
          <ac:chgData name="Dunton, Morgan" userId="91b7a865-94d5-4c26-b837-ffc0a489a358" providerId="ADAL" clId="{1502CCCA-F63E-4A8E-A48C-77C720F13B90}" dt="2022-11-19T12:23:55.423" v="3263" actId="26606"/>
          <ac:spMkLst>
            <pc:docMk/>
            <pc:sldMk cId="4132575742" sldId="270"/>
            <ac:spMk id="10" creationId="{8D06CE56-3881-4ADA-8CEF-D18B02C242A3}"/>
          </ac:spMkLst>
        </pc:spChg>
        <pc:spChg chg="add del">
          <ac:chgData name="Dunton, Morgan" userId="91b7a865-94d5-4c26-b837-ffc0a489a358" providerId="ADAL" clId="{1502CCCA-F63E-4A8E-A48C-77C720F13B90}" dt="2022-11-19T12:23:55.423" v="3263" actId="26606"/>
          <ac:spMkLst>
            <pc:docMk/>
            <pc:sldMk cId="4132575742" sldId="270"/>
            <ac:spMk id="12" creationId="{79F3C543-62EC-4433-9C93-A2CD8764E9B4}"/>
          </ac:spMkLst>
        </pc:spChg>
        <pc:spChg chg="add del">
          <ac:chgData name="Dunton, Morgan" userId="91b7a865-94d5-4c26-b837-ffc0a489a358" providerId="ADAL" clId="{1502CCCA-F63E-4A8E-A48C-77C720F13B90}" dt="2022-11-19T12:23:55.423" v="3263" actId="26606"/>
          <ac:spMkLst>
            <pc:docMk/>
            <pc:sldMk cId="4132575742" sldId="270"/>
            <ac:spMk id="14" creationId="{68AF5748-FED8-45BA-8631-26D1D10F3246}"/>
          </ac:spMkLst>
        </pc:spChg>
        <pc:spChg chg="add del">
          <ac:chgData name="Dunton, Morgan" userId="91b7a865-94d5-4c26-b837-ffc0a489a358" providerId="ADAL" clId="{1502CCCA-F63E-4A8E-A48C-77C720F13B90}" dt="2022-11-19T12:23:55.423" v="3263" actId="26606"/>
          <ac:spMkLst>
            <pc:docMk/>
            <pc:sldMk cId="4132575742" sldId="270"/>
            <ac:spMk id="16" creationId="{AF2F604E-43BE-4DC3-B983-E071523364F8}"/>
          </ac:spMkLst>
        </pc:spChg>
        <pc:spChg chg="add del">
          <ac:chgData name="Dunton, Morgan" userId="91b7a865-94d5-4c26-b837-ffc0a489a358" providerId="ADAL" clId="{1502CCCA-F63E-4A8E-A48C-77C720F13B90}" dt="2022-11-19T12:23:55.423" v="3263" actId="26606"/>
          <ac:spMkLst>
            <pc:docMk/>
            <pc:sldMk cId="4132575742" sldId="270"/>
            <ac:spMk id="18" creationId="{08C9B587-E65E-4B52-B37C-ABEBB6E87928}"/>
          </ac:spMkLst>
        </pc:spChg>
        <pc:spChg chg="add">
          <ac:chgData name="Dunton, Morgan" userId="91b7a865-94d5-4c26-b837-ffc0a489a358" providerId="ADAL" clId="{1502CCCA-F63E-4A8E-A48C-77C720F13B90}" dt="2022-11-19T12:23:55.423" v="3263" actId="26606"/>
          <ac:spMkLst>
            <pc:docMk/>
            <pc:sldMk cId="4132575742" sldId="270"/>
            <ac:spMk id="23" creationId="{8D06CE56-3881-4ADA-8CEF-D18B02C242A3}"/>
          </ac:spMkLst>
        </pc:spChg>
        <pc:spChg chg="add">
          <ac:chgData name="Dunton, Morgan" userId="91b7a865-94d5-4c26-b837-ffc0a489a358" providerId="ADAL" clId="{1502CCCA-F63E-4A8E-A48C-77C720F13B90}" dt="2022-11-19T12:23:55.423" v="3263" actId="26606"/>
          <ac:spMkLst>
            <pc:docMk/>
            <pc:sldMk cId="4132575742" sldId="270"/>
            <ac:spMk id="25" creationId="{79F3C543-62EC-4433-9C93-A2CD8764E9B4}"/>
          </ac:spMkLst>
        </pc:spChg>
        <pc:spChg chg="add">
          <ac:chgData name="Dunton, Morgan" userId="91b7a865-94d5-4c26-b837-ffc0a489a358" providerId="ADAL" clId="{1502CCCA-F63E-4A8E-A48C-77C720F13B90}" dt="2022-11-19T12:23:55.423" v="3263" actId="26606"/>
          <ac:spMkLst>
            <pc:docMk/>
            <pc:sldMk cId="4132575742" sldId="270"/>
            <ac:spMk id="27" creationId="{68AF5748-FED8-45BA-8631-26D1D10F3246}"/>
          </ac:spMkLst>
        </pc:spChg>
        <pc:spChg chg="add">
          <ac:chgData name="Dunton, Morgan" userId="91b7a865-94d5-4c26-b837-ffc0a489a358" providerId="ADAL" clId="{1502CCCA-F63E-4A8E-A48C-77C720F13B90}" dt="2022-11-19T12:23:55.423" v="3263" actId="26606"/>
          <ac:spMkLst>
            <pc:docMk/>
            <pc:sldMk cId="4132575742" sldId="270"/>
            <ac:spMk id="29" creationId="{AF2F604E-43BE-4DC3-B983-E071523364F8}"/>
          </ac:spMkLst>
        </pc:spChg>
        <pc:spChg chg="add">
          <ac:chgData name="Dunton, Morgan" userId="91b7a865-94d5-4c26-b837-ffc0a489a358" providerId="ADAL" clId="{1502CCCA-F63E-4A8E-A48C-77C720F13B90}" dt="2022-11-19T12:23:55.423" v="3263" actId="26606"/>
          <ac:spMkLst>
            <pc:docMk/>
            <pc:sldMk cId="4132575742" sldId="270"/>
            <ac:spMk id="31" creationId="{08C9B587-E65E-4B52-B37C-ABEBB6E87928}"/>
          </ac:spMkLst>
        </pc:spChg>
        <pc:picChg chg="add mod">
          <ac:chgData name="Dunton, Morgan" userId="91b7a865-94d5-4c26-b837-ffc0a489a358" providerId="ADAL" clId="{1502CCCA-F63E-4A8E-A48C-77C720F13B90}" dt="2022-11-22T18:45:04.034" v="8105"/>
          <ac:picMkLst>
            <pc:docMk/>
            <pc:sldMk cId="4132575742" sldId="270"/>
            <ac:picMk id="3" creationId="{51127F4C-6564-4578-82C1-6B35818FAA07}"/>
          </ac:picMkLst>
        </pc:picChg>
        <pc:picChg chg="add del mod">
          <ac:chgData name="Dunton, Morgan" userId="91b7a865-94d5-4c26-b837-ffc0a489a358" providerId="ADAL" clId="{1502CCCA-F63E-4A8E-A48C-77C720F13B90}" dt="2022-11-19T12:23:41.595" v="3259" actId="478"/>
          <ac:picMkLst>
            <pc:docMk/>
            <pc:sldMk cId="4132575742" sldId="270"/>
            <ac:picMk id="5" creationId="{984196B8-4D6B-4826-BA9F-D84BDA3F4705}"/>
          </ac:picMkLst>
        </pc:picChg>
        <pc:picChg chg="add mod">
          <ac:chgData name="Dunton, Morgan" userId="91b7a865-94d5-4c26-b837-ffc0a489a358" providerId="ADAL" clId="{1502CCCA-F63E-4A8E-A48C-77C720F13B90}" dt="2022-11-19T12:24:02.700" v="3265" actId="14100"/>
          <ac:picMkLst>
            <pc:docMk/>
            <pc:sldMk cId="4132575742" sldId="270"/>
            <ac:picMk id="7" creationId="{F660258F-EF26-467A-AB58-63D4AF462AEC}"/>
          </ac:picMkLst>
        </pc:picChg>
      </pc:sldChg>
      <pc:sldChg chg="addSp delSp modSp new mod ord setBg modNotesTx">
        <pc:chgData name="Dunton, Morgan" userId="91b7a865-94d5-4c26-b837-ffc0a489a358" providerId="ADAL" clId="{1502CCCA-F63E-4A8E-A48C-77C720F13B90}" dt="2022-11-22T18:45:04.034" v="8105"/>
        <pc:sldMkLst>
          <pc:docMk/>
          <pc:sldMk cId="765569852" sldId="271"/>
        </pc:sldMkLst>
        <pc:spChg chg="mod">
          <ac:chgData name="Dunton, Morgan" userId="91b7a865-94d5-4c26-b837-ffc0a489a358" providerId="ADAL" clId="{1502CCCA-F63E-4A8E-A48C-77C720F13B90}" dt="2022-11-22T13:29:21.856" v="7629" actId="14100"/>
          <ac:spMkLst>
            <pc:docMk/>
            <pc:sldMk cId="765569852" sldId="271"/>
            <ac:spMk id="2" creationId="{1C66252A-C7B5-4E60-B5F7-F4D97793BDEC}"/>
          </ac:spMkLst>
        </pc:spChg>
        <pc:spChg chg="del">
          <ac:chgData name="Dunton, Morgan" userId="91b7a865-94d5-4c26-b837-ffc0a489a358" providerId="ADAL" clId="{1502CCCA-F63E-4A8E-A48C-77C720F13B90}" dt="2022-11-18T15:47:01.134" v="1009" actId="26606"/>
          <ac:spMkLst>
            <pc:docMk/>
            <pc:sldMk cId="765569852" sldId="271"/>
            <ac:spMk id="3" creationId="{5310AF80-76D3-47E4-80E2-35E50D399566}"/>
          </ac:spMkLst>
        </pc:spChg>
        <pc:spChg chg="add">
          <ac:chgData name="Dunton, Morgan" userId="91b7a865-94d5-4c26-b837-ffc0a489a358" providerId="ADAL" clId="{1502CCCA-F63E-4A8E-A48C-77C720F13B90}" dt="2022-11-18T15:47:01.134" v="1009" actId="26606"/>
          <ac:spMkLst>
            <pc:docMk/>
            <pc:sldMk cId="765569852" sldId="271"/>
            <ac:spMk id="5127" creationId="{8D06CE56-3881-4ADA-8CEF-D18B02C242A3}"/>
          </ac:spMkLst>
        </pc:spChg>
        <pc:spChg chg="add">
          <ac:chgData name="Dunton, Morgan" userId="91b7a865-94d5-4c26-b837-ffc0a489a358" providerId="ADAL" clId="{1502CCCA-F63E-4A8E-A48C-77C720F13B90}" dt="2022-11-18T15:47:01.134" v="1009" actId="26606"/>
          <ac:spMkLst>
            <pc:docMk/>
            <pc:sldMk cId="765569852" sldId="271"/>
            <ac:spMk id="5129" creationId="{79F3C543-62EC-4433-9C93-A2CD8764E9B4}"/>
          </ac:spMkLst>
        </pc:spChg>
        <pc:spChg chg="add">
          <ac:chgData name="Dunton, Morgan" userId="91b7a865-94d5-4c26-b837-ffc0a489a358" providerId="ADAL" clId="{1502CCCA-F63E-4A8E-A48C-77C720F13B90}" dt="2022-11-18T15:47:01.134" v="1009" actId="26606"/>
          <ac:spMkLst>
            <pc:docMk/>
            <pc:sldMk cId="765569852" sldId="271"/>
            <ac:spMk id="5131" creationId="{68AF5748-FED8-45BA-8631-26D1D10F3246}"/>
          </ac:spMkLst>
        </pc:spChg>
        <pc:spChg chg="add">
          <ac:chgData name="Dunton, Morgan" userId="91b7a865-94d5-4c26-b837-ffc0a489a358" providerId="ADAL" clId="{1502CCCA-F63E-4A8E-A48C-77C720F13B90}" dt="2022-11-18T15:47:01.134" v="1009" actId="26606"/>
          <ac:spMkLst>
            <pc:docMk/>
            <pc:sldMk cId="765569852" sldId="271"/>
            <ac:spMk id="5133" creationId="{AF2F604E-43BE-4DC3-B983-E071523364F8}"/>
          </ac:spMkLst>
        </pc:spChg>
        <pc:spChg chg="add">
          <ac:chgData name="Dunton, Morgan" userId="91b7a865-94d5-4c26-b837-ffc0a489a358" providerId="ADAL" clId="{1502CCCA-F63E-4A8E-A48C-77C720F13B90}" dt="2022-11-18T15:47:01.134" v="1009" actId="26606"/>
          <ac:spMkLst>
            <pc:docMk/>
            <pc:sldMk cId="765569852" sldId="271"/>
            <ac:spMk id="5135" creationId="{08C9B587-E65E-4B52-B37C-ABEBB6E87928}"/>
          </ac:spMkLst>
        </pc:spChg>
        <pc:picChg chg="add mod">
          <ac:chgData name="Dunton, Morgan" userId="91b7a865-94d5-4c26-b837-ffc0a489a358" providerId="ADAL" clId="{1502CCCA-F63E-4A8E-A48C-77C720F13B90}" dt="2022-11-22T18:45:04.034" v="8105"/>
          <ac:picMkLst>
            <pc:docMk/>
            <pc:sldMk cId="765569852" sldId="271"/>
            <ac:picMk id="3" creationId="{1DDF1A6E-0560-4FB0-BB37-9E718AE6CA6E}"/>
          </ac:picMkLst>
        </pc:picChg>
        <pc:picChg chg="add mod">
          <ac:chgData name="Dunton, Morgan" userId="91b7a865-94d5-4c26-b837-ffc0a489a358" providerId="ADAL" clId="{1502CCCA-F63E-4A8E-A48C-77C720F13B90}" dt="2022-11-18T15:47:01.134" v="1009" actId="26606"/>
          <ac:picMkLst>
            <pc:docMk/>
            <pc:sldMk cId="765569852" sldId="271"/>
            <ac:picMk id="5122" creationId="{1DC6236F-6FEA-4881-A9C3-7BF1DD7BEF09}"/>
          </ac:picMkLst>
        </pc:picChg>
      </pc:sldChg>
      <pc:sldChg chg="addSp delSp modSp new mod setBg modAnim modNotesTx">
        <pc:chgData name="Dunton, Morgan" userId="91b7a865-94d5-4c26-b837-ffc0a489a358" providerId="ADAL" clId="{1502CCCA-F63E-4A8E-A48C-77C720F13B90}" dt="2022-11-22T18:45:04.034" v="8105"/>
        <pc:sldMkLst>
          <pc:docMk/>
          <pc:sldMk cId="1116980455" sldId="272"/>
        </pc:sldMkLst>
        <pc:spChg chg="mod">
          <ac:chgData name="Dunton, Morgan" userId="91b7a865-94d5-4c26-b837-ffc0a489a358" providerId="ADAL" clId="{1502CCCA-F63E-4A8E-A48C-77C720F13B90}" dt="2022-11-18T15:50:45.461" v="1288" actId="26606"/>
          <ac:spMkLst>
            <pc:docMk/>
            <pc:sldMk cId="1116980455" sldId="272"/>
            <ac:spMk id="2" creationId="{AC65D64C-FF7E-462C-9B7F-E1EFC3306F17}"/>
          </ac:spMkLst>
        </pc:spChg>
        <pc:spChg chg="del">
          <ac:chgData name="Dunton, Morgan" userId="91b7a865-94d5-4c26-b837-ffc0a489a358" providerId="ADAL" clId="{1502CCCA-F63E-4A8E-A48C-77C720F13B90}" dt="2022-11-18T15:50:36.175" v="1287"/>
          <ac:spMkLst>
            <pc:docMk/>
            <pc:sldMk cId="1116980455" sldId="272"/>
            <ac:spMk id="3" creationId="{3AFAE0B0-33A6-42F4-9F18-04D37884F1A2}"/>
          </ac:spMkLst>
        </pc:spChg>
        <pc:spChg chg="add mod">
          <ac:chgData name="Dunton, Morgan" userId="91b7a865-94d5-4c26-b837-ffc0a489a358" providerId="ADAL" clId="{1502CCCA-F63E-4A8E-A48C-77C720F13B90}" dt="2022-11-21T16:26:43.839" v="3857" actId="20577"/>
          <ac:spMkLst>
            <pc:docMk/>
            <pc:sldMk cId="1116980455" sldId="272"/>
            <ac:spMk id="6150" creationId="{C83E3211-7128-198D-B97D-D40AB4B914CD}"/>
          </ac:spMkLst>
        </pc:spChg>
        <pc:spChg chg="add">
          <ac:chgData name="Dunton, Morgan" userId="91b7a865-94d5-4c26-b837-ffc0a489a358" providerId="ADAL" clId="{1502CCCA-F63E-4A8E-A48C-77C720F13B90}" dt="2022-11-18T15:50:45.461" v="1288" actId="26606"/>
          <ac:spMkLst>
            <pc:docMk/>
            <pc:sldMk cId="1116980455" sldId="272"/>
            <ac:spMk id="6153" creationId="{57F72BCA-EE24-40BE-9ECA-E10C9BA55F90}"/>
          </ac:spMkLst>
        </pc:spChg>
        <pc:spChg chg="add">
          <ac:chgData name="Dunton, Morgan" userId="91b7a865-94d5-4c26-b837-ffc0a489a358" providerId="ADAL" clId="{1502CCCA-F63E-4A8E-A48C-77C720F13B90}" dt="2022-11-18T15:50:45.461" v="1288" actId="26606"/>
          <ac:spMkLst>
            <pc:docMk/>
            <pc:sldMk cId="1116980455" sldId="272"/>
            <ac:spMk id="6155" creationId="{6B3C4597-DD46-4BFC-B999-C52879B95B16}"/>
          </ac:spMkLst>
        </pc:spChg>
        <pc:spChg chg="add">
          <ac:chgData name="Dunton, Morgan" userId="91b7a865-94d5-4c26-b837-ffc0a489a358" providerId="ADAL" clId="{1502CCCA-F63E-4A8E-A48C-77C720F13B90}" dt="2022-11-18T15:50:45.461" v="1288" actId="26606"/>
          <ac:spMkLst>
            <pc:docMk/>
            <pc:sldMk cId="1116980455" sldId="272"/>
            <ac:spMk id="6157" creationId="{632B59AC-0160-4F1D-934F-B7D8B6AE44A1}"/>
          </ac:spMkLst>
        </pc:spChg>
        <pc:picChg chg="add mod">
          <ac:chgData name="Dunton, Morgan" userId="91b7a865-94d5-4c26-b837-ffc0a489a358" providerId="ADAL" clId="{1502CCCA-F63E-4A8E-A48C-77C720F13B90}" dt="2022-11-22T18:45:04.034" v="8105"/>
          <ac:picMkLst>
            <pc:docMk/>
            <pc:sldMk cId="1116980455" sldId="272"/>
            <ac:picMk id="3" creationId="{6B609EF0-D8A9-424C-ACCD-05C17FB772B9}"/>
          </ac:picMkLst>
        </pc:picChg>
        <pc:picChg chg="add mod">
          <ac:chgData name="Dunton, Morgan" userId="91b7a865-94d5-4c26-b837-ffc0a489a358" providerId="ADAL" clId="{1502CCCA-F63E-4A8E-A48C-77C720F13B90}" dt="2022-11-18T15:50:45.461" v="1288" actId="26606"/>
          <ac:picMkLst>
            <pc:docMk/>
            <pc:sldMk cId="1116980455" sldId="272"/>
            <ac:picMk id="6146" creationId="{DB2B6F59-D98F-4EFB-847C-76FF16E40A1F}"/>
          </ac:picMkLst>
        </pc:picChg>
      </pc:sldChg>
      <pc:sldChg chg="addSp delSp modSp new mod setBg modAnim modNotesTx">
        <pc:chgData name="Dunton, Morgan" userId="91b7a865-94d5-4c26-b837-ffc0a489a358" providerId="ADAL" clId="{1502CCCA-F63E-4A8E-A48C-77C720F13B90}" dt="2022-11-22T18:45:04.034" v="8105"/>
        <pc:sldMkLst>
          <pc:docMk/>
          <pc:sldMk cId="4130709369" sldId="273"/>
        </pc:sldMkLst>
        <pc:spChg chg="mod">
          <ac:chgData name="Dunton, Morgan" userId="91b7a865-94d5-4c26-b837-ffc0a489a358" providerId="ADAL" clId="{1502CCCA-F63E-4A8E-A48C-77C720F13B90}" dt="2022-11-18T15:55:27.706" v="1988" actId="26606"/>
          <ac:spMkLst>
            <pc:docMk/>
            <pc:sldMk cId="4130709369" sldId="273"/>
            <ac:spMk id="2" creationId="{0EF4F8FA-7AA4-4B65-9D01-ED70D5033339}"/>
          </ac:spMkLst>
        </pc:spChg>
        <pc:spChg chg="add del mod">
          <ac:chgData name="Dunton, Morgan" userId="91b7a865-94d5-4c26-b837-ffc0a489a358" providerId="ADAL" clId="{1502CCCA-F63E-4A8E-A48C-77C720F13B90}" dt="2022-11-18T15:55:27.706" v="1988" actId="26606"/>
          <ac:spMkLst>
            <pc:docMk/>
            <pc:sldMk cId="4130709369" sldId="273"/>
            <ac:spMk id="3" creationId="{31D3C7F3-8060-4531-AB7D-D2706DA9D40B}"/>
          </ac:spMkLst>
        </pc:spChg>
        <pc:spChg chg="add del">
          <ac:chgData name="Dunton, Morgan" userId="91b7a865-94d5-4c26-b837-ffc0a489a358" providerId="ADAL" clId="{1502CCCA-F63E-4A8E-A48C-77C720F13B90}" dt="2022-11-18T15:55:24.727" v="1985" actId="26606"/>
          <ac:spMkLst>
            <pc:docMk/>
            <pc:sldMk cId="4130709369" sldId="273"/>
            <ac:spMk id="9" creationId="{7301F447-EEF7-48F5-AF73-7566EE7F64AD}"/>
          </ac:spMkLst>
        </pc:spChg>
        <pc:spChg chg="add del">
          <ac:chgData name="Dunton, Morgan" userId="91b7a865-94d5-4c26-b837-ffc0a489a358" providerId="ADAL" clId="{1502CCCA-F63E-4A8E-A48C-77C720F13B90}" dt="2022-11-18T15:55:24.727" v="1985" actId="26606"/>
          <ac:spMkLst>
            <pc:docMk/>
            <pc:sldMk cId="4130709369" sldId="273"/>
            <ac:spMk id="11" creationId="{F7117410-A2A4-4085-9ADC-46744551DBDE}"/>
          </ac:spMkLst>
        </pc:spChg>
        <pc:spChg chg="add del">
          <ac:chgData name="Dunton, Morgan" userId="91b7a865-94d5-4c26-b837-ffc0a489a358" providerId="ADAL" clId="{1502CCCA-F63E-4A8E-A48C-77C720F13B90}" dt="2022-11-18T15:55:24.727" v="1985" actId="26606"/>
          <ac:spMkLst>
            <pc:docMk/>
            <pc:sldMk cId="4130709369" sldId="273"/>
            <ac:spMk id="13" creationId="{99F74EB5-E547-4FB4-95F5-BCC788F3C4A0}"/>
          </ac:spMkLst>
        </pc:spChg>
        <pc:spChg chg="add del">
          <ac:chgData name="Dunton, Morgan" userId="91b7a865-94d5-4c26-b837-ffc0a489a358" providerId="ADAL" clId="{1502CCCA-F63E-4A8E-A48C-77C720F13B90}" dt="2022-11-18T15:55:27.675" v="1987" actId="26606"/>
          <ac:spMkLst>
            <pc:docMk/>
            <pc:sldMk cId="4130709369" sldId="273"/>
            <ac:spMk id="15" creationId="{81D377EB-C9D2-4ED0-86A6-740A297E3EAC}"/>
          </ac:spMkLst>
        </pc:spChg>
        <pc:spChg chg="add del">
          <ac:chgData name="Dunton, Morgan" userId="91b7a865-94d5-4c26-b837-ffc0a489a358" providerId="ADAL" clId="{1502CCCA-F63E-4A8E-A48C-77C720F13B90}" dt="2022-11-18T15:55:27.675" v="1987" actId="26606"/>
          <ac:spMkLst>
            <pc:docMk/>
            <pc:sldMk cId="4130709369" sldId="273"/>
            <ac:spMk id="16" creationId="{066346BE-FDB4-4772-A696-0719490ABD64}"/>
          </ac:spMkLst>
        </pc:spChg>
        <pc:spChg chg="add del">
          <ac:chgData name="Dunton, Morgan" userId="91b7a865-94d5-4c26-b837-ffc0a489a358" providerId="ADAL" clId="{1502CCCA-F63E-4A8E-A48C-77C720F13B90}" dt="2022-11-18T15:55:27.675" v="1987" actId="26606"/>
          <ac:spMkLst>
            <pc:docMk/>
            <pc:sldMk cId="4130709369" sldId="273"/>
            <ac:spMk id="17" creationId="{FB92FFCE-0C90-454E-AA25-D4EE9A6C39C5}"/>
          </ac:spMkLst>
        </pc:spChg>
        <pc:spChg chg="add">
          <ac:chgData name="Dunton, Morgan" userId="91b7a865-94d5-4c26-b837-ffc0a489a358" providerId="ADAL" clId="{1502CCCA-F63E-4A8E-A48C-77C720F13B90}" dt="2022-11-18T15:55:27.706" v="1988" actId="26606"/>
          <ac:spMkLst>
            <pc:docMk/>
            <pc:sldMk cId="4130709369" sldId="273"/>
            <ac:spMk id="20" creationId="{B5416EBC-B41E-4F8A-BE9F-07301B682CBD}"/>
          </ac:spMkLst>
        </pc:spChg>
        <pc:spChg chg="add">
          <ac:chgData name="Dunton, Morgan" userId="91b7a865-94d5-4c26-b837-ffc0a489a358" providerId="ADAL" clId="{1502CCCA-F63E-4A8E-A48C-77C720F13B90}" dt="2022-11-18T15:55:27.706" v="1988" actId="26606"/>
          <ac:spMkLst>
            <pc:docMk/>
            <pc:sldMk cId="4130709369" sldId="273"/>
            <ac:spMk id="21" creationId="{AFF79527-C7F1-4E06-8126-A8E8C5FEBFCA}"/>
          </ac:spMkLst>
        </pc:spChg>
        <pc:spChg chg="add">
          <ac:chgData name="Dunton, Morgan" userId="91b7a865-94d5-4c26-b837-ffc0a489a358" providerId="ADAL" clId="{1502CCCA-F63E-4A8E-A48C-77C720F13B90}" dt="2022-11-18T15:55:27.706" v="1988" actId="26606"/>
          <ac:spMkLst>
            <pc:docMk/>
            <pc:sldMk cId="4130709369" sldId="273"/>
            <ac:spMk id="22" creationId="{55986208-8A53-4E92-9197-6B57BCCB2F37}"/>
          </ac:spMkLst>
        </pc:spChg>
        <pc:graphicFrameChg chg="add del">
          <ac:chgData name="Dunton, Morgan" userId="91b7a865-94d5-4c26-b837-ffc0a489a358" providerId="ADAL" clId="{1502CCCA-F63E-4A8E-A48C-77C720F13B90}" dt="2022-11-18T15:55:24.727" v="1985" actId="26606"/>
          <ac:graphicFrameMkLst>
            <pc:docMk/>
            <pc:sldMk cId="4130709369" sldId="273"/>
            <ac:graphicFrameMk id="5" creationId="{1237564D-5FE4-C5AC-1606-6E8EEE1774F7}"/>
          </ac:graphicFrameMkLst>
        </pc:graphicFrameChg>
        <pc:graphicFrameChg chg="add del">
          <ac:chgData name="Dunton, Morgan" userId="91b7a865-94d5-4c26-b837-ffc0a489a358" providerId="ADAL" clId="{1502CCCA-F63E-4A8E-A48C-77C720F13B90}" dt="2022-11-18T15:55:27.675" v="1987" actId="26606"/>
          <ac:graphicFrameMkLst>
            <pc:docMk/>
            <pc:sldMk cId="4130709369" sldId="273"/>
            <ac:graphicFrameMk id="18" creationId="{57519B30-6AD9-11AF-148D-902C00EE86BA}"/>
          </ac:graphicFrameMkLst>
        </pc:graphicFrameChg>
        <pc:graphicFrameChg chg="add">
          <ac:chgData name="Dunton, Morgan" userId="91b7a865-94d5-4c26-b837-ffc0a489a358" providerId="ADAL" clId="{1502CCCA-F63E-4A8E-A48C-77C720F13B90}" dt="2022-11-18T15:55:27.706" v="1988" actId="26606"/>
          <ac:graphicFrameMkLst>
            <pc:docMk/>
            <pc:sldMk cId="4130709369" sldId="273"/>
            <ac:graphicFrameMk id="23" creationId="{00C4180F-6E2F-97AD-43B4-3658F162DAAD}"/>
          </ac:graphicFrameMkLst>
        </pc:graphicFrameChg>
        <pc:picChg chg="add mod">
          <ac:chgData name="Dunton, Morgan" userId="91b7a865-94d5-4c26-b837-ffc0a489a358" providerId="ADAL" clId="{1502CCCA-F63E-4A8E-A48C-77C720F13B90}" dt="2022-11-22T18:45:04.034" v="8105"/>
          <ac:picMkLst>
            <pc:docMk/>
            <pc:sldMk cId="4130709369" sldId="273"/>
            <ac:picMk id="3" creationId="{7280B9C1-2FE4-434A-9F75-E81EA043E024}"/>
          </ac:picMkLst>
        </pc:picChg>
      </pc:sldChg>
      <pc:sldChg chg="addSp modSp new mod modNotesTx">
        <pc:chgData name="Dunton, Morgan" userId="91b7a865-94d5-4c26-b837-ffc0a489a358" providerId="ADAL" clId="{1502CCCA-F63E-4A8E-A48C-77C720F13B90}" dt="2022-11-22T18:45:04.034" v="8105"/>
        <pc:sldMkLst>
          <pc:docMk/>
          <pc:sldMk cId="895650953" sldId="274"/>
        </pc:sldMkLst>
        <pc:spChg chg="mod">
          <ac:chgData name="Dunton, Morgan" userId="91b7a865-94d5-4c26-b837-ffc0a489a358" providerId="ADAL" clId="{1502CCCA-F63E-4A8E-A48C-77C720F13B90}" dt="2022-11-18T15:58:31.802" v="2420" actId="20577"/>
          <ac:spMkLst>
            <pc:docMk/>
            <pc:sldMk cId="895650953" sldId="274"/>
            <ac:spMk id="2" creationId="{560D46D8-0004-4E26-BF7F-D8FCC259B160}"/>
          </ac:spMkLst>
        </pc:spChg>
        <pc:spChg chg="mod">
          <ac:chgData name="Dunton, Morgan" userId="91b7a865-94d5-4c26-b837-ffc0a489a358" providerId="ADAL" clId="{1502CCCA-F63E-4A8E-A48C-77C720F13B90}" dt="2022-11-21T16:25:36.207" v="3832" actId="20577"/>
          <ac:spMkLst>
            <pc:docMk/>
            <pc:sldMk cId="895650953" sldId="274"/>
            <ac:spMk id="3" creationId="{67CEE38C-1036-494E-867C-640F609A79AB}"/>
          </ac:spMkLst>
        </pc:spChg>
        <pc:picChg chg="add mod">
          <ac:chgData name="Dunton, Morgan" userId="91b7a865-94d5-4c26-b837-ffc0a489a358" providerId="ADAL" clId="{1502CCCA-F63E-4A8E-A48C-77C720F13B90}" dt="2022-11-22T18:45:04.034" v="8105"/>
          <ac:picMkLst>
            <pc:docMk/>
            <pc:sldMk cId="895650953" sldId="274"/>
            <ac:picMk id="4" creationId="{2D549A9A-CBA1-4A4D-A671-17647BCC88D8}"/>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9B976A-2E94-48F4-A0F7-A91169055DD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DABE880B-3C88-4F22-86B1-9F1E9D365090}">
      <dgm:prSet/>
      <dgm:spPr/>
      <dgm:t>
        <a:bodyPr/>
        <a:lstStyle/>
        <a:p>
          <a:r>
            <a:rPr lang="en-US" dirty="0"/>
            <a:t>Every method of communication has some norms or rules of construct. </a:t>
          </a:r>
        </a:p>
      </dgm:t>
    </dgm:pt>
    <dgm:pt modelId="{6C1452B3-AD69-46D1-98C7-4A819E243733}" type="parTrans" cxnId="{EBE0F527-EFD1-49BC-93B5-73F19083DC04}">
      <dgm:prSet/>
      <dgm:spPr/>
      <dgm:t>
        <a:bodyPr/>
        <a:lstStyle/>
        <a:p>
          <a:endParaRPr lang="en-US"/>
        </a:p>
      </dgm:t>
    </dgm:pt>
    <dgm:pt modelId="{A21ECC66-34CE-4717-B293-749A2D1A169E}" type="sibTrans" cxnId="{EBE0F527-EFD1-49BC-93B5-73F19083DC04}">
      <dgm:prSet/>
      <dgm:spPr/>
      <dgm:t>
        <a:bodyPr/>
        <a:lstStyle/>
        <a:p>
          <a:endParaRPr lang="en-US"/>
        </a:p>
      </dgm:t>
    </dgm:pt>
    <dgm:pt modelId="{04C9D82F-2272-422D-ADDA-8E48690B33F3}">
      <dgm:prSet/>
      <dgm:spPr/>
      <dgm:t>
        <a:bodyPr/>
        <a:lstStyle/>
        <a:p>
          <a:r>
            <a:rPr lang="en-US"/>
            <a:t>Writing: we often begin with the 5-paragraph essay. </a:t>
          </a:r>
        </a:p>
      </dgm:t>
    </dgm:pt>
    <dgm:pt modelId="{19E92E70-0F88-44C4-B413-FC36957616CA}" type="parTrans" cxnId="{D4F375C3-0433-4629-A281-142578DE6D5C}">
      <dgm:prSet/>
      <dgm:spPr/>
      <dgm:t>
        <a:bodyPr/>
        <a:lstStyle/>
        <a:p>
          <a:endParaRPr lang="en-US"/>
        </a:p>
      </dgm:t>
    </dgm:pt>
    <dgm:pt modelId="{E2D2B609-516D-4484-9356-71215F68E59D}" type="sibTrans" cxnId="{D4F375C3-0433-4629-A281-142578DE6D5C}">
      <dgm:prSet/>
      <dgm:spPr/>
      <dgm:t>
        <a:bodyPr/>
        <a:lstStyle/>
        <a:p>
          <a:endParaRPr lang="en-US"/>
        </a:p>
      </dgm:t>
    </dgm:pt>
    <dgm:pt modelId="{07485D01-2EB3-48D6-98E9-34FAF35E0171}">
      <dgm:prSet/>
      <dgm:spPr/>
      <dgm:t>
        <a:bodyPr/>
        <a:lstStyle/>
        <a:p>
          <a:r>
            <a:rPr lang="en-US"/>
            <a:t>Debate: speaking has strict rules for presentation, time, organization. </a:t>
          </a:r>
        </a:p>
      </dgm:t>
    </dgm:pt>
    <dgm:pt modelId="{DAB23B58-4317-45E2-B122-34AD35401766}" type="parTrans" cxnId="{EFE1E562-96CE-4CF3-A342-E25069A12EED}">
      <dgm:prSet/>
      <dgm:spPr/>
      <dgm:t>
        <a:bodyPr/>
        <a:lstStyle/>
        <a:p>
          <a:endParaRPr lang="en-US"/>
        </a:p>
      </dgm:t>
    </dgm:pt>
    <dgm:pt modelId="{DADA5610-B1AA-40C9-95D0-7F281C2C17BF}" type="sibTrans" cxnId="{EFE1E562-96CE-4CF3-A342-E25069A12EED}">
      <dgm:prSet/>
      <dgm:spPr/>
      <dgm:t>
        <a:bodyPr/>
        <a:lstStyle/>
        <a:p>
          <a:endParaRPr lang="en-US"/>
        </a:p>
      </dgm:t>
    </dgm:pt>
    <dgm:pt modelId="{641BD24B-3611-4EFF-814B-306BDF0EDCCB}">
      <dgm:prSet/>
      <dgm:spPr/>
      <dgm:t>
        <a:bodyPr/>
        <a:lstStyle/>
        <a:p>
          <a:r>
            <a:rPr lang="en-US"/>
            <a:t>TED talk: limited time, usually on a stage alone, limited visuals</a:t>
          </a:r>
        </a:p>
      </dgm:t>
    </dgm:pt>
    <dgm:pt modelId="{F957CB77-2533-4A87-B3FC-4EFDDB9040FA}" type="parTrans" cxnId="{389E7AC1-20C3-4834-9A79-CF7BE12A4C57}">
      <dgm:prSet/>
      <dgm:spPr/>
      <dgm:t>
        <a:bodyPr/>
        <a:lstStyle/>
        <a:p>
          <a:endParaRPr lang="en-US"/>
        </a:p>
      </dgm:t>
    </dgm:pt>
    <dgm:pt modelId="{7664838D-E5CB-4FC8-9966-46F030E65B12}" type="sibTrans" cxnId="{389E7AC1-20C3-4834-9A79-CF7BE12A4C57}">
      <dgm:prSet/>
      <dgm:spPr/>
      <dgm:t>
        <a:bodyPr/>
        <a:lstStyle/>
        <a:p>
          <a:endParaRPr lang="en-US"/>
        </a:p>
      </dgm:t>
    </dgm:pt>
    <dgm:pt modelId="{56CBE472-0E1F-4679-9B6A-0F81BBDC3F1D}">
      <dgm:prSet/>
      <dgm:spPr/>
      <dgm:t>
        <a:bodyPr/>
        <a:lstStyle/>
        <a:p>
          <a:r>
            <a:rPr lang="en-US"/>
            <a:t>Websites: must understand navigation, underline means live link, tabs often mean more information </a:t>
          </a:r>
        </a:p>
      </dgm:t>
    </dgm:pt>
    <dgm:pt modelId="{0BF52956-B13B-4DDD-8F8F-D4F857EDCD83}" type="parTrans" cxnId="{E3255AA9-5321-447E-8E2D-8E64991D0691}">
      <dgm:prSet/>
      <dgm:spPr/>
      <dgm:t>
        <a:bodyPr/>
        <a:lstStyle/>
        <a:p>
          <a:endParaRPr lang="en-US"/>
        </a:p>
      </dgm:t>
    </dgm:pt>
    <dgm:pt modelId="{8D905521-CD23-4C79-9062-8B12D86CD37C}" type="sibTrans" cxnId="{E3255AA9-5321-447E-8E2D-8E64991D0691}">
      <dgm:prSet/>
      <dgm:spPr/>
      <dgm:t>
        <a:bodyPr/>
        <a:lstStyle/>
        <a:p>
          <a:endParaRPr lang="en-US"/>
        </a:p>
      </dgm:t>
    </dgm:pt>
    <dgm:pt modelId="{290E61F2-A40F-4194-884C-A9C7A39FE12E}" type="pres">
      <dgm:prSet presAssocID="{1B9B976A-2E94-48F4-A0F7-A91169055DDC}" presName="linear" presStyleCnt="0">
        <dgm:presLayoutVars>
          <dgm:animLvl val="lvl"/>
          <dgm:resizeHandles val="exact"/>
        </dgm:presLayoutVars>
      </dgm:prSet>
      <dgm:spPr/>
    </dgm:pt>
    <dgm:pt modelId="{378B3753-F755-4DF7-B7FE-4BA1F5249CF9}" type="pres">
      <dgm:prSet presAssocID="{DABE880B-3C88-4F22-86B1-9F1E9D365090}" presName="parentText" presStyleLbl="node1" presStyleIdx="0" presStyleCnt="5">
        <dgm:presLayoutVars>
          <dgm:chMax val="0"/>
          <dgm:bulletEnabled val="1"/>
        </dgm:presLayoutVars>
      </dgm:prSet>
      <dgm:spPr/>
    </dgm:pt>
    <dgm:pt modelId="{E503554B-735D-4A01-B3B3-8EF68C1EA0C5}" type="pres">
      <dgm:prSet presAssocID="{A21ECC66-34CE-4717-B293-749A2D1A169E}" presName="spacer" presStyleCnt="0"/>
      <dgm:spPr/>
    </dgm:pt>
    <dgm:pt modelId="{355DB23A-AF1B-4E57-B582-4E36DCD6853A}" type="pres">
      <dgm:prSet presAssocID="{04C9D82F-2272-422D-ADDA-8E48690B33F3}" presName="parentText" presStyleLbl="node1" presStyleIdx="1" presStyleCnt="5">
        <dgm:presLayoutVars>
          <dgm:chMax val="0"/>
          <dgm:bulletEnabled val="1"/>
        </dgm:presLayoutVars>
      </dgm:prSet>
      <dgm:spPr/>
    </dgm:pt>
    <dgm:pt modelId="{C1D82054-1EBB-40E2-81F1-634E5802D513}" type="pres">
      <dgm:prSet presAssocID="{E2D2B609-516D-4484-9356-71215F68E59D}" presName="spacer" presStyleCnt="0"/>
      <dgm:spPr/>
    </dgm:pt>
    <dgm:pt modelId="{8F384AA4-A05F-4CC7-B099-47251420F730}" type="pres">
      <dgm:prSet presAssocID="{07485D01-2EB3-48D6-98E9-34FAF35E0171}" presName="parentText" presStyleLbl="node1" presStyleIdx="2" presStyleCnt="5">
        <dgm:presLayoutVars>
          <dgm:chMax val="0"/>
          <dgm:bulletEnabled val="1"/>
        </dgm:presLayoutVars>
      </dgm:prSet>
      <dgm:spPr/>
    </dgm:pt>
    <dgm:pt modelId="{5D191B4E-5F14-44F5-9B76-4AFA3CB86C7B}" type="pres">
      <dgm:prSet presAssocID="{DADA5610-B1AA-40C9-95D0-7F281C2C17BF}" presName="spacer" presStyleCnt="0"/>
      <dgm:spPr/>
    </dgm:pt>
    <dgm:pt modelId="{133805AA-2BC2-4B55-AC09-78560554D759}" type="pres">
      <dgm:prSet presAssocID="{641BD24B-3611-4EFF-814B-306BDF0EDCCB}" presName="parentText" presStyleLbl="node1" presStyleIdx="3" presStyleCnt="5">
        <dgm:presLayoutVars>
          <dgm:chMax val="0"/>
          <dgm:bulletEnabled val="1"/>
        </dgm:presLayoutVars>
      </dgm:prSet>
      <dgm:spPr/>
    </dgm:pt>
    <dgm:pt modelId="{6BFEC16D-B252-428D-9D6E-E746127AC330}" type="pres">
      <dgm:prSet presAssocID="{7664838D-E5CB-4FC8-9966-46F030E65B12}" presName="spacer" presStyleCnt="0"/>
      <dgm:spPr/>
    </dgm:pt>
    <dgm:pt modelId="{76186690-30F7-45B3-8BB2-28EF4A63B08A}" type="pres">
      <dgm:prSet presAssocID="{56CBE472-0E1F-4679-9B6A-0F81BBDC3F1D}" presName="parentText" presStyleLbl="node1" presStyleIdx="4" presStyleCnt="5">
        <dgm:presLayoutVars>
          <dgm:chMax val="0"/>
          <dgm:bulletEnabled val="1"/>
        </dgm:presLayoutVars>
      </dgm:prSet>
      <dgm:spPr/>
    </dgm:pt>
  </dgm:ptLst>
  <dgm:cxnLst>
    <dgm:cxn modelId="{09F82E06-C69E-43B3-A4A5-3C7ECB34F97A}" type="presOf" srcId="{56CBE472-0E1F-4679-9B6A-0F81BBDC3F1D}" destId="{76186690-30F7-45B3-8BB2-28EF4A63B08A}" srcOrd="0" destOrd="0" presId="urn:microsoft.com/office/officeart/2005/8/layout/vList2"/>
    <dgm:cxn modelId="{EBE0F527-EFD1-49BC-93B5-73F19083DC04}" srcId="{1B9B976A-2E94-48F4-A0F7-A91169055DDC}" destId="{DABE880B-3C88-4F22-86B1-9F1E9D365090}" srcOrd="0" destOrd="0" parTransId="{6C1452B3-AD69-46D1-98C7-4A819E243733}" sibTransId="{A21ECC66-34CE-4717-B293-749A2D1A169E}"/>
    <dgm:cxn modelId="{EFE1E562-96CE-4CF3-A342-E25069A12EED}" srcId="{1B9B976A-2E94-48F4-A0F7-A91169055DDC}" destId="{07485D01-2EB3-48D6-98E9-34FAF35E0171}" srcOrd="2" destOrd="0" parTransId="{DAB23B58-4317-45E2-B122-34AD35401766}" sibTransId="{DADA5610-B1AA-40C9-95D0-7F281C2C17BF}"/>
    <dgm:cxn modelId="{72EB0B57-EDF9-4810-B56D-617EDDEA1C63}" type="presOf" srcId="{641BD24B-3611-4EFF-814B-306BDF0EDCCB}" destId="{133805AA-2BC2-4B55-AC09-78560554D759}" srcOrd="0" destOrd="0" presId="urn:microsoft.com/office/officeart/2005/8/layout/vList2"/>
    <dgm:cxn modelId="{E3A6EE59-8AAF-4634-BD75-B7918555374C}" type="presOf" srcId="{1B9B976A-2E94-48F4-A0F7-A91169055DDC}" destId="{290E61F2-A40F-4194-884C-A9C7A39FE12E}" srcOrd="0" destOrd="0" presId="urn:microsoft.com/office/officeart/2005/8/layout/vList2"/>
    <dgm:cxn modelId="{E3255AA9-5321-447E-8E2D-8E64991D0691}" srcId="{1B9B976A-2E94-48F4-A0F7-A91169055DDC}" destId="{56CBE472-0E1F-4679-9B6A-0F81BBDC3F1D}" srcOrd="4" destOrd="0" parTransId="{0BF52956-B13B-4DDD-8F8F-D4F857EDCD83}" sibTransId="{8D905521-CD23-4C79-9062-8B12D86CD37C}"/>
    <dgm:cxn modelId="{F83FC6BE-913F-4798-BC45-0F1622C3BCB2}" type="presOf" srcId="{07485D01-2EB3-48D6-98E9-34FAF35E0171}" destId="{8F384AA4-A05F-4CC7-B099-47251420F730}" srcOrd="0" destOrd="0" presId="urn:microsoft.com/office/officeart/2005/8/layout/vList2"/>
    <dgm:cxn modelId="{389E7AC1-20C3-4834-9A79-CF7BE12A4C57}" srcId="{1B9B976A-2E94-48F4-A0F7-A91169055DDC}" destId="{641BD24B-3611-4EFF-814B-306BDF0EDCCB}" srcOrd="3" destOrd="0" parTransId="{F957CB77-2533-4A87-B3FC-4EFDDB9040FA}" sibTransId="{7664838D-E5CB-4FC8-9966-46F030E65B12}"/>
    <dgm:cxn modelId="{D4F375C3-0433-4629-A281-142578DE6D5C}" srcId="{1B9B976A-2E94-48F4-A0F7-A91169055DDC}" destId="{04C9D82F-2272-422D-ADDA-8E48690B33F3}" srcOrd="1" destOrd="0" parTransId="{19E92E70-0F88-44C4-B413-FC36957616CA}" sibTransId="{E2D2B609-516D-4484-9356-71215F68E59D}"/>
    <dgm:cxn modelId="{316F4FE2-DB75-4060-9B14-79A9D56EB6C1}" type="presOf" srcId="{04C9D82F-2272-422D-ADDA-8E48690B33F3}" destId="{355DB23A-AF1B-4E57-B582-4E36DCD6853A}" srcOrd="0" destOrd="0" presId="urn:microsoft.com/office/officeart/2005/8/layout/vList2"/>
    <dgm:cxn modelId="{CBF382ED-549E-4932-B2A8-5210B38C883D}" type="presOf" srcId="{DABE880B-3C88-4F22-86B1-9F1E9D365090}" destId="{378B3753-F755-4DF7-B7FE-4BA1F5249CF9}" srcOrd="0" destOrd="0" presId="urn:microsoft.com/office/officeart/2005/8/layout/vList2"/>
    <dgm:cxn modelId="{C3C9794B-96C0-4FEA-9C62-3D5663B6A69F}" type="presParOf" srcId="{290E61F2-A40F-4194-884C-A9C7A39FE12E}" destId="{378B3753-F755-4DF7-B7FE-4BA1F5249CF9}" srcOrd="0" destOrd="0" presId="urn:microsoft.com/office/officeart/2005/8/layout/vList2"/>
    <dgm:cxn modelId="{64131A87-3C41-47ED-9689-F23BD0860613}" type="presParOf" srcId="{290E61F2-A40F-4194-884C-A9C7A39FE12E}" destId="{E503554B-735D-4A01-B3B3-8EF68C1EA0C5}" srcOrd="1" destOrd="0" presId="urn:microsoft.com/office/officeart/2005/8/layout/vList2"/>
    <dgm:cxn modelId="{89322FC2-B551-4519-A9BD-42836D2C3A86}" type="presParOf" srcId="{290E61F2-A40F-4194-884C-A9C7A39FE12E}" destId="{355DB23A-AF1B-4E57-B582-4E36DCD6853A}" srcOrd="2" destOrd="0" presId="urn:microsoft.com/office/officeart/2005/8/layout/vList2"/>
    <dgm:cxn modelId="{7D6EAA64-1863-4B27-AEB7-0F42C6EDED96}" type="presParOf" srcId="{290E61F2-A40F-4194-884C-A9C7A39FE12E}" destId="{C1D82054-1EBB-40E2-81F1-634E5802D513}" srcOrd="3" destOrd="0" presId="urn:microsoft.com/office/officeart/2005/8/layout/vList2"/>
    <dgm:cxn modelId="{EC849840-B9A5-4B12-BFB9-FF57D4578994}" type="presParOf" srcId="{290E61F2-A40F-4194-884C-A9C7A39FE12E}" destId="{8F384AA4-A05F-4CC7-B099-47251420F730}" srcOrd="4" destOrd="0" presId="urn:microsoft.com/office/officeart/2005/8/layout/vList2"/>
    <dgm:cxn modelId="{3D284697-2620-45A1-BD0F-59B0F7E5C658}" type="presParOf" srcId="{290E61F2-A40F-4194-884C-A9C7A39FE12E}" destId="{5D191B4E-5F14-44F5-9B76-4AFA3CB86C7B}" srcOrd="5" destOrd="0" presId="urn:microsoft.com/office/officeart/2005/8/layout/vList2"/>
    <dgm:cxn modelId="{8AD56939-F6B1-4B9B-8FB0-2F3E54F73688}" type="presParOf" srcId="{290E61F2-A40F-4194-884C-A9C7A39FE12E}" destId="{133805AA-2BC2-4B55-AC09-78560554D759}" srcOrd="6" destOrd="0" presId="urn:microsoft.com/office/officeart/2005/8/layout/vList2"/>
    <dgm:cxn modelId="{870AA206-2B88-46A4-BD9F-145719EFDB95}" type="presParOf" srcId="{290E61F2-A40F-4194-884C-A9C7A39FE12E}" destId="{6BFEC16D-B252-428D-9D6E-E746127AC330}" srcOrd="7" destOrd="0" presId="urn:microsoft.com/office/officeart/2005/8/layout/vList2"/>
    <dgm:cxn modelId="{9B2071DF-3BB9-4C62-A2BC-AE6D01729ACF}" type="presParOf" srcId="{290E61F2-A40F-4194-884C-A9C7A39FE12E}" destId="{76186690-30F7-45B3-8BB2-28EF4A63B08A}"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B3753-F755-4DF7-B7FE-4BA1F5249CF9}">
      <dsp:nvSpPr>
        <dsp:cNvPr id="0" name=""/>
        <dsp:cNvSpPr/>
      </dsp:nvSpPr>
      <dsp:spPr>
        <a:xfrm>
          <a:off x="0" y="369089"/>
          <a:ext cx="6967728" cy="9149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Every method of communication has some norms or rules of construct. </a:t>
          </a:r>
        </a:p>
      </dsp:txBody>
      <dsp:txXfrm>
        <a:off x="44664" y="413753"/>
        <a:ext cx="6878400" cy="825612"/>
      </dsp:txXfrm>
    </dsp:sp>
    <dsp:sp modelId="{355DB23A-AF1B-4E57-B582-4E36DCD6853A}">
      <dsp:nvSpPr>
        <dsp:cNvPr id="0" name=""/>
        <dsp:cNvSpPr/>
      </dsp:nvSpPr>
      <dsp:spPr>
        <a:xfrm>
          <a:off x="0" y="1350269"/>
          <a:ext cx="6967728" cy="914940"/>
        </a:xfrm>
        <a:prstGeom prst="roundRect">
          <a:avLst/>
        </a:prstGeom>
        <a:solidFill>
          <a:schemeClr val="accent2">
            <a:hueOff val="-319344"/>
            <a:satOff val="877"/>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Writing: we often begin with the 5-paragraph essay. </a:t>
          </a:r>
        </a:p>
      </dsp:txBody>
      <dsp:txXfrm>
        <a:off x="44664" y="1394933"/>
        <a:ext cx="6878400" cy="825612"/>
      </dsp:txXfrm>
    </dsp:sp>
    <dsp:sp modelId="{8F384AA4-A05F-4CC7-B099-47251420F730}">
      <dsp:nvSpPr>
        <dsp:cNvPr id="0" name=""/>
        <dsp:cNvSpPr/>
      </dsp:nvSpPr>
      <dsp:spPr>
        <a:xfrm>
          <a:off x="0" y="2331449"/>
          <a:ext cx="6967728" cy="914940"/>
        </a:xfrm>
        <a:prstGeom prst="roundRect">
          <a:avLst/>
        </a:prstGeom>
        <a:solidFill>
          <a:schemeClr val="accent2">
            <a:hueOff val="-638687"/>
            <a:satOff val="1755"/>
            <a:lumOff val="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Debate: speaking has strict rules for presentation, time, organization. </a:t>
          </a:r>
        </a:p>
      </dsp:txBody>
      <dsp:txXfrm>
        <a:off x="44664" y="2376113"/>
        <a:ext cx="6878400" cy="825612"/>
      </dsp:txXfrm>
    </dsp:sp>
    <dsp:sp modelId="{133805AA-2BC2-4B55-AC09-78560554D759}">
      <dsp:nvSpPr>
        <dsp:cNvPr id="0" name=""/>
        <dsp:cNvSpPr/>
      </dsp:nvSpPr>
      <dsp:spPr>
        <a:xfrm>
          <a:off x="0" y="3312630"/>
          <a:ext cx="6967728" cy="914940"/>
        </a:xfrm>
        <a:prstGeom prst="roundRect">
          <a:avLst/>
        </a:prstGeom>
        <a:solidFill>
          <a:schemeClr val="accent2">
            <a:hueOff val="-958031"/>
            <a:satOff val="2632"/>
            <a:lumOff val="17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TED talk: limited time, usually on a stage alone, limited visuals</a:t>
          </a:r>
        </a:p>
      </dsp:txBody>
      <dsp:txXfrm>
        <a:off x="44664" y="3357294"/>
        <a:ext cx="6878400" cy="825612"/>
      </dsp:txXfrm>
    </dsp:sp>
    <dsp:sp modelId="{76186690-30F7-45B3-8BB2-28EF4A63B08A}">
      <dsp:nvSpPr>
        <dsp:cNvPr id="0" name=""/>
        <dsp:cNvSpPr/>
      </dsp:nvSpPr>
      <dsp:spPr>
        <a:xfrm>
          <a:off x="0" y="4293810"/>
          <a:ext cx="6967728" cy="914940"/>
        </a:xfrm>
        <a:prstGeom prst="roundRect">
          <a:avLst/>
        </a:prstGeom>
        <a:solidFill>
          <a:schemeClr val="accent2">
            <a:hueOff val="-1277375"/>
            <a:satOff val="350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Websites: must understand navigation, underline means live link, tabs often mean more information </a:t>
          </a:r>
        </a:p>
      </dsp:txBody>
      <dsp:txXfrm>
        <a:off x="44664" y="4338474"/>
        <a:ext cx="6878400" cy="8256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C3880-F6C5-477C-AE8D-71DD7F961066}"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1176A-076F-4644-BD9B-BE00576CAE5C}" type="slidenum">
              <a:rPr lang="en-US" smtClean="0"/>
              <a:t>‹#›</a:t>
            </a:fld>
            <a:endParaRPr lang="en-US"/>
          </a:p>
        </p:txBody>
      </p:sp>
    </p:spTree>
    <p:extLst>
      <p:ext uri="{BB962C8B-B14F-4D97-AF65-F5344CB8AC3E}">
        <p14:creationId xmlns:p14="http://schemas.microsoft.com/office/powerpoint/2010/main" val="4283740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resource has been created by the interdisciplinary instruction team. Please visit the II team website for a whole host of resources. </a:t>
            </a:r>
          </a:p>
        </p:txBody>
      </p:sp>
      <p:sp>
        <p:nvSpPr>
          <p:cNvPr id="4" name="Slide Number Placeholder 3"/>
          <p:cNvSpPr>
            <a:spLocks noGrp="1"/>
          </p:cNvSpPr>
          <p:nvPr>
            <p:ph type="sldNum" sz="quarter" idx="5"/>
          </p:nvPr>
        </p:nvSpPr>
        <p:spPr/>
        <p:txBody>
          <a:bodyPr/>
          <a:lstStyle/>
          <a:p>
            <a:fld id="{7141176A-076F-4644-BD9B-BE00576CAE5C}" type="slidenum">
              <a:rPr lang="en-US" smtClean="0"/>
              <a:t>1</a:t>
            </a:fld>
            <a:endParaRPr lang="en-US"/>
          </a:p>
        </p:txBody>
      </p:sp>
    </p:spTree>
    <p:extLst>
      <p:ext uri="{BB962C8B-B14F-4D97-AF65-F5344CB8AC3E}">
        <p14:creationId xmlns:p14="http://schemas.microsoft.com/office/powerpoint/2010/main" val="95960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YELLOW</a:t>
            </a:r>
          </a:p>
          <a:p>
            <a:r>
              <a:rPr lang="en-US" dirty="0"/>
              <a:t>The first examination of complexity is to note the end marks. How many are there? How diverse are the end marks? This provides some insight into the structure and style of the text. What is the average length of a sentence? How challenging would this be for your students? </a:t>
            </a:r>
          </a:p>
        </p:txBody>
      </p:sp>
      <p:sp>
        <p:nvSpPr>
          <p:cNvPr id="4" name="Slide Number Placeholder 3"/>
          <p:cNvSpPr>
            <a:spLocks noGrp="1"/>
          </p:cNvSpPr>
          <p:nvPr>
            <p:ph type="sldNum" sz="quarter" idx="5"/>
          </p:nvPr>
        </p:nvSpPr>
        <p:spPr/>
        <p:txBody>
          <a:bodyPr/>
          <a:lstStyle/>
          <a:p>
            <a:fld id="{7141176A-076F-4644-BD9B-BE00576CAE5C}" type="slidenum">
              <a:rPr lang="en-US" smtClean="0"/>
              <a:t>10</a:t>
            </a:fld>
            <a:endParaRPr lang="en-US"/>
          </a:p>
        </p:txBody>
      </p:sp>
    </p:spTree>
    <p:extLst>
      <p:ext uri="{BB962C8B-B14F-4D97-AF65-F5344CB8AC3E}">
        <p14:creationId xmlns:p14="http://schemas.microsoft.com/office/powerpoint/2010/main" val="94874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a:t>
            </a:r>
          </a:p>
          <a:p>
            <a:r>
              <a:rPr lang="en-US" dirty="0"/>
              <a:t>As we look at internal sentence punctuation, the punctuation between the end marks, we note how </a:t>
            </a:r>
            <a:r>
              <a:rPr lang="en-US" i="1" dirty="0"/>
              <a:t>long</a:t>
            </a:r>
            <a:r>
              <a:rPr lang="en-US" dirty="0"/>
              <a:t> sentences can be unpacked and broken down into units for sense making. Don’t forget to point out words like but, however, when, or other words that indicate relationship between parts of the sentence or other sentences.  </a:t>
            </a:r>
          </a:p>
        </p:txBody>
      </p:sp>
      <p:sp>
        <p:nvSpPr>
          <p:cNvPr id="4" name="Slide Number Placeholder 3"/>
          <p:cNvSpPr>
            <a:spLocks noGrp="1"/>
          </p:cNvSpPr>
          <p:nvPr>
            <p:ph type="sldNum" sz="quarter" idx="5"/>
          </p:nvPr>
        </p:nvSpPr>
        <p:spPr/>
        <p:txBody>
          <a:bodyPr/>
          <a:lstStyle/>
          <a:p>
            <a:fld id="{7141176A-076F-4644-BD9B-BE00576CAE5C}" type="slidenum">
              <a:rPr lang="en-US" smtClean="0"/>
              <a:t>11</a:t>
            </a:fld>
            <a:endParaRPr lang="en-US"/>
          </a:p>
        </p:txBody>
      </p:sp>
    </p:spTree>
    <p:extLst>
      <p:ext uri="{BB962C8B-B14F-4D97-AF65-F5344CB8AC3E}">
        <p14:creationId xmlns:p14="http://schemas.microsoft.com/office/powerpoint/2010/main" val="1609337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a:t>
            </a:r>
          </a:p>
          <a:p>
            <a:r>
              <a:rPr lang="en-US" dirty="0"/>
              <a:t>Examining unusual punctuation  provides us the opportunity to plan some intervention instruction. There are hyphens that serve multiple purposes. The hyphen in High-minded indicates closely related ideas, so close that that they need to be emphasized. Six-year is hyphenated and written with letters instead of numbers. Do you know the rule? Why is there a semicolon after Quite right? </a:t>
            </a:r>
          </a:p>
        </p:txBody>
      </p:sp>
      <p:sp>
        <p:nvSpPr>
          <p:cNvPr id="4" name="Slide Number Placeholder 3"/>
          <p:cNvSpPr>
            <a:spLocks noGrp="1"/>
          </p:cNvSpPr>
          <p:nvPr>
            <p:ph type="sldNum" sz="quarter" idx="5"/>
          </p:nvPr>
        </p:nvSpPr>
        <p:spPr/>
        <p:txBody>
          <a:bodyPr/>
          <a:lstStyle/>
          <a:p>
            <a:fld id="{7141176A-076F-4644-BD9B-BE00576CAE5C}" type="slidenum">
              <a:rPr lang="en-US" smtClean="0"/>
              <a:t>12</a:t>
            </a:fld>
            <a:endParaRPr lang="en-US"/>
          </a:p>
        </p:txBody>
      </p:sp>
    </p:spTree>
    <p:extLst>
      <p:ext uri="{BB962C8B-B14F-4D97-AF65-F5344CB8AC3E}">
        <p14:creationId xmlns:p14="http://schemas.microsoft.com/office/powerpoint/2010/main" val="4200448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ideas about teaching vocabulary. 1. If a word is unusual, something that students would be using regularly or specific to the topic, define it for them. Don’t make them struggle with comprehension but provide the definition so they can make sense of the word in context. Look for familiar words that used in an unusual way. This contributes to complexity. Point these out and help students understand why multiple definitions are provided for many words. One of our accountability tests (past SAT) included air, raw, issue, handle, and strong as vocabulary words. These were all common words used in an unusual way. Students may not pick up on this, especially language learners and those with literacy needs, but everyone can miss the special meaning. </a:t>
            </a:r>
          </a:p>
        </p:txBody>
      </p:sp>
      <p:sp>
        <p:nvSpPr>
          <p:cNvPr id="4" name="Slide Number Placeholder 3"/>
          <p:cNvSpPr>
            <a:spLocks noGrp="1"/>
          </p:cNvSpPr>
          <p:nvPr>
            <p:ph type="sldNum" sz="quarter" idx="5"/>
          </p:nvPr>
        </p:nvSpPr>
        <p:spPr/>
        <p:txBody>
          <a:bodyPr/>
          <a:lstStyle/>
          <a:p>
            <a:fld id="{7141176A-076F-4644-BD9B-BE00576CAE5C}" type="slidenum">
              <a:rPr lang="en-US" smtClean="0"/>
              <a:t>13</a:t>
            </a:fld>
            <a:endParaRPr lang="en-US"/>
          </a:p>
        </p:txBody>
      </p:sp>
    </p:spTree>
    <p:extLst>
      <p:ext uri="{BB962C8B-B14F-4D97-AF65-F5344CB8AC3E}">
        <p14:creationId xmlns:p14="http://schemas.microsoft.com/office/powerpoint/2010/main" val="347119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about what makes a source complex. I can read complex literature, but struggle with simple manuals, at least they are simple to someone. We need to consider that makes a source complex for each learner. </a:t>
            </a:r>
          </a:p>
        </p:txBody>
      </p:sp>
      <p:sp>
        <p:nvSpPr>
          <p:cNvPr id="4" name="Slide Number Placeholder 3"/>
          <p:cNvSpPr>
            <a:spLocks noGrp="1"/>
          </p:cNvSpPr>
          <p:nvPr>
            <p:ph type="sldNum" sz="quarter" idx="5"/>
          </p:nvPr>
        </p:nvSpPr>
        <p:spPr/>
        <p:txBody>
          <a:bodyPr/>
          <a:lstStyle/>
          <a:p>
            <a:fld id="{7141176A-076F-4644-BD9B-BE00576CAE5C}" type="slidenum">
              <a:rPr lang="en-US" smtClean="0"/>
              <a:t>14</a:t>
            </a:fld>
            <a:endParaRPr lang="en-US"/>
          </a:p>
        </p:txBody>
      </p:sp>
    </p:spTree>
    <p:extLst>
      <p:ext uri="{BB962C8B-B14F-4D97-AF65-F5344CB8AC3E}">
        <p14:creationId xmlns:p14="http://schemas.microsoft.com/office/powerpoint/2010/main" val="2375816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goal of communication is to develop facility with multi-modal sources, both engaging with the source and to produce multi-modal items. We will encounter them when learning and are expected to use them when presenting. </a:t>
            </a:r>
          </a:p>
        </p:txBody>
      </p:sp>
      <p:sp>
        <p:nvSpPr>
          <p:cNvPr id="4" name="Slide Number Placeholder 3"/>
          <p:cNvSpPr>
            <a:spLocks noGrp="1"/>
          </p:cNvSpPr>
          <p:nvPr>
            <p:ph type="sldNum" sz="quarter" idx="5"/>
          </p:nvPr>
        </p:nvSpPr>
        <p:spPr/>
        <p:txBody>
          <a:bodyPr/>
          <a:lstStyle/>
          <a:p>
            <a:fld id="{7141176A-076F-4644-BD9B-BE00576CAE5C}" type="slidenum">
              <a:rPr lang="en-US" smtClean="0"/>
              <a:t>15</a:t>
            </a:fld>
            <a:endParaRPr lang="en-US"/>
          </a:p>
        </p:txBody>
      </p:sp>
    </p:spTree>
    <p:extLst>
      <p:ext uri="{BB962C8B-B14F-4D97-AF65-F5344CB8AC3E}">
        <p14:creationId xmlns:p14="http://schemas.microsoft.com/office/powerpoint/2010/main" val="3014097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rules of various modes of communicating. Within writing, there are norms for narrative writing, poetry, or other forms. Knowing what is expected and acceptable in each mode is critical. You may be familiar and comfortable with what you teach often and your area of interest but consider giving your students support as they navigate modes that are new or unfamiliar to them. </a:t>
            </a:r>
          </a:p>
        </p:txBody>
      </p:sp>
      <p:sp>
        <p:nvSpPr>
          <p:cNvPr id="4" name="Slide Number Placeholder 3"/>
          <p:cNvSpPr>
            <a:spLocks noGrp="1"/>
          </p:cNvSpPr>
          <p:nvPr>
            <p:ph type="sldNum" sz="quarter" idx="5"/>
          </p:nvPr>
        </p:nvSpPr>
        <p:spPr/>
        <p:txBody>
          <a:bodyPr/>
          <a:lstStyle/>
          <a:p>
            <a:fld id="{7141176A-076F-4644-BD9B-BE00576CAE5C}" type="slidenum">
              <a:rPr lang="en-US" smtClean="0"/>
              <a:t>16</a:t>
            </a:fld>
            <a:endParaRPr lang="en-US"/>
          </a:p>
        </p:txBody>
      </p:sp>
    </p:spTree>
    <p:extLst>
      <p:ext uri="{BB962C8B-B14F-4D97-AF65-F5344CB8AC3E}">
        <p14:creationId xmlns:p14="http://schemas.microsoft.com/office/powerpoint/2010/main" val="546136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are getting their information from a variety of sources and experiences, knowing what makes the source complex for them helps you provide intervention, targeted instruction. Students will learn deeply and develop independence. </a:t>
            </a:r>
          </a:p>
        </p:txBody>
      </p:sp>
      <p:sp>
        <p:nvSpPr>
          <p:cNvPr id="4" name="Slide Number Placeholder 3"/>
          <p:cNvSpPr>
            <a:spLocks noGrp="1"/>
          </p:cNvSpPr>
          <p:nvPr>
            <p:ph type="sldNum" sz="quarter" idx="5"/>
          </p:nvPr>
        </p:nvSpPr>
        <p:spPr/>
        <p:txBody>
          <a:bodyPr/>
          <a:lstStyle/>
          <a:p>
            <a:fld id="{7141176A-076F-4644-BD9B-BE00576CAE5C}" type="slidenum">
              <a:rPr lang="en-US" smtClean="0"/>
              <a:t>17</a:t>
            </a:fld>
            <a:endParaRPr lang="en-US"/>
          </a:p>
        </p:txBody>
      </p:sp>
    </p:spTree>
    <p:extLst>
      <p:ext uri="{BB962C8B-B14F-4D97-AF65-F5344CB8AC3E}">
        <p14:creationId xmlns:p14="http://schemas.microsoft.com/office/powerpoint/2010/main" val="537855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know what makes a source complex for a student, we can help learners engage with the sources they need, the sources they select. This will help them grow and gain confidence. If you practice evaluating what makes a source complex just a few times, it will become second nature and you will know exactly how to help each student. </a:t>
            </a:r>
          </a:p>
        </p:txBody>
      </p:sp>
      <p:sp>
        <p:nvSpPr>
          <p:cNvPr id="4" name="Slide Number Placeholder 3"/>
          <p:cNvSpPr>
            <a:spLocks noGrp="1"/>
          </p:cNvSpPr>
          <p:nvPr>
            <p:ph type="sldNum" sz="quarter" idx="5"/>
          </p:nvPr>
        </p:nvSpPr>
        <p:spPr/>
        <p:txBody>
          <a:bodyPr/>
          <a:lstStyle/>
          <a:p>
            <a:fld id="{7141176A-076F-4644-BD9B-BE00576CAE5C}" type="slidenum">
              <a:rPr lang="en-US" smtClean="0"/>
              <a:t>18</a:t>
            </a:fld>
            <a:endParaRPr lang="en-US"/>
          </a:p>
        </p:txBody>
      </p:sp>
    </p:spTree>
    <p:extLst>
      <p:ext uri="{BB962C8B-B14F-4D97-AF65-F5344CB8AC3E}">
        <p14:creationId xmlns:p14="http://schemas.microsoft.com/office/powerpoint/2010/main" val="351153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explore complexity of sources. Understanding what make a source  complex – for some or for everyone – helps us to identify specific needs for direct instruction, intervention, and scaffolding. </a:t>
            </a:r>
          </a:p>
        </p:txBody>
      </p:sp>
      <p:sp>
        <p:nvSpPr>
          <p:cNvPr id="4" name="Slide Number Placeholder 3"/>
          <p:cNvSpPr>
            <a:spLocks noGrp="1"/>
          </p:cNvSpPr>
          <p:nvPr>
            <p:ph type="sldNum" sz="quarter" idx="5"/>
          </p:nvPr>
        </p:nvSpPr>
        <p:spPr/>
        <p:txBody>
          <a:bodyPr/>
          <a:lstStyle/>
          <a:p>
            <a:fld id="{7141176A-076F-4644-BD9B-BE00576CAE5C}" type="slidenum">
              <a:rPr lang="en-US" smtClean="0"/>
              <a:t>2</a:t>
            </a:fld>
            <a:endParaRPr lang="en-US"/>
          </a:p>
        </p:txBody>
      </p:sp>
    </p:spTree>
    <p:extLst>
      <p:ext uri="{BB962C8B-B14F-4D97-AF65-F5344CB8AC3E}">
        <p14:creationId xmlns:p14="http://schemas.microsoft.com/office/powerpoint/2010/main" val="4208841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Complexity is the quality of being intricate or complicated. What makes something complex for one person may not seem complex at all for another. Understanding what makes a source complex for anyone informs our instructional moves. </a:t>
            </a:r>
          </a:p>
        </p:txBody>
      </p:sp>
      <p:sp>
        <p:nvSpPr>
          <p:cNvPr id="4" name="Slide Number Placeholder 3"/>
          <p:cNvSpPr>
            <a:spLocks noGrp="1"/>
          </p:cNvSpPr>
          <p:nvPr>
            <p:ph type="sldNum" sz="quarter" idx="5"/>
          </p:nvPr>
        </p:nvSpPr>
        <p:spPr/>
        <p:txBody>
          <a:bodyPr/>
          <a:lstStyle/>
          <a:p>
            <a:fld id="{7141176A-076F-4644-BD9B-BE00576CAE5C}" type="slidenum">
              <a:rPr lang="en-US" smtClean="0"/>
              <a:t>3</a:t>
            </a:fld>
            <a:endParaRPr lang="en-US"/>
          </a:p>
        </p:txBody>
      </p:sp>
    </p:spTree>
    <p:extLst>
      <p:ext uri="{BB962C8B-B14F-4D97-AF65-F5344CB8AC3E}">
        <p14:creationId xmlns:p14="http://schemas.microsoft.com/office/powerpoint/2010/main" val="3793913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think of complexity as a characteristic of texts, but our updated standards, as with most updated standards, expand the concept of text to include many different forms of communication. Print, digital, and otherwise. </a:t>
            </a:r>
          </a:p>
        </p:txBody>
      </p:sp>
      <p:sp>
        <p:nvSpPr>
          <p:cNvPr id="4" name="Slide Number Placeholder 3"/>
          <p:cNvSpPr>
            <a:spLocks noGrp="1"/>
          </p:cNvSpPr>
          <p:nvPr>
            <p:ph type="sldNum" sz="quarter" idx="5"/>
          </p:nvPr>
        </p:nvSpPr>
        <p:spPr/>
        <p:txBody>
          <a:bodyPr/>
          <a:lstStyle/>
          <a:p>
            <a:fld id="{7141176A-076F-4644-BD9B-BE00576CAE5C}" type="slidenum">
              <a:rPr lang="en-US" smtClean="0"/>
              <a:t>4</a:t>
            </a:fld>
            <a:endParaRPr lang="en-US"/>
          </a:p>
        </p:txBody>
      </p:sp>
    </p:spTree>
    <p:extLst>
      <p:ext uri="{BB962C8B-B14F-4D97-AF65-F5344CB8AC3E}">
        <p14:creationId xmlns:p14="http://schemas.microsoft.com/office/powerpoint/2010/main" val="932128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literacy, there are many elements of complexity. Think about that person who insists on using long sentences and obscure or little used words. These make sources more complex. Quantitative elements can be measured by computer and involve some counting and a comparison to data. The number of syllables in a word and the number of words in a sentence are quantifiable measures of complexity. Word frequency is also an element of data analysis – think about how often you use the words in the source. The less conversational and familiar, the less frequent they are likely to be found. Cohesion refers to the way the source progresses. Think about movies </a:t>
            </a:r>
            <a:r>
              <a:rPr lang="en-US"/>
              <a:t>that present </a:t>
            </a:r>
            <a:r>
              <a:rPr lang="en-US" dirty="0"/>
              <a:t>a story with multiple characters in different times through flashback or parallel plots. This is more complex than stories that are told chronologically with limited characters. </a:t>
            </a:r>
          </a:p>
          <a:p>
            <a:r>
              <a:rPr lang="en-US" dirty="0"/>
              <a:t>When viewing or listening to a source, you can often access a transcript which provides an opportunity to examine the literacy complexity. </a:t>
            </a:r>
          </a:p>
        </p:txBody>
      </p:sp>
      <p:sp>
        <p:nvSpPr>
          <p:cNvPr id="4" name="Slide Number Placeholder 3"/>
          <p:cNvSpPr>
            <a:spLocks noGrp="1"/>
          </p:cNvSpPr>
          <p:nvPr>
            <p:ph type="sldNum" sz="quarter" idx="5"/>
          </p:nvPr>
        </p:nvSpPr>
        <p:spPr/>
        <p:txBody>
          <a:bodyPr/>
          <a:lstStyle/>
          <a:p>
            <a:fld id="{7141176A-076F-4644-BD9B-BE00576CAE5C}" type="slidenum">
              <a:rPr lang="en-US" smtClean="0"/>
              <a:t>5</a:t>
            </a:fld>
            <a:endParaRPr lang="en-US"/>
          </a:p>
        </p:txBody>
      </p:sp>
    </p:spTree>
    <p:extLst>
      <p:ext uri="{BB962C8B-B14F-4D97-AF65-F5344CB8AC3E}">
        <p14:creationId xmlns:p14="http://schemas.microsoft.com/office/powerpoint/2010/main" val="303269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qualitative measures that cannot be measured by computer and rely on human expertise. The more abstract or implicit the source, the more confusing it may be to anyone and to language learners and to those who struggle with literacy. </a:t>
            </a:r>
            <a:r>
              <a:rPr lang="en-US" b="1" i="1" dirty="0"/>
              <a:t>You</a:t>
            </a:r>
            <a:r>
              <a:rPr lang="en-US" dirty="0"/>
              <a:t> may be familiar and comfortable with the way information is presented in sources familiar to you, but don’t assume your students are as well. For example, you may need to provide targeted instruction about the relationship between and among illustrations and narrative, or helpful tools like sidebars or callout boxes, things that you may take for granted as you navigate the source. Consider mini-lessons. Pay attention to whether the language and sentence structures are simple and whether the language, especially figurative language is common, colloquial, or formal. Language learners often learn formal English and those who struggle with literacy may be more comfortable with conversational language. Know your audience and provide appropriate and timely scaffolding. Knowledge demands are also very important to consider. If vocabulary is specific to the topic, provide the vocabulary and definitions appropriate to context to all students. Help them focus on the use of the vocabulary rather than the comprehension of the vocabulary, especially when it is something that won’t likely be common language. </a:t>
            </a:r>
          </a:p>
        </p:txBody>
      </p:sp>
      <p:sp>
        <p:nvSpPr>
          <p:cNvPr id="4" name="Slide Number Placeholder 3"/>
          <p:cNvSpPr>
            <a:spLocks noGrp="1"/>
          </p:cNvSpPr>
          <p:nvPr>
            <p:ph type="sldNum" sz="quarter" idx="5"/>
          </p:nvPr>
        </p:nvSpPr>
        <p:spPr/>
        <p:txBody>
          <a:bodyPr/>
          <a:lstStyle/>
          <a:p>
            <a:fld id="{7141176A-076F-4644-BD9B-BE00576CAE5C}" type="slidenum">
              <a:rPr lang="en-US" smtClean="0"/>
              <a:t>6</a:t>
            </a:fld>
            <a:endParaRPr lang="en-US"/>
          </a:p>
        </p:txBody>
      </p:sp>
    </p:spTree>
    <p:extLst>
      <p:ext uri="{BB962C8B-B14F-4D97-AF65-F5344CB8AC3E}">
        <p14:creationId xmlns:p14="http://schemas.microsoft.com/office/powerpoint/2010/main" val="2636696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students unpack a source, think about what they are going to do as a result. Help them focus on the reason they are engaging with the source and what they will eventually do with it. Are you having them annotate text to demonstrate ability to analyze? Scaffold with specific steps. Are you having them take notes as they listen or view? Create a protocol for accountable listening to help. </a:t>
            </a:r>
          </a:p>
        </p:txBody>
      </p:sp>
      <p:sp>
        <p:nvSpPr>
          <p:cNvPr id="4" name="Slide Number Placeholder 3"/>
          <p:cNvSpPr>
            <a:spLocks noGrp="1"/>
          </p:cNvSpPr>
          <p:nvPr>
            <p:ph type="sldNum" sz="quarter" idx="5"/>
          </p:nvPr>
        </p:nvSpPr>
        <p:spPr/>
        <p:txBody>
          <a:bodyPr/>
          <a:lstStyle/>
          <a:p>
            <a:fld id="{7141176A-076F-4644-BD9B-BE00576CAE5C}" type="slidenum">
              <a:rPr lang="en-US" smtClean="0"/>
              <a:t>7</a:t>
            </a:fld>
            <a:endParaRPr lang="en-US"/>
          </a:p>
        </p:txBody>
      </p:sp>
    </p:spTree>
    <p:extLst>
      <p:ext uri="{BB962C8B-B14F-4D97-AF65-F5344CB8AC3E}">
        <p14:creationId xmlns:p14="http://schemas.microsoft.com/office/powerpoint/2010/main" val="40270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with an exploration of complex texts because they are visible and malleable. This would also apply to transcripts.</a:t>
            </a:r>
          </a:p>
        </p:txBody>
      </p:sp>
      <p:sp>
        <p:nvSpPr>
          <p:cNvPr id="4" name="Slide Number Placeholder 3"/>
          <p:cNvSpPr>
            <a:spLocks noGrp="1"/>
          </p:cNvSpPr>
          <p:nvPr>
            <p:ph type="sldNum" sz="quarter" idx="5"/>
          </p:nvPr>
        </p:nvSpPr>
        <p:spPr/>
        <p:txBody>
          <a:bodyPr/>
          <a:lstStyle/>
          <a:p>
            <a:fld id="{7141176A-076F-4644-BD9B-BE00576CAE5C}" type="slidenum">
              <a:rPr lang="en-US" smtClean="0"/>
              <a:t>8</a:t>
            </a:fld>
            <a:endParaRPr lang="en-US"/>
          </a:p>
        </p:txBody>
      </p:sp>
    </p:spTree>
    <p:extLst>
      <p:ext uri="{BB962C8B-B14F-4D97-AF65-F5344CB8AC3E}">
        <p14:creationId xmlns:p14="http://schemas.microsoft.com/office/powerpoint/2010/main" val="361539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just part of an actual SAT released test. The essay requires students to respond to a two-page article. This is the kind of reading they are expected to do independently so we use this as our model. This exercise is a professional learning experience but can also be done with students to help them understand complex sources or to help them scaffold. </a:t>
            </a:r>
          </a:p>
        </p:txBody>
      </p:sp>
      <p:sp>
        <p:nvSpPr>
          <p:cNvPr id="4" name="Slide Number Placeholder 3"/>
          <p:cNvSpPr>
            <a:spLocks noGrp="1"/>
          </p:cNvSpPr>
          <p:nvPr>
            <p:ph type="sldNum" sz="quarter" idx="5"/>
          </p:nvPr>
        </p:nvSpPr>
        <p:spPr/>
        <p:txBody>
          <a:bodyPr/>
          <a:lstStyle/>
          <a:p>
            <a:fld id="{7141176A-076F-4644-BD9B-BE00576CAE5C}" type="slidenum">
              <a:rPr lang="en-US" smtClean="0"/>
              <a:t>9</a:t>
            </a:fld>
            <a:endParaRPr lang="en-US"/>
          </a:p>
        </p:txBody>
      </p:sp>
    </p:spTree>
    <p:extLst>
      <p:ext uri="{BB962C8B-B14F-4D97-AF65-F5344CB8AC3E}">
        <p14:creationId xmlns:p14="http://schemas.microsoft.com/office/powerpoint/2010/main" val="2870752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11/22/2022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354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11/22/2022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90719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11/22/2022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394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11/22/2022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840406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11/22/2022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71695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11/22/2022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53419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11/22/2022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52373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11/22/2022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6417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11/22/2022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091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11/22/2022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300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11/22/2022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2170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11/22/2022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45838930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hyperlink" Target="https://www.maine.gov/doe/learning/II"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7" name="Freeform: Shape 1036">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9" name="Freeform: Shape 1038">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5114A8-7A16-4EBA-AFA1-A8C1A3FCD12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dirty="0">
                <a:hlinkClick r:id="rId5"/>
              </a:rPr>
              <a:t>Interdisciplinary Instruction Team </a:t>
            </a:r>
            <a:endParaRPr lang="en-US" sz="3700" dirty="0"/>
          </a:p>
        </p:txBody>
      </p:sp>
      <p:sp>
        <p:nvSpPr>
          <p:cNvPr id="1041" name="Rectangle 104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104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Mountain landscape with the words Engaged, Challenged, Prepared, and Supporting">
            <a:extLst>
              <a:ext uri="{FF2B5EF4-FFF2-40B4-BE49-F238E27FC236}">
                <a16:creationId xmlns:a16="http://schemas.microsoft.com/office/drawing/2014/main" id="{79B611CC-ED31-473D-B2D4-5B3B6695531D}"/>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5414356" y="950060"/>
            <a:ext cx="6408836" cy="480662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C1E9F80D-CEC7-4102-9001-B45F67AC11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2010060"/>
      </p:ext>
    </p:extLst>
  </p:cSld>
  <p:clrMapOvr>
    <a:masterClrMapping/>
  </p:clrMapOvr>
  <mc:AlternateContent xmlns:mc="http://schemas.openxmlformats.org/markup-compatibility/2006" xmlns:p14="http://schemas.microsoft.com/office/powerpoint/2010/main">
    <mc:Choice Requires="p14">
      <p:transition spd="slow" p14:dur="2000" advTm="11576"/>
    </mc:Choice>
    <mc:Fallback xmlns="">
      <p:transition spd="slow" advTm="11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CC2870-5DA0-47A1-B12E-3735E4E3C6F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End Marks</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Graphical user interface, text, application&#10;&#10;Description automatically generated">
            <a:extLst>
              <a:ext uri="{FF2B5EF4-FFF2-40B4-BE49-F238E27FC236}">
                <a16:creationId xmlns:a16="http://schemas.microsoft.com/office/drawing/2014/main" id="{CD80E6EE-0B8F-4A59-9FD5-B019F90C0E2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76800" y="140266"/>
            <a:ext cx="6511636" cy="6747812"/>
          </a:xfrm>
          <a:prstGeom prst="rect">
            <a:avLst/>
          </a:prstGeom>
        </p:spPr>
      </p:pic>
      <p:pic>
        <p:nvPicPr>
          <p:cNvPr id="3" name="Audio 2">
            <a:hlinkClick r:id="" action="ppaction://media"/>
            <a:extLst>
              <a:ext uri="{FF2B5EF4-FFF2-40B4-BE49-F238E27FC236}">
                <a16:creationId xmlns:a16="http://schemas.microsoft.com/office/drawing/2014/main" id="{B5A252E5-FD95-404A-AD8C-398BE0BC9D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15468526"/>
      </p:ext>
    </p:extLst>
  </p:cSld>
  <p:clrMapOvr>
    <a:masterClrMapping/>
  </p:clrMapOvr>
  <mc:AlternateContent xmlns:mc="http://schemas.openxmlformats.org/markup-compatibility/2006" xmlns:p14="http://schemas.microsoft.com/office/powerpoint/2010/main">
    <mc:Choice Requires="p14">
      <p:transition spd="slow" p14:dur="2000" advTm="28663"/>
    </mc:Choice>
    <mc:Fallback xmlns="">
      <p:transition spd="slow" advTm="28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CA9D2D-72E3-4F66-8DAD-92C99C43B64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Internal Sentence Punctuation</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Text, application&#10;&#10;Description automatically generated">
            <a:extLst>
              <a:ext uri="{FF2B5EF4-FFF2-40B4-BE49-F238E27FC236}">
                <a16:creationId xmlns:a16="http://schemas.microsoft.com/office/drawing/2014/main" id="{D7B2EAD2-8F11-4A9B-A677-7B9535AF29A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98964" y="138565"/>
            <a:ext cx="6483089" cy="6565155"/>
          </a:xfrm>
          <a:prstGeom prst="rect">
            <a:avLst/>
          </a:prstGeom>
        </p:spPr>
      </p:pic>
      <p:pic>
        <p:nvPicPr>
          <p:cNvPr id="3" name="Audio 2">
            <a:hlinkClick r:id="" action="ppaction://media"/>
            <a:extLst>
              <a:ext uri="{FF2B5EF4-FFF2-40B4-BE49-F238E27FC236}">
                <a16:creationId xmlns:a16="http://schemas.microsoft.com/office/drawing/2014/main" id="{4C26D469-DEA2-496B-9C3F-EE595A93D0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73562124"/>
      </p:ext>
    </p:extLst>
  </p:cSld>
  <p:clrMapOvr>
    <a:masterClrMapping/>
  </p:clrMapOvr>
  <mc:AlternateContent xmlns:mc="http://schemas.openxmlformats.org/markup-compatibility/2006" xmlns:p14="http://schemas.microsoft.com/office/powerpoint/2010/main">
    <mc:Choice Requires="p14">
      <p:transition spd="slow" p14:dur="2000" advTm="57247"/>
    </mc:Choice>
    <mc:Fallback xmlns="">
      <p:transition spd="slow" advTm="57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AF9BC-EE5E-48B8-B78F-4B0BED3261F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Unusual Punctuation</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Text, application&#10;&#10;Description automatically generated">
            <a:extLst>
              <a:ext uri="{FF2B5EF4-FFF2-40B4-BE49-F238E27FC236}">
                <a16:creationId xmlns:a16="http://schemas.microsoft.com/office/drawing/2014/main" id="{32AE1153-E847-4DEB-9D46-9F2234D738AB}"/>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079992" y="54867"/>
            <a:ext cx="6449871" cy="6632260"/>
          </a:xfrm>
          <a:prstGeom prst="rect">
            <a:avLst/>
          </a:prstGeom>
        </p:spPr>
      </p:pic>
      <p:pic>
        <p:nvPicPr>
          <p:cNvPr id="3" name="Audio 2">
            <a:hlinkClick r:id="" action="ppaction://media"/>
            <a:extLst>
              <a:ext uri="{FF2B5EF4-FFF2-40B4-BE49-F238E27FC236}">
                <a16:creationId xmlns:a16="http://schemas.microsoft.com/office/drawing/2014/main" id="{3131808D-54C1-404B-ADED-C0AAF15B2C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4802281"/>
      </p:ext>
    </p:extLst>
  </p:cSld>
  <p:clrMapOvr>
    <a:masterClrMapping/>
  </p:clrMapOvr>
  <mc:AlternateContent xmlns:mc="http://schemas.openxmlformats.org/markup-compatibility/2006" xmlns:p14="http://schemas.microsoft.com/office/powerpoint/2010/main">
    <mc:Choice Requires="p14">
      <p:transition spd="slow" p14:dur="2000" advTm="42305"/>
    </mc:Choice>
    <mc:Fallback xmlns="">
      <p:transition spd="slow" advTm="42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7F23C4-0F4D-4717-A919-1BD9EAC5330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Vocabulary</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Text&#10;&#10;Description automatically generated">
            <a:extLst>
              <a:ext uri="{FF2B5EF4-FFF2-40B4-BE49-F238E27FC236}">
                <a16:creationId xmlns:a16="http://schemas.microsoft.com/office/drawing/2014/main" id="{F660258F-EF26-467A-AB58-63D4AF462AE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979322" y="127190"/>
            <a:ext cx="6381405" cy="6699641"/>
          </a:xfrm>
          <a:prstGeom prst="rect">
            <a:avLst/>
          </a:prstGeom>
        </p:spPr>
      </p:pic>
      <p:pic>
        <p:nvPicPr>
          <p:cNvPr id="3" name="Audio 2">
            <a:hlinkClick r:id="" action="ppaction://media"/>
            <a:extLst>
              <a:ext uri="{FF2B5EF4-FFF2-40B4-BE49-F238E27FC236}">
                <a16:creationId xmlns:a16="http://schemas.microsoft.com/office/drawing/2014/main" id="{51127F4C-6564-4578-82C1-6B35818FAA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2575742"/>
      </p:ext>
    </p:extLst>
  </p:cSld>
  <p:clrMapOvr>
    <a:masterClrMapping/>
  </p:clrMapOvr>
  <mc:AlternateContent xmlns:mc="http://schemas.openxmlformats.org/markup-compatibility/2006" xmlns:p14="http://schemas.microsoft.com/office/powerpoint/2010/main">
    <mc:Choice Requires="p14">
      <p:transition spd="slow" p14:dur="2000" advTm="74522"/>
    </mc:Choice>
    <mc:Fallback xmlns="">
      <p:transition spd="slow" advTm="7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46D8-0004-4E26-BF7F-D8FCC259B160}"/>
              </a:ext>
            </a:extLst>
          </p:cNvPr>
          <p:cNvSpPr>
            <a:spLocks noGrp="1"/>
          </p:cNvSpPr>
          <p:nvPr>
            <p:ph type="title"/>
          </p:nvPr>
        </p:nvSpPr>
        <p:spPr/>
        <p:txBody>
          <a:bodyPr/>
          <a:lstStyle/>
          <a:p>
            <a:r>
              <a:rPr lang="en-US" dirty="0"/>
              <a:t>Complexity</a:t>
            </a:r>
          </a:p>
        </p:txBody>
      </p:sp>
      <p:sp>
        <p:nvSpPr>
          <p:cNvPr id="3" name="Content Placeholder 2">
            <a:extLst>
              <a:ext uri="{FF2B5EF4-FFF2-40B4-BE49-F238E27FC236}">
                <a16:creationId xmlns:a16="http://schemas.microsoft.com/office/drawing/2014/main" id="{67CEE38C-1036-494E-867C-640F609A79AB}"/>
              </a:ext>
            </a:extLst>
          </p:cNvPr>
          <p:cNvSpPr>
            <a:spLocks noGrp="1"/>
          </p:cNvSpPr>
          <p:nvPr>
            <p:ph idx="1"/>
          </p:nvPr>
        </p:nvSpPr>
        <p:spPr>
          <a:xfrm>
            <a:off x="1115568" y="2504657"/>
            <a:ext cx="10168128" cy="3694176"/>
          </a:xfrm>
        </p:spPr>
        <p:txBody>
          <a:bodyPr/>
          <a:lstStyle/>
          <a:p>
            <a:r>
              <a:rPr lang="en-US" dirty="0"/>
              <a:t>Consider what makes a source complex for each student.</a:t>
            </a:r>
          </a:p>
          <a:p>
            <a:r>
              <a:rPr lang="en-US" dirty="0"/>
              <a:t>Discuss and model use of language in the target form</a:t>
            </a:r>
          </a:p>
          <a:p>
            <a:r>
              <a:rPr lang="en-US" dirty="0"/>
              <a:t>Avoid colloquial or conversational language if possible</a:t>
            </a:r>
          </a:p>
          <a:p>
            <a:r>
              <a:rPr lang="en-US" dirty="0"/>
              <a:t>Point out some of the norms: narrative sources often use first person perspective (I)  and active voice where scientific writing prefers passive voice and “one” as a subject. </a:t>
            </a:r>
          </a:p>
          <a:p>
            <a:endParaRPr lang="en-US" dirty="0"/>
          </a:p>
        </p:txBody>
      </p:sp>
      <p:pic>
        <p:nvPicPr>
          <p:cNvPr id="4" name="Audio 3">
            <a:hlinkClick r:id="" action="ppaction://media"/>
            <a:extLst>
              <a:ext uri="{FF2B5EF4-FFF2-40B4-BE49-F238E27FC236}">
                <a16:creationId xmlns:a16="http://schemas.microsoft.com/office/drawing/2014/main" id="{2D549A9A-CBA1-4A4D-A671-17647BCC88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95650953"/>
      </p:ext>
    </p:extLst>
  </p:cSld>
  <p:clrMapOvr>
    <a:masterClrMapping/>
  </p:clrMapOvr>
  <mc:AlternateContent xmlns:mc="http://schemas.openxmlformats.org/markup-compatibility/2006" xmlns:p14="http://schemas.microsoft.com/office/powerpoint/2010/main">
    <mc:Choice Requires="p14">
      <p:transition spd="slow" p14:dur="2000" advTm="19305"/>
    </mc:Choice>
    <mc:Fallback xmlns="">
      <p:transition spd="slow" advTm="19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65D64C-FF7E-462C-9B7F-E1EFC3306F17}"/>
              </a:ext>
            </a:extLst>
          </p:cNvPr>
          <p:cNvSpPr>
            <a:spLocks noGrp="1"/>
          </p:cNvSpPr>
          <p:nvPr>
            <p:ph type="title"/>
          </p:nvPr>
        </p:nvSpPr>
        <p:spPr>
          <a:xfrm>
            <a:off x="6775703" y="566928"/>
            <a:ext cx="4578337" cy="1161288"/>
          </a:xfrm>
        </p:spPr>
        <p:txBody>
          <a:bodyPr anchor="b">
            <a:normAutofit/>
          </a:bodyPr>
          <a:lstStyle/>
          <a:p>
            <a:r>
              <a:rPr lang="en-US" sz="3600"/>
              <a:t>Norms of Modalities</a:t>
            </a:r>
          </a:p>
        </p:txBody>
      </p:sp>
      <p:pic>
        <p:nvPicPr>
          <p:cNvPr id="6146" name="Picture 2" descr="Hexagon, Diamond, Leisure, Traveller">
            <a:extLst>
              <a:ext uri="{FF2B5EF4-FFF2-40B4-BE49-F238E27FC236}">
                <a16:creationId xmlns:a16="http://schemas.microsoft.com/office/drawing/2014/main" id="{DB2B6F59-D98F-4EFB-847C-76FF16E40A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423" b="1"/>
          <a:stretch/>
        </p:blipFill>
        <p:spPr bwMode="auto">
          <a:xfrm>
            <a:off x="838199" y="566928"/>
            <a:ext cx="5157216" cy="5285232"/>
          </a:xfrm>
          <a:prstGeom prst="rect">
            <a:avLst/>
          </a:prstGeom>
          <a:noFill/>
          <a:extLst>
            <a:ext uri="{909E8E84-426E-40DD-AFC4-6F175D3DCCD1}">
              <a14:hiddenFill xmlns:a14="http://schemas.microsoft.com/office/drawing/2010/main">
                <a:solidFill>
                  <a:srgbClr val="FFFFFF"/>
                </a:solidFill>
              </a14:hiddenFill>
            </a:ext>
          </a:extLst>
        </p:spPr>
      </p:pic>
      <p:sp>
        <p:nvSpPr>
          <p:cNvPr id="6150" name="Content Placeholder 6149">
            <a:extLst>
              <a:ext uri="{FF2B5EF4-FFF2-40B4-BE49-F238E27FC236}">
                <a16:creationId xmlns:a16="http://schemas.microsoft.com/office/drawing/2014/main" id="{C83E3211-7128-198D-B97D-D40AB4B914CD}"/>
              </a:ext>
            </a:extLst>
          </p:cNvPr>
          <p:cNvSpPr>
            <a:spLocks noGrp="1"/>
          </p:cNvSpPr>
          <p:nvPr>
            <p:ph idx="1"/>
          </p:nvPr>
        </p:nvSpPr>
        <p:spPr>
          <a:xfrm>
            <a:off x="6775704" y="2057400"/>
            <a:ext cx="4572000" cy="3776472"/>
          </a:xfrm>
        </p:spPr>
        <p:txBody>
          <a:bodyPr>
            <a:normAutofit/>
          </a:bodyPr>
          <a:lstStyle/>
          <a:p>
            <a:r>
              <a:rPr lang="en-US" sz="1800" dirty="0"/>
              <a:t>Like planes, trains, and automobiles, multi-modal literacies get us where we need to go. </a:t>
            </a:r>
          </a:p>
          <a:p>
            <a:r>
              <a:rPr lang="en-US" sz="1800" dirty="0"/>
              <a:t>Blended learning inspires blended demonstration of learning. </a:t>
            </a:r>
          </a:p>
          <a:p>
            <a:r>
              <a:rPr lang="en-US" sz="1800" dirty="0"/>
              <a:t>We get to the peak by using many different methods. </a:t>
            </a:r>
          </a:p>
          <a:p>
            <a:r>
              <a:rPr lang="en-US" sz="1800" dirty="0"/>
              <a:t>We need to know the rules of engagement for each mode. </a:t>
            </a:r>
          </a:p>
        </p:txBody>
      </p:sp>
      <p:sp>
        <p:nvSpPr>
          <p:cNvPr id="6155" name="Rectangle 6154">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7" name="Rectangle 6156">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a16="http://schemas.microsoft.com/office/drawing/2014/main" id="{6B609EF0-D8A9-424C-ACCD-05C17FB772B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116980455"/>
      </p:ext>
    </p:extLst>
  </p:cSld>
  <p:clrMapOvr>
    <a:masterClrMapping/>
  </p:clrMapOvr>
  <mc:AlternateContent xmlns:mc="http://schemas.openxmlformats.org/markup-compatibility/2006" xmlns:p14="http://schemas.microsoft.com/office/powerpoint/2010/main">
    <mc:Choice Requires="p14">
      <p:transition spd="slow" p14:dur="2000" advTm="44151"/>
    </mc:Choice>
    <mc:Fallback xmlns="">
      <p:transition spd="slow" advTm="44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5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5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B5416EBC-B41E-4F8A-BE9F-07301B682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10">
            <a:extLst>
              <a:ext uri="{FF2B5EF4-FFF2-40B4-BE49-F238E27FC236}">
                <a16:creationId xmlns:a16="http://schemas.microsoft.com/office/drawing/2014/main" id="{AFF79527-C7F1-4E06-8126-A8E8C5FEB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F4F8FA-7AA4-4B65-9D01-ED70D5033339}"/>
              </a:ext>
            </a:extLst>
          </p:cNvPr>
          <p:cNvSpPr>
            <a:spLocks noGrp="1"/>
          </p:cNvSpPr>
          <p:nvPr>
            <p:ph type="title"/>
          </p:nvPr>
        </p:nvSpPr>
        <p:spPr>
          <a:xfrm>
            <a:off x="868680" y="1719072"/>
            <a:ext cx="3103427" cy="3520440"/>
          </a:xfrm>
        </p:spPr>
        <p:txBody>
          <a:bodyPr anchor="t">
            <a:normAutofit/>
          </a:bodyPr>
          <a:lstStyle/>
          <a:p>
            <a:r>
              <a:rPr lang="en-US" sz="3600"/>
              <a:t>Norms</a:t>
            </a:r>
          </a:p>
        </p:txBody>
      </p:sp>
      <p:sp>
        <p:nvSpPr>
          <p:cNvPr id="22" name="Rectangle 12">
            <a:extLst>
              <a:ext uri="{FF2B5EF4-FFF2-40B4-BE49-F238E27FC236}">
                <a16:creationId xmlns:a16="http://schemas.microsoft.com/office/drawing/2014/main" id="{55986208-8A53-4E92-9197-6B57BCCB2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Content Placeholder 2">
            <a:extLst>
              <a:ext uri="{FF2B5EF4-FFF2-40B4-BE49-F238E27FC236}">
                <a16:creationId xmlns:a16="http://schemas.microsoft.com/office/drawing/2014/main" id="{00C4180F-6E2F-97AD-43B4-3658F162DAAD}"/>
              </a:ext>
            </a:extLst>
          </p:cNvPr>
          <p:cNvGraphicFramePr>
            <a:graphicFrameLocks noGrp="1"/>
          </p:cNvGraphicFramePr>
          <p:nvPr>
            <p:ph idx="1"/>
            <p:extLst>
              <p:ext uri="{D42A27DB-BD31-4B8C-83A1-F6EECF244321}">
                <p14:modId xmlns:p14="http://schemas.microsoft.com/office/powerpoint/2010/main" val="3342949325"/>
              </p:ext>
            </p:extLst>
          </p:nvPr>
        </p:nvGraphicFramePr>
        <p:xfrm>
          <a:off x="4727448" y="640080"/>
          <a:ext cx="6967728" cy="55778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7280B9C1-2FE4-434A-9F75-E81EA043E0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0709369"/>
      </p:ext>
    </p:extLst>
  </p:cSld>
  <p:clrMapOvr>
    <a:masterClrMapping/>
  </p:clrMapOvr>
  <mc:AlternateContent xmlns:mc="http://schemas.openxmlformats.org/markup-compatibility/2006" xmlns:p14="http://schemas.microsoft.com/office/powerpoint/2010/main">
    <mc:Choice Requires="p14">
      <p:transition spd="slow" p14:dur="2000" advTm="30529"/>
    </mc:Choice>
    <mc:Fallback xmlns="">
      <p:transition spd="slow" advTm="30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Rectangle 512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31" name="Rectangle 513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6252A-C7B5-4E60-B5F7-F4D97793BDEC}"/>
              </a:ext>
            </a:extLst>
          </p:cNvPr>
          <p:cNvSpPr>
            <a:spLocks noGrp="1"/>
          </p:cNvSpPr>
          <p:nvPr>
            <p:ph type="title"/>
          </p:nvPr>
        </p:nvSpPr>
        <p:spPr>
          <a:xfrm>
            <a:off x="477981" y="1122363"/>
            <a:ext cx="4023360" cy="3530740"/>
          </a:xfrm>
        </p:spPr>
        <p:txBody>
          <a:bodyPr vert="horz" lIns="91440" tIns="45720" rIns="91440" bIns="45720" rtlCol="0" anchor="b">
            <a:normAutofit fontScale="90000"/>
          </a:bodyPr>
          <a:lstStyle/>
          <a:p>
            <a:r>
              <a:rPr lang="en-US" sz="4800" dirty="0"/>
              <a:t>How does this support Interdisciplinary Project-Based Learning?</a:t>
            </a:r>
          </a:p>
        </p:txBody>
      </p:sp>
      <p:sp>
        <p:nvSpPr>
          <p:cNvPr id="5133" name="Rectangle 51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5" name="Rectangle 51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antasy, Dream, Astronaut, Night">
            <a:extLst>
              <a:ext uri="{FF2B5EF4-FFF2-40B4-BE49-F238E27FC236}">
                <a16:creationId xmlns:a16="http://schemas.microsoft.com/office/drawing/2014/main" id="{1DC6236F-6FEA-4881-A9C3-7BF1DD7BEF0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4864608" y="1171095"/>
            <a:ext cx="6846363" cy="436455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DDF1A6E-0560-4FB0-BB37-9E718AE6CA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5569852"/>
      </p:ext>
    </p:extLst>
  </p:cSld>
  <p:clrMapOvr>
    <a:masterClrMapping/>
  </p:clrMapOvr>
  <mc:AlternateContent xmlns:mc="http://schemas.openxmlformats.org/markup-compatibility/2006" xmlns:p14="http://schemas.microsoft.com/office/powerpoint/2010/main">
    <mc:Choice Requires="p14">
      <p:transition spd="slow" p14:dur="2000" advTm="18516"/>
    </mc:Choice>
    <mc:Fallback xmlns="">
      <p:transition spd="slow" advTm="1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499B74-3FB4-45CE-B51B-101560F1826D}"/>
              </a:ext>
            </a:extLst>
          </p:cNvPr>
          <p:cNvSpPr>
            <a:spLocks noGrp="1"/>
          </p:cNvSpPr>
          <p:nvPr>
            <p:ph type="title"/>
          </p:nvPr>
        </p:nvSpPr>
        <p:spPr/>
        <p:txBody>
          <a:bodyPr>
            <a:normAutofit fontScale="90000"/>
          </a:bodyPr>
          <a:lstStyle/>
          <a:p>
            <a:r>
              <a:rPr lang="en-US" dirty="0"/>
              <a:t>Support the student with their selection rather than directing students to a source you choose. </a:t>
            </a:r>
          </a:p>
        </p:txBody>
      </p:sp>
      <p:pic>
        <p:nvPicPr>
          <p:cNvPr id="7172" name="Picture 4" descr="Father, Child, Silhouette, Walking">
            <a:extLst>
              <a:ext uri="{FF2B5EF4-FFF2-40B4-BE49-F238E27FC236}">
                <a16:creationId xmlns:a16="http://schemas.microsoft.com/office/drawing/2014/main" id="{525B612F-2F31-477C-AA21-C17AC2EB7E2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065410" y="2438039"/>
            <a:ext cx="191452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ooks, Study, Reading, Happy, Education">
            <a:extLst>
              <a:ext uri="{FF2B5EF4-FFF2-40B4-BE49-F238E27FC236}">
                <a16:creationId xmlns:a16="http://schemas.microsoft.com/office/drawing/2014/main" id="{21535B1E-E264-44E7-97DF-918FE00D4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9004" y="2438039"/>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26D6BF6B-BAE4-4D4F-893F-957D1FD05C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1106610"/>
      </p:ext>
    </p:extLst>
  </p:cSld>
  <p:clrMapOvr>
    <a:masterClrMapping/>
  </p:clrMapOvr>
  <mc:AlternateContent xmlns:mc="http://schemas.openxmlformats.org/markup-compatibility/2006" xmlns:p14="http://schemas.microsoft.com/office/powerpoint/2010/main">
    <mc:Choice Requires="p14">
      <p:transition spd="slow" p14:dur="2000" advTm="25211"/>
    </mc:Choice>
    <mc:Fallback xmlns="">
      <p:transition spd="slow" advTm="2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fferent sized white balls">
            <a:extLst>
              <a:ext uri="{FF2B5EF4-FFF2-40B4-BE49-F238E27FC236}">
                <a16:creationId xmlns:a16="http://schemas.microsoft.com/office/drawing/2014/main" id="{3D556941-1FEE-1D00-4A65-0EC973852012}"/>
              </a:ext>
            </a:extLst>
          </p:cNvPr>
          <p:cNvPicPr>
            <a:picLocks noChangeAspect="1"/>
          </p:cNvPicPr>
          <p:nvPr/>
        </p:nvPicPr>
        <p:blipFill rotWithShape="1">
          <a:blip r:embed="rId5"/>
          <a:srcRect l="14304" r="1322" b="-1"/>
          <a:stretch/>
        </p:blipFill>
        <p:spPr>
          <a:xfrm>
            <a:off x="3523488" y="10"/>
            <a:ext cx="8668512" cy="685799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F9FEE3-BC1C-4733-B23C-9EAF6D2C9FF7}"/>
              </a:ext>
            </a:extLst>
          </p:cNvPr>
          <p:cNvSpPr>
            <a:spLocks noGrp="1"/>
          </p:cNvSpPr>
          <p:nvPr>
            <p:ph type="ctrTitle"/>
          </p:nvPr>
        </p:nvSpPr>
        <p:spPr>
          <a:xfrm>
            <a:off x="477981" y="1122363"/>
            <a:ext cx="4023360" cy="3204134"/>
          </a:xfrm>
        </p:spPr>
        <p:txBody>
          <a:bodyPr anchor="b">
            <a:normAutofit/>
          </a:bodyPr>
          <a:lstStyle/>
          <a:p>
            <a:r>
              <a:rPr lang="en-US" sz="4800" dirty="0"/>
              <a:t>Complexity of Sources</a:t>
            </a:r>
          </a:p>
        </p:txBody>
      </p:sp>
      <p:sp>
        <p:nvSpPr>
          <p:cNvPr id="3" name="Subtitle 2">
            <a:extLst>
              <a:ext uri="{FF2B5EF4-FFF2-40B4-BE49-F238E27FC236}">
                <a16:creationId xmlns:a16="http://schemas.microsoft.com/office/drawing/2014/main" id="{BE21A06A-2285-436D-905B-459DDE30DB0B}"/>
              </a:ext>
            </a:extLst>
          </p:cNvPr>
          <p:cNvSpPr>
            <a:spLocks noGrp="1"/>
          </p:cNvSpPr>
          <p:nvPr>
            <p:ph type="subTitle" idx="1"/>
          </p:nvPr>
        </p:nvSpPr>
        <p:spPr>
          <a:xfrm>
            <a:off x="477980" y="4872922"/>
            <a:ext cx="4023359" cy="1208141"/>
          </a:xfrm>
        </p:spPr>
        <p:txBody>
          <a:bodyPr>
            <a:normAutofit/>
          </a:bodyPr>
          <a:lstStyle/>
          <a:p>
            <a:r>
              <a:rPr lang="en-US" sz="2000" dirty="0"/>
              <a:t>Unpacking the stimulus for learning</a:t>
            </a: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ogo&#10;&#10;Description automatically generated with medium confidence">
            <a:extLst>
              <a:ext uri="{FF2B5EF4-FFF2-40B4-BE49-F238E27FC236}">
                <a16:creationId xmlns:a16="http://schemas.microsoft.com/office/drawing/2014/main" id="{7E00DE74-D8E3-43A1-88A9-9FF284D4F1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4872" y="6240896"/>
            <a:ext cx="1440873" cy="525318"/>
          </a:xfrm>
          <a:prstGeom prst="rect">
            <a:avLst/>
          </a:prstGeom>
        </p:spPr>
      </p:pic>
      <p:pic>
        <p:nvPicPr>
          <p:cNvPr id="5" name="Audio 4">
            <a:hlinkClick r:id="" action="ppaction://media"/>
            <a:extLst>
              <a:ext uri="{FF2B5EF4-FFF2-40B4-BE49-F238E27FC236}">
                <a16:creationId xmlns:a16="http://schemas.microsoft.com/office/drawing/2014/main" id="{A6F7A4DC-84FA-49EF-98BC-5CCE518D21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130288"/>
      </p:ext>
    </p:extLst>
  </p:cSld>
  <p:clrMapOvr>
    <a:masterClrMapping/>
  </p:clrMapOvr>
  <mc:AlternateContent xmlns:mc="http://schemas.openxmlformats.org/markup-compatibility/2006" xmlns:p14="http://schemas.microsoft.com/office/powerpoint/2010/main">
    <mc:Choice Requires="p14">
      <p:transition spd="slow" p14:dur="2000" advTm="18307"/>
    </mc:Choice>
    <mc:Fallback xmlns="">
      <p:transition spd="slow" advTm="1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Rectangle 2056">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9" name="Rectangle 205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actal, Mandala, Intricate, Fractal Art">
            <a:extLst>
              <a:ext uri="{FF2B5EF4-FFF2-40B4-BE49-F238E27FC236}">
                <a16:creationId xmlns:a16="http://schemas.microsoft.com/office/drawing/2014/main" id="{7A56431A-BCE8-4476-8AB0-1A753BDEBC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1" name="Rectangle 2060">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B990B-6137-49FC-8BDF-99FDF3FCBB51}"/>
              </a:ext>
            </a:extLst>
          </p:cNvPr>
          <p:cNvSpPr>
            <a:spLocks noGrp="1"/>
          </p:cNvSpPr>
          <p:nvPr>
            <p:ph type="title"/>
          </p:nvPr>
        </p:nvSpPr>
        <p:spPr>
          <a:xfrm>
            <a:off x="2103121" y="4727173"/>
            <a:ext cx="7985759" cy="868823"/>
          </a:xfrm>
        </p:spPr>
        <p:txBody>
          <a:bodyPr vert="horz" lIns="91440" tIns="45720" rIns="91440" bIns="45720" rtlCol="0" anchor="b">
            <a:normAutofit/>
          </a:bodyPr>
          <a:lstStyle/>
          <a:p>
            <a:pPr algn="ctr"/>
            <a:r>
              <a:rPr lang="en-US">
                <a:solidFill>
                  <a:schemeClr val="bg1"/>
                </a:solidFill>
              </a:rPr>
              <a:t>Complexity </a:t>
            </a:r>
          </a:p>
        </p:txBody>
      </p:sp>
      <p:sp>
        <p:nvSpPr>
          <p:cNvPr id="3" name="Content Placeholder 2">
            <a:extLst>
              <a:ext uri="{FF2B5EF4-FFF2-40B4-BE49-F238E27FC236}">
                <a16:creationId xmlns:a16="http://schemas.microsoft.com/office/drawing/2014/main" id="{0F83575E-D2D1-4AEC-A650-AC7AAA4751C7}"/>
              </a:ext>
            </a:extLst>
          </p:cNvPr>
          <p:cNvSpPr>
            <a:spLocks noGrp="1"/>
          </p:cNvSpPr>
          <p:nvPr>
            <p:ph idx="1"/>
          </p:nvPr>
        </p:nvSpPr>
        <p:spPr>
          <a:xfrm>
            <a:off x="2615738" y="5680637"/>
            <a:ext cx="6960524" cy="598516"/>
          </a:xfrm>
          <a:solidFill>
            <a:schemeClr val="accent6">
              <a:lumMod val="75000"/>
            </a:schemeClr>
          </a:solidFill>
        </p:spPr>
        <p:txBody>
          <a:bodyPr vert="horz" lIns="91440" tIns="45720" rIns="91440" bIns="45720" rtlCol="0" anchor="ctr">
            <a:normAutofit/>
          </a:bodyPr>
          <a:lstStyle/>
          <a:p>
            <a:pPr marL="0" indent="0" algn="ctr">
              <a:buNone/>
            </a:pPr>
            <a:r>
              <a:rPr lang="en-US" sz="1900" dirty="0">
                <a:solidFill>
                  <a:schemeClr val="bg1"/>
                </a:solidFill>
              </a:rPr>
              <a:t>Complexity is the quality of being intricate or complicated. </a:t>
            </a:r>
          </a:p>
        </p:txBody>
      </p:sp>
      <p:pic>
        <p:nvPicPr>
          <p:cNvPr id="4" name="Audio 3">
            <a:hlinkClick r:id="" action="ppaction://media"/>
            <a:extLst>
              <a:ext uri="{FF2B5EF4-FFF2-40B4-BE49-F238E27FC236}">
                <a16:creationId xmlns:a16="http://schemas.microsoft.com/office/drawing/2014/main" id="{BD104B6B-E19B-4178-AB42-FA2A618292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9509586"/>
      </p:ext>
    </p:extLst>
  </p:cSld>
  <p:clrMapOvr>
    <a:masterClrMapping/>
  </p:clrMapOvr>
  <mc:AlternateContent xmlns:mc="http://schemas.openxmlformats.org/markup-compatibility/2006" xmlns:p14="http://schemas.microsoft.com/office/powerpoint/2010/main">
    <mc:Choice Requires="p14">
      <p:transition spd="slow" p14:dur="2000" advTm="18400"/>
    </mc:Choice>
    <mc:Fallback xmlns="">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3" name="Rectangle 3082">
            <a:extLst>
              <a:ext uri="{FF2B5EF4-FFF2-40B4-BE49-F238E27FC236}">
                <a16:creationId xmlns:a16="http://schemas.microsoft.com/office/drawing/2014/main" id="{614141FC-8189-47F8-821A-FC9A4E91E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5" name="Rectangle 3084">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C3DABE-83EB-4006-A0FC-BC2F8D18C290}"/>
              </a:ext>
            </a:extLst>
          </p:cNvPr>
          <p:cNvSpPr>
            <a:spLocks noGrp="1"/>
          </p:cNvSpPr>
          <p:nvPr>
            <p:ph type="title"/>
          </p:nvPr>
        </p:nvSpPr>
        <p:spPr>
          <a:xfrm>
            <a:off x="841248" y="510047"/>
            <a:ext cx="3300984" cy="1645920"/>
          </a:xfrm>
        </p:spPr>
        <p:txBody>
          <a:bodyPr>
            <a:normAutofit/>
          </a:bodyPr>
          <a:lstStyle/>
          <a:p>
            <a:r>
              <a:rPr lang="en-US" sz="2800"/>
              <a:t>We use the word “source”. . .</a:t>
            </a:r>
          </a:p>
        </p:txBody>
      </p:sp>
      <p:sp>
        <p:nvSpPr>
          <p:cNvPr id="3087" name="Rectangle 3086">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89" name="Rectangle 3088">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02736" y="1328435"/>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C97E302-AC36-449D-9840-460D1CC48F3C}"/>
              </a:ext>
            </a:extLst>
          </p:cNvPr>
          <p:cNvSpPr>
            <a:spLocks noGrp="1"/>
          </p:cNvSpPr>
          <p:nvPr>
            <p:ph idx="1"/>
          </p:nvPr>
        </p:nvSpPr>
        <p:spPr>
          <a:xfrm>
            <a:off x="4581144" y="510047"/>
            <a:ext cx="6858000" cy="1645920"/>
          </a:xfrm>
        </p:spPr>
        <p:txBody>
          <a:bodyPr anchor="ctr">
            <a:normAutofit/>
          </a:bodyPr>
          <a:lstStyle/>
          <a:p>
            <a:pPr marL="0" indent="0">
              <a:buNone/>
            </a:pPr>
            <a:r>
              <a:rPr lang="en-US" sz="1800" dirty="0"/>
              <a:t>but “text” is the word you may have heard when discussing complexity. New literacies include more than just texts so we must expand our language and our thinking.</a:t>
            </a:r>
          </a:p>
        </p:txBody>
      </p:sp>
      <p:pic>
        <p:nvPicPr>
          <p:cNvPr id="3078" name="Picture 6" descr="Virtual, Virtual Reality, Technology">
            <a:extLst>
              <a:ext uri="{FF2B5EF4-FFF2-40B4-BE49-F238E27FC236}">
                <a16:creationId xmlns:a16="http://schemas.microsoft.com/office/drawing/2014/main" id="{8C39D374-5867-41E9-AB2E-F7232CB9637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532" r="25722" b="-3"/>
          <a:stretch/>
        </p:blipFill>
        <p:spPr bwMode="auto">
          <a:xfrm>
            <a:off x="8019693" y="2539350"/>
            <a:ext cx="3584448" cy="36393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pple, Computer, Desk, Workspace">
            <a:extLst>
              <a:ext uri="{FF2B5EF4-FFF2-40B4-BE49-F238E27FC236}">
                <a16:creationId xmlns:a16="http://schemas.microsoft.com/office/drawing/2014/main" id="{797749E2-1D20-4D1E-B6B7-41D1E8B2E1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871" r="18383" b="-3"/>
          <a:stretch/>
        </p:blipFill>
        <p:spPr bwMode="auto">
          <a:xfrm>
            <a:off x="4347599" y="2606462"/>
            <a:ext cx="3584448" cy="363931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lasses, Book, Education, Eyeglasses">
            <a:extLst>
              <a:ext uri="{FF2B5EF4-FFF2-40B4-BE49-F238E27FC236}">
                <a16:creationId xmlns:a16="http://schemas.microsoft.com/office/drawing/2014/main" id="{436067F5-3556-4C71-8C89-58F6BE7AA5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930" r="18201"/>
          <a:stretch/>
        </p:blipFill>
        <p:spPr bwMode="auto">
          <a:xfrm>
            <a:off x="238648" y="2708641"/>
            <a:ext cx="3584448" cy="363931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C4C5B04-E557-4293-8155-F3072E65616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73454625"/>
      </p:ext>
    </p:extLst>
  </p:cSld>
  <p:clrMapOvr>
    <a:masterClrMapping/>
  </p:clrMapOvr>
  <mc:AlternateContent xmlns:mc="http://schemas.openxmlformats.org/markup-compatibility/2006" xmlns:p14="http://schemas.microsoft.com/office/powerpoint/2010/main">
    <mc:Choice Requires="p14">
      <p:transition spd="slow" p14:dur="2000" advTm="27200"/>
    </mc:Choice>
    <mc:Fallback xmlns="">
      <p:transition spd="slow" advTm="2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3213-5542-4CD5-A0FE-7BD56E31C0F4}"/>
              </a:ext>
            </a:extLst>
          </p:cNvPr>
          <p:cNvSpPr>
            <a:spLocks noGrp="1"/>
          </p:cNvSpPr>
          <p:nvPr>
            <p:ph type="title"/>
          </p:nvPr>
        </p:nvSpPr>
        <p:spPr/>
        <p:txBody>
          <a:bodyPr/>
          <a:lstStyle/>
          <a:p>
            <a:r>
              <a:rPr lang="en-US" dirty="0"/>
              <a:t>Elements of complexity</a:t>
            </a:r>
          </a:p>
        </p:txBody>
      </p:sp>
      <p:sp>
        <p:nvSpPr>
          <p:cNvPr id="3" name="Content Placeholder 2">
            <a:extLst>
              <a:ext uri="{FF2B5EF4-FFF2-40B4-BE49-F238E27FC236}">
                <a16:creationId xmlns:a16="http://schemas.microsoft.com/office/drawing/2014/main" id="{5DC42866-3CA0-4B3C-A5A8-0B0563B5705F}"/>
              </a:ext>
            </a:extLst>
          </p:cNvPr>
          <p:cNvSpPr>
            <a:spLocks noGrp="1"/>
          </p:cNvSpPr>
          <p:nvPr>
            <p:ph idx="1"/>
          </p:nvPr>
        </p:nvSpPr>
        <p:spPr/>
        <p:txBody>
          <a:bodyPr/>
          <a:lstStyle/>
          <a:p>
            <a:r>
              <a:rPr lang="en-US" dirty="0"/>
              <a:t>There are quantitative elements of texts and other sources that include:</a:t>
            </a:r>
          </a:p>
          <a:p>
            <a:pPr lvl="1"/>
            <a:r>
              <a:rPr lang="en-US" dirty="0"/>
              <a:t>Word length (number of syllables)</a:t>
            </a:r>
          </a:p>
          <a:p>
            <a:pPr lvl="1"/>
            <a:r>
              <a:rPr lang="en-US" dirty="0"/>
              <a:t>Sentence length (which may also indicate type of sentence)</a:t>
            </a:r>
          </a:p>
          <a:p>
            <a:pPr lvl="1"/>
            <a:r>
              <a:rPr lang="en-US" dirty="0"/>
              <a:t>Word frequency (how often a student is likely to encounter a word at their grade level)</a:t>
            </a:r>
          </a:p>
          <a:p>
            <a:pPr lvl="1"/>
            <a:r>
              <a:rPr lang="en-US" dirty="0"/>
              <a:t>Source cohesion (how well and obviously the text hangs together)</a:t>
            </a:r>
          </a:p>
          <a:p>
            <a:pPr marL="457200" lvl="1" indent="0" algn="ctr">
              <a:buNone/>
            </a:pPr>
            <a:r>
              <a:rPr lang="en-US" dirty="0"/>
              <a:t>These elements are often measured by computer. </a:t>
            </a:r>
          </a:p>
        </p:txBody>
      </p:sp>
      <p:pic>
        <p:nvPicPr>
          <p:cNvPr id="4" name="Audio 3">
            <a:hlinkClick r:id="" action="ppaction://media"/>
            <a:extLst>
              <a:ext uri="{FF2B5EF4-FFF2-40B4-BE49-F238E27FC236}">
                <a16:creationId xmlns:a16="http://schemas.microsoft.com/office/drawing/2014/main" id="{3920686B-6683-4C61-997F-E168122F1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2263072"/>
      </p:ext>
    </p:extLst>
  </p:cSld>
  <p:clrMapOvr>
    <a:masterClrMapping/>
  </p:clrMapOvr>
  <mc:AlternateContent xmlns:mc="http://schemas.openxmlformats.org/markup-compatibility/2006" xmlns:p14="http://schemas.microsoft.com/office/powerpoint/2010/main">
    <mc:Choice Requires="p14">
      <p:transition spd="slow" p14:dur="2000" advTm="75521"/>
    </mc:Choice>
    <mc:Fallback xmlns="">
      <p:transition spd="slow" advTm="7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E2FF9-BD3C-4E1D-9673-A6C4A529A616}"/>
              </a:ext>
            </a:extLst>
          </p:cNvPr>
          <p:cNvSpPr>
            <a:spLocks noGrp="1"/>
          </p:cNvSpPr>
          <p:nvPr>
            <p:ph type="title"/>
          </p:nvPr>
        </p:nvSpPr>
        <p:spPr/>
        <p:txBody>
          <a:bodyPr>
            <a:normAutofit fontScale="90000"/>
          </a:bodyPr>
          <a:lstStyle/>
          <a:p>
            <a:r>
              <a:rPr lang="en-US"/>
              <a:t>There are Qualitative Elements of Complexity</a:t>
            </a:r>
            <a:endParaRPr lang="en-US" dirty="0"/>
          </a:p>
        </p:txBody>
      </p:sp>
      <p:sp>
        <p:nvSpPr>
          <p:cNvPr id="3" name="Content Placeholder 2">
            <a:extLst>
              <a:ext uri="{FF2B5EF4-FFF2-40B4-BE49-F238E27FC236}">
                <a16:creationId xmlns:a16="http://schemas.microsoft.com/office/drawing/2014/main" id="{5258E15A-0B4F-40C9-8017-F1F5087DAAFE}"/>
              </a:ext>
            </a:extLst>
          </p:cNvPr>
          <p:cNvSpPr>
            <a:spLocks noGrp="1"/>
          </p:cNvSpPr>
          <p:nvPr>
            <p:ph idx="1"/>
          </p:nvPr>
        </p:nvSpPr>
        <p:spPr>
          <a:xfrm>
            <a:off x="1115568" y="2565765"/>
            <a:ext cx="10168128" cy="3694176"/>
          </a:xfrm>
        </p:spPr>
        <p:txBody>
          <a:bodyPr/>
          <a:lstStyle/>
          <a:p>
            <a:r>
              <a:rPr lang="en-US" dirty="0"/>
              <a:t>Levels of meaning (explicit, implicit, direct, abstract)</a:t>
            </a:r>
          </a:p>
          <a:p>
            <a:r>
              <a:rPr lang="en-US" dirty="0"/>
              <a:t>Structure and layout (organization, features, graphics)</a:t>
            </a:r>
          </a:p>
          <a:p>
            <a:r>
              <a:rPr lang="en-US" dirty="0"/>
              <a:t>Language conventionality and clarity (simple or complex sentence structures, figurative language, conversational or formal language)</a:t>
            </a:r>
          </a:p>
          <a:p>
            <a:r>
              <a:rPr lang="en-US" dirty="0"/>
              <a:t>Knowledge demands (common knowledge or topic specific, topic vocabulary, cultural reference, relationship to other sources or lessons)</a:t>
            </a:r>
          </a:p>
        </p:txBody>
      </p:sp>
      <p:pic>
        <p:nvPicPr>
          <p:cNvPr id="4" name="Audio 3">
            <a:hlinkClick r:id="" action="ppaction://media"/>
            <a:extLst>
              <a:ext uri="{FF2B5EF4-FFF2-40B4-BE49-F238E27FC236}">
                <a16:creationId xmlns:a16="http://schemas.microsoft.com/office/drawing/2014/main" id="{0509EE3F-F1E3-45E4-9805-BFB4976A7B9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30904020"/>
      </p:ext>
    </p:extLst>
  </p:cSld>
  <p:clrMapOvr>
    <a:masterClrMapping/>
  </p:clrMapOvr>
  <mc:AlternateContent xmlns:mc="http://schemas.openxmlformats.org/markup-compatibility/2006" xmlns:p14="http://schemas.microsoft.com/office/powerpoint/2010/main">
    <mc:Choice Requires="p14">
      <p:transition spd="slow" p14:dur="2000" advTm="112022"/>
    </mc:Choice>
    <mc:Fallback xmlns="">
      <p:transition spd="slow" advTm="112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622809-CF5A-46C3-BD41-1406A61771C5}"/>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7200"/>
              <a:t>Complexity and Tasks</a:t>
            </a:r>
          </a:p>
        </p:txBody>
      </p:sp>
      <p:sp>
        <p:nvSpPr>
          <p:cNvPr id="16" name="Rectangle: Rounded Corners 15">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F150A6-C892-4AA9-80FB-11E63700633A}"/>
              </a:ext>
            </a:extLst>
          </p:cNvPr>
          <p:cNvSpPr>
            <a:spLocks noGrp="1"/>
          </p:cNvSpPr>
          <p:nvPr>
            <p:ph idx="1"/>
          </p:nvPr>
        </p:nvSpPr>
        <p:spPr>
          <a:xfrm>
            <a:off x="2566988" y="3962400"/>
            <a:ext cx="7058025" cy="581025"/>
          </a:xfrm>
        </p:spPr>
        <p:txBody>
          <a:bodyPr vert="horz" lIns="91440" tIns="45720" rIns="91440" bIns="45720" rtlCol="0" anchor="ctr">
            <a:noAutofit/>
          </a:bodyPr>
          <a:lstStyle/>
          <a:p>
            <a:pPr marL="0" indent="0" algn="ctr">
              <a:lnSpc>
                <a:spcPct val="100000"/>
              </a:lnSpc>
              <a:buNone/>
            </a:pPr>
            <a:r>
              <a:rPr lang="en-US" dirty="0">
                <a:solidFill>
                  <a:schemeClr val="bg1"/>
                </a:solidFill>
              </a:rPr>
              <a:t>What will students do as a result of engaging with the source? </a:t>
            </a:r>
          </a:p>
        </p:txBody>
      </p:sp>
      <p:pic>
        <p:nvPicPr>
          <p:cNvPr id="4" name="Audio 3">
            <a:hlinkClick r:id="" action="ppaction://media"/>
            <a:extLst>
              <a:ext uri="{FF2B5EF4-FFF2-40B4-BE49-F238E27FC236}">
                <a16:creationId xmlns:a16="http://schemas.microsoft.com/office/drawing/2014/main" id="{C3622ECE-9CD6-4459-9BB0-57DFB0070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2346860"/>
      </p:ext>
    </p:extLst>
  </p:cSld>
  <p:clrMapOvr>
    <a:masterClrMapping/>
  </p:clrMapOvr>
  <mc:AlternateContent xmlns:mc="http://schemas.openxmlformats.org/markup-compatibility/2006" xmlns:p14="http://schemas.microsoft.com/office/powerpoint/2010/main">
    <mc:Choice Requires="p14">
      <p:transition spd="slow" p14:dur="2000" advTm="30613"/>
    </mc:Choice>
    <mc:Fallback xmlns="">
      <p:transition spd="slow" advTm="30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Rectangle 410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Rectangle 4106">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ooks, Shelves, Door, Entrance, Library">
            <a:extLst>
              <a:ext uri="{FF2B5EF4-FFF2-40B4-BE49-F238E27FC236}">
                <a16:creationId xmlns:a16="http://schemas.microsoft.com/office/drawing/2014/main" id="{06E3AF0C-34C0-4BFF-955C-3F1C8B7FFAEA}"/>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954" b="1377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88624-8163-4F4A-9DC9-065D515246C7}"/>
              </a:ext>
            </a:extLst>
          </p:cNvPr>
          <p:cNvSpPr>
            <a:spLocks noGrp="1"/>
          </p:cNvSpPr>
          <p:nvPr>
            <p:ph type="title"/>
          </p:nvPr>
        </p:nvSpPr>
        <p:spPr>
          <a:xfrm>
            <a:off x="2103121" y="4727173"/>
            <a:ext cx="7985759" cy="868823"/>
          </a:xfrm>
          <a:solidFill>
            <a:schemeClr val="accent5">
              <a:lumMod val="75000"/>
            </a:schemeClr>
          </a:solidFill>
        </p:spPr>
        <p:txBody>
          <a:bodyPr vert="horz" lIns="91440" tIns="45720" rIns="91440" bIns="45720" rtlCol="0" anchor="b">
            <a:normAutofit/>
          </a:bodyPr>
          <a:lstStyle/>
          <a:p>
            <a:pPr algn="ctr"/>
            <a:r>
              <a:rPr lang="en-US" dirty="0">
                <a:solidFill>
                  <a:schemeClr val="bg1"/>
                </a:solidFill>
              </a:rPr>
              <a:t>Complex Texts </a:t>
            </a:r>
          </a:p>
        </p:txBody>
      </p:sp>
      <p:pic>
        <p:nvPicPr>
          <p:cNvPr id="3" name="Audio 2">
            <a:hlinkClick r:id="" action="ppaction://media"/>
            <a:extLst>
              <a:ext uri="{FF2B5EF4-FFF2-40B4-BE49-F238E27FC236}">
                <a16:creationId xmlns:a16="http://schemas.microsoft.com/office/drawing/2014/main" id="{753AEB2A-D0B3-47E9-AA36-A1FF3AA661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7381025"/>
      </p:ext>
    </p:extLst>
  </p:cSld>
  <p:clrMapOvr>
    <a:masterClrMapping/>
  </p:clrMapOvr>
  <mc:AlternateContent xmlns:mc="http://schemas.openxmlformats.org/markup-compatibility/2006" xmlns:p14="http://schemas.microsoft.com/office/powerpoint/2010/main">
    <mc:Choice Requires="p14">
      <p:transition spd="slow" p14:dur="2000" advTm="10575"/>
    </mc:Choice>
    <mc:Fallback xmlns="">
      <p:transition spd="slow" advTm="10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FE34221-7D5C-421D-8535-5920A17CFF5E}"/>
              </a:ext>
            </a:extLst>
          </p:cNvPr>
          <p:cNvSpPr txBox="1"/>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a:latin typeface="+mj-lt"/>
                <a:ea typeface="+mj-ea"/>
                <a:cs typeface="+mj-cs"/>
              </a:rPr>
              <a:t>SAT Released Items: Essay Stimulus</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Text, letter&#10;&#10;Description automatically generated">
            <a:extLst>
              <a:ext uri="{FF2B5EF4-FFF2-40B4-BE49-F238E27FC236}">
                <a16:creationId xmlns:a16="http://schemas.microsoft.com/office/drawing/2014/main" id="{8F83BD9B-AA04-47A2-A448-71E40ABFA9CF}"/>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895274" y="73153"/>
            <a:ext cx="5989086" cy="6711694"/>
          </a:xfrm>
          <a:prstGeom prst="rect">
            <a:avLst/>
          </a:prstGeom>
        </p:spPr>
      </p:pic>
      <p:pic>
        <p:nvPicPr>
          <p:cNvPr id="2" name="Audio 1">
            <a:hlinkClick r:id="" action="ppaction://media"/>
            <a:extLst>
              <a:ext uri="{FF2B5EF4-FFF2-40B4-BE49-F238E27FC236}">
                <a16:creationId xmlns:a16="http://schemas.microsoft.com/office/drawing/2014/main" id="{76C2136D-4283-4278-8FC3-F49DCDB53C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1573694"/>
      </p:ext>
    </p:extLst>
  </p:cSld>
  <p:clrMapOvr>
    <a:masterClrMapping/>
  </p:clrMapOvr>
  <mc:AlternateContent xmlns:mc="http://schemas.openxmlformats.org/markup-compatibility/2006" xmlns:p14="http://schemas.microsoft.com/office/powerpoint/2010/main">
    <mc:Choice Requires="p14">
      <p:transition spd="slow" p14:dur="2000" advTm="28733"/>
    </mc:Choice>
    <mc:Fallback xmlns="">
      <p:transition spd="slow" advTm="28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19.8|1.3|1.6"/>
</p:tagLst>
</file>

<file path=ppt/tags/tag2.xml><?xml version="1.0" encoding="utf-8"?>
<p:tagLst xmlns:a="http://schemas.openxmlformats.org/drawingml/2006/main" xmlns:r="http://schemas.openxmlformats.org/officeDocument/2006/relationships" xmlns:p="http://schemas.openxmlformats.org/presentationml/2006/main">
  <p:tag name="TIMING" val="|8.5|15.6|1.7|82.4"/>
</p:tagLst>
</file>

<file path=ppt/tags/tag3.xml><?xml version="1.0" encoding="utf-8"?>
<p:tagLst xmlns:a="http://schemas.openxmlformats.org/drawingml/2006/main" xmlns:r="http://schemas.openxmlformats.org/officeDocument/2006/relationships" xmlns:p="http://schemas.openxmlformats.org/presentationml/2006/main">
  <p:tag name="TIMING" val="|18|6.1|4.2|10.9"/>
</p:tagLst>
</file>

<file path=ppt/theme/theme1.xml><?xml version="1.0" encoding="utf-8"?>
<a:theme xmlns:a="http://schemas.openxmlformats.org/drawingml/2006/main" name="AccentBoxVTI">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2F7A7752C4C14DBDBE8F8871E1AD6B" ma:contentTypeVersion="12" ma:contentTypeDescription="Create a new document." ma:contentTypeScope="" ma:versionID="c85d5965d58c17dd9f78c2dcccdd8297">
  <xsd:schema xmlns:xsd="http://www.w3.org/2001/XMLSchema" xmlns:xs="http://www.w3.org/2001/XMLSchema" xmlns:p="http://schemas.microsoft.com/office/2006/metadata/properties" xmlns:ns2="92947c37-d8ba-46ed-a7ae-928c2c40d7e0" xmlns:ns3="e11de6c8-9fda-4174-a5fa-25aa785639fa" targetNamespace="http://schemas.microsoft.com/office/2006/metadata/properties" ma:root="true" ma:fieldsID="d24377c227a563912efdac3b4b19f83d" ns2:_="" ns3:_="">
    <xsd:import namespace="92947c37-d8ba-46ed-a7ae-928c2c40d7e0"/>
    <xsd:import namespace="e11de6c8-9fda-4174-a5fa-25aa785639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47c37-d8ba-46ed-a7ae-928c2c40d7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407dca-7e10-41d8-9780-494ed3966f6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1de6c8-9fda-4174-a5fa-25aa785639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2947c37-d8ba-46ed-a7ae-928c2c40d7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F92CFC0-CAF9-4643-9C21-49050336CC74}">
  <ds:schemaRefs>
    <ds:schemaRef ds:uri="http://schemas.microsoft.com/sharepoint/v3/contenttype/forms"/>
  </ds:schemaRefs>
</ds:datastoreItem>
</file>

<file path=customXml/itemProps2.xml><?xml version="1.0" encoding="utf-8"?>
<ds:datastoreItem xmlns:ds="http://schemas.openxmlformats.org/officeDocument/2006/customXml" ds:itemID="{DA5C96FE-1260-4060-AD55-41D42A29E9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947c37-d8ba-46ed-a7ae-928c2c40d7e0"/>
    <ds:schemaRef ds:uri="e11de6c8-9fda-4174-a5fa-25aa785639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79DD7A-C7A4-4505-9ECB-D2B60053885C}">
  <ds:schemaRefs>
    <ds:schemaRef ds:uri="http://schemas.microsoft.com/office/2006/metadata/properties"/>
    <ds:schemaRef ds:uri="http://schemas.microsoft.com/office/infopath/2007/PartnerControls"/>
    <ds:schemaRef ds:uri="92947c37-d8ba-46ed-a7ae-928c2c40d7e0"/>
  </ds:schemaRefs>
</ds:datastoreItem>
</file>

<file path=docProps/app.xml><?xml version="1.0" encoding="utf-8"?>
<Properties xmlns="http://schemas.openxmlformats.org/officeDocument/2006/extended-properties" xmlns:vt="http://schemas.openxmlformats.org/officeDocument/2006/docPropsVTypes">
  <TotalTime>2752</TotalTime>
  <Words>1761</Words>
  <Application>Microsoft Office PowerPoint</Application>
  <PresentationFormat>Widescreen</PresentationFormat>
  <Paragraphs>85</Paragraphs>
  <Slides>18</Slides>
  <Notes>18</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Neue Haas Grotesk Text Pro</vt:lpstr>
      <vt:lpstr>AccentBoxVTI</vt:lpstr>
      <vt:lpstr>Interdisciplinary Instruction Team </vt:lpstr>
      <vt:lpstr>Complexity of Sources</vt:lpstr>
      <vt:lpstr>Complexity </vt:lpstr>
      <vt:lpstr>We use the word “source”. . .</vt:lpstr>
      <vt:lpstr>Elements of complexity</vt:lpstr>
      <vt:lpstr>There are Qualitative Elements of Complexity</vt:lpstr>
      <vt:lpstr>Complexity and Tasks</vt:lpstr>
      <vt:lpstr>Complex Texts </vt:lpstr>
      <vt:lpstr>PowerPoint Presentation</vt:lpstr>
      <vt:lpstr>End Marks</vt:lpstr>
      <vt:lpstr>Internal Sentence Punctuation</vt:lpstr>
      <vt:lpstr>Unusual Punctuation</vt:lpstr>
      <vt:lpstr>Vocabulary</vt:lpstr>
      <vt:lpstr>Complexity</vt:lpstr>
      <vt:lpstr>Norms of Modalities</vt:lpstr>
      <vt:lpstr>Norms</vt:lpstr>
      <vt:lpstr>How does this support Interdisciplinary Project-Based Learning?</vt:lpstr>
      <vt:lpstr>Support the student with their selection rather than directing students to a source you choose.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Complexity of Sources</dc:title>
  <dc:creator>Dunton, Morgan</dc:creator>
  <cp:lastModifiedBy>Dunton, Morgan</cp:lastModifiedBy>
  <cp:revision>1</cp:revision>
  <dcterms:created xsi:type="dcterms:W3CDTF">2022-11-17T20:51:56Z</dcterms:created>
  <dcterms:modified xsi:type="dcterms:W3CDTF">2022-11-22T18:55:21Z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0x010100FB2F7A7752C4C14DBDBE8F8871E1AD6B</vt:lpwstr>
  </property>
  <property fmtid="{D5CDD505-2E9C-101B-9397-08002B2CF9AE}" pid="3" name="MediaServiceImageTags">
    <vt:lpwstr/>
  </property>
</Properties>
</file>