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56" r:id="rId5"/>
    <p:sldId id="28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9" r:id="rId14"/>
    <p:sldId id="264" r:id="rId15"/>
    <p:sldId id="265" r:id="rId16"/>
    <p:sldId id="266" r:id="rId17"/>
    <p:sldId id="267" r:id="rId18"/>
    <p:sldId id="268" r:id="rId19"/>
    <p:sldId id="270" r:id="rId20"/>
    <p:sldId id="271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E0B3C4-CA7B-497F-842D-27CA34B367A1}" v="148" dt="2020-04-08T15:28:03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ton, Morgan" userId="91b7a865-94d5-4c26-b837-ffc0a489a358" providerId="ADAL" clId="{90E0B3C4-CA7B-497F-842D-27CA34B367A1}"/>
    <pc:docChg chg="undo redo custSel mod addSld delSld modSld sldOrd">
      <pc:chgData name="Dunton, Morgan" userId="91b7a865-94d5-4c26-b837-ffc0a489a358" providerId="ADAL" clId="{90E0B3C4-CA7B-497F-842D-27CA34B367A1}" dt="2020-04-08T15:27:07.460" v="4281" actId="20577"/>
      <pc:docMkLst>
        <pc:docMk/>
      </pc:docMkLst>
      <pc:sldChg chg="modSp">
        <pc:chgData name="Dunton, Morgan" userId="91b7a865-94d5-4c26-b837-ffc0a489a358" providerId="ADAL" clId="{90E0B3C4-CA7B-497F-842D-27CA34B367A1}" dt="2020-04-08T15:26:26.256" v="4212" actId="20577"/>
        <pc:sldMkLst>
          <pc:docMk/>
          <pc:sldMk cId="983910270" sldId="256"/>
        </pc:sldMkLst>
        <pc:spChg chg="mod">
          <ac:chgData name="Dunton, Morgan" userId="91b7a865-94d5-4c26-b837-ffc0a489a358" providerId="ADAL" clId="{90E0B3C4-CA7B-497F-842D-27CA34B367A1}" dt="2020-04-08T15:26:26.256" v="4212" actId="20577"/>
          <ac:spMkLst>
            <pc:docMk/>
            <pc:sldMk cId="983910270" sldId="256"/>
            <ac:spMk id="3" creationId="{F9DCF2DA-B344-4D7A-BA24-3ED8A4E46455}"/>
          </ac:spMkLst>
        </pc:spChg>
      </pc:sldChg>
      <pc:sldChg chg="addSp modSp mod setBg">
        <pc:chgData name="Dunton, Morgan" userId="91b7a865-94d5-4c26-b837-ffc0a489a358" providerId="ADAL" clId="{90E0B3C4-CA7B-497F-842D-27CA34B367A1}" dt="2020-04-07T15:23:29.685" v="366" actId="27636"/>
        <pc:sldMkLst>
          <pc:docMk/>
          <pc:sldMk cId="3014494002" sldId="257"/>
        </pc:sldMkLst>
        <pc:spChg chg="mod">
          <ac:chgData name="Dunton, Morgan" userId="91b7a865-94d5-4c26-b837-ffc0a489a358" providerId="ADAL" clId="{90E0B3C4-CA7B-497F-842D-27CA34B367A1}" dt="2020-04-07T15:23:15.289" v="362" actId="26606"/>
          <ac:spMkLst>
            <pc:docMk/>
            <pc:sldMk cId="3014494002" sldId="257"/>
            <ac:spMk id="2" creationId="{4262A6D4-9BEA-428A-A08A-865D932DE638}"/>
          </ac:spMkLst>
        </pc:spChg>
        <pc:spChg chg="mod">
          <ac:chgData name="Dunton, Morgan" userId="91b7a865-94d5-4c26-b837-ffc0a489a358" providerId="ADAL" clId="{90E0B3C4-CA7B-497F-842D-27CA34B367A1}" dt="2020-04-07T15:23:29.685" v="366" actId="27636"/>
          <ac:spMkLst>
            <pc:docMk/>
            <pc:sldMk cId="3014494002" sldId="257"/>
            <ac:spMk id="3" creationId="{DCFB8C21-8D62-468E-AFCE-3CD35683D67F}"/>
          </ac:spMkLst>
        </pc:spChg>
        <pc:spChg chg="mod">
          <ac:chgData name="Dunton, Morgan" userId="91b7a865-94d5-4c26-b837-ffc0a489a358" providerId="ADAL" clId="{90E0B3C4-CA7B-497F-842D-27CA34B367A1}" dt="2020-04-07T15:23:15.289" v="362" actId="26606"/>
          <ac:spMkLst>
            <pc:docMk/>
            <pc:sldMk cId="3014494002" sldId="257"/>
            <ac:spMk id="4" creationId="{47526BB7-710E-4E7E-AEFE-5C1D44F14981}"/>
          </ac:spMkLst>
        </pc:spChg>
        <pc:spChg chg="mod">
          <ac:chgData name="Dunton, Morgan" userId="91b7a865-94d5-4c26-b837-ffc0a489a358" providerId="ADAL" clId="{90E0B3C4-CA7B-497F-842D-27CA34B367A1}" dt="2020-04-07T15:23:15.289" v="362" actId="26606"/>
          <ac:spMkLst>
            <pc:docMk/>
            <pc:sldMk cId="3014494002" sldId="257"/>
            <ac:spMk id="5" creationId="{08813CA8-90DC-4CB1-B52F-8D64A2A397AE}"/>
          </ac:spMkLst>
        </pc:spChg>
        <pc:spChg chg="add">
          <ac:chgData name="Dunton, Morgan" userId="91b7a865-94d5-4c26-b837-ffc0a489a358" providerId="ADAL" clId="{90E0B3C4-CA7B-497F-842D-27CA34B367A1}" dt="2020-04-07T15:23:15.289" v="362" actId="26606"/>
          <ac:spMkLst>
            <pc:docMk/>
            <pc:sldMk cId="3014494002" sldId="257"/>
            <ac:spMk id="71" creationId="{CD000060-D06D-4A48-BD8E-978966CCA797}"/>
          </ac:spMkLst>
        </pc:spChg>
        <pc:spChg chg="add">
          <ac:chgData name="Dunton, Morgan" userId="91b7a865-94d5-4c26-b837-ffc0a489a358" providerId="ADAL" clId="{90E0B3C4-CA7B-497F-842D-27CA34B367A1}" dt="2020-04-07T15:23:15.289" v="362" actId="26606"/>
          <ac:spMkLst>
            <pc:docMk/>
            <pc:sldMk cId="3014494002" sldId="257"/>
            <ac:spMk id="73" creationId="{DE4E5113-B3D0-40F8-9F39-B2C2BF92AE31}"/>
          </ac:spMkLst>
        </pc:spChg>
        <pc:picChg chg="add mod ord">
          <ac:chgData name="Dunton, Morgan" userId="91b7a865-94d5-4c26-b837-ffc0a489a358" providerId="ADAL" clId="{90E0B3C4-CA7B-497F-842D-27CA34B367A1}" dt="2020-04-07T15:23:15.289" v="362" actId="26606"/>
          <ac:picMkLst>
            <pc:docMk/>
            <pc:sldMk cId="3014494002" sldId="257"/>
            <ac:picMk id="3074" creationId="{5BE09C39-BC80-4FA7-B083-F947B8E94B30}"/>
          </ac:picMkLst>
        </pc:picChg>
      </pc:sldChg>
      <pc:sldChg chg="addSp delSp modSp mod setBg">
        <pc:chgData name="Dunton, Morgan" userId="91b7a865-94d5-4c26-b837-ffc0a489a358" providerId="ADAL" clId="{90E0B3C4-CA7B-497F-842D-27CA34B367A1}" dt="2020-04-07T15:26:31.675" v="376" actId="255"/>
        <pc:sldMkLst>
          <pc:docMk/>
          <pc:sldMk cId="3667826807" sldId="258"/>
        </pc:sldMkLst>
        <pc:spChg chg="mod">
          <ac:chgData name="Dunton, Morgan" userId="91b7a865-94d5-4c26-b837-ffc0a489a358" providerId="ADAL" clId="{90E0B3C4-CA7B-497F-842D-27CA34B367A1}" dt="2020-04-07T15:26:21.385" v="375" actId="26606"/>
          <ac:spMkLst>
            <pc:docMk/>
            <pc:sldMk cId="3667826807" sldId="258"/>
            <ac:spMk id="2" creationId="{BF28A47D-BB10-42EF-9EB4-DB3592F2B2B5}"/>
          </ac:spMkLst>
        </pc:spChg>
        <pc:spChg chg="mod ord">
          <ac:chgData name="Dunton, Morgan" userId="91b7a865-94d5-4c26-b837-ffc0a489a358" providerId="ADAL" clId="{90E0B3C4-CA7B-497F-842D-27CA34B367A1}" dt="2020-04-07T15:26:31.675" v="376" actId="255"/>
          <ac:spMkLst>
            <pc:docMk/>
            <pc:sldMk cId="3667826807" sldId="258"/>
            <ac:spMk id="3" creationId="{403D6C83-CBEB-4012-9C8D-625EFFB16C01}"/>
          </ac:spMkLst>
        </pc:spChg>
        <pc:spChg chg="mod ord">
          <ac:chgData name="Dunton, Morgan" userId="91b7a865-94d5-4c26-b837-ffc0a489a358" providerId="ADAL" clId="{90E0B3C4-CA7B-497F-842D-27CA34B367A1}" dt="2020-04-07T15:26:21.385" v="375" actId="26606"/>
          <ac:spMkLst>
            <pc:docMk/>
            <pc:sldMk cId="3667826807" sldId="258"/>
            <ac:spMk id="4" creationId="{81D49365-97DB-462D-9FF5-2437C098CA67}"/>
          </ac:spMkLst>
        </pc:spChg>
        <pc:spChg chg="mod ord">
          <ac:chgData name="Dunton, Morgan" userId="91b7a865-94d5-4c26-b837-ffc0a489a358" providerId="ADAL" clId="{90E0B3C4-CA7B-497F-842D-27CA34B367A1}" dt="2020-04-07T15:26:21.385" v="375" actId="26606"/>
          <ac:spMkLst>
            <pc:docMk/>
            <pc:sldMk cId="3667826807" sldId="258"/>
            <ac:spMk id="5" creationId="{6277EB70-E1DD-40DC-80A2-3A1EACD0D505}"/>
          </ac:spMkLst>
        </pc:spChg>
        <pc:spChg chg="add del">
          <ac:chgData name="Dunton, Morgan" userId="91b7a865-94d5-4c26-b837-ffc0a489a358" providerId="ADAL" clId="{90E0B3C4-CA7B-497F-842D-27CA34B367A1}" dt="2020-04-07T15:26:21.385" v="375" actId="26606"/>
          <ac:spMkLst>
            <pc:docMk/>
            <pc:sldMk cId="3667826807" sldId="258"/>
            <ac:spMk id="71" creationId="{E8370766-CC13-4DF4-AF0A-0E820B8DC824}"/>
          </ac:spMkLst>
        </pc:spChg>
        <pc:spChg chg="add del">
          <ac:chgData name="Dunton, Morgan" userId="91b7a865-94d5-4c26-b837-ffc0a489a358" providerId="ADAL" clId="{90E0B3C4-CA7B-497F-842D-27CA34B367A1}" dt="2020-04-07T15:26:21.385" v="375" actId="26606"/>
          <ac:spMkLst>
            <pc:docMk/>
            <pc:sldMk cId="3667826807" sldId="258"/>
            <ac:spMk id="73" creationId="{57B3C4F9-03D9-4B39-9F3C-036654230514}"/>
          </ac:spMkLst>
        </pc:spChg>
        <pc:spChg chg="add del">
          <ac:chgData name="Dunton, Morgan" userId="91b7a865-94d5-4c26-b837-ffc0a489a358" providerId="ADAL" clId="{90E0B3C4-CA7B-497F-842D-27CA34B367A1}" dt="2020-04-07T15:26:21.385" v="375" actId="26606"/>
          <ac:spMkLst>
            <pc:docMk/>
            <pc:sldMk cId="3667826807" sldId="258"/>
            <ac:spMk id="75" creationId="{3B61CA66-E7F4-49EC-89DC-F37EE6933403}"/>
          </ac:spMkLst>
        </pc:spChg>
        <pc:spChg chg="add del">
          <ac:chgData name="Dunton, Morgan" userId="91b7a865-94d5-4c26-b837-ffc0a489a358" providerId="ADAL" clId="{90E0B3C4-CA7B-497F-842D-27CA34B367A1}" dt="2020-04-07T15:26:21.385" v="375" actId="26606"/>
          <ac:spMkLst>
            <pc:docMk/>
            <pc:sldMk cId="3667826807" sldId="258"/>
            <ac:spMk id="77" creationId="{886ACB74-3D88-4CD7-B619-829D70AD4C1B}"/>
          </ac:spMkLst>
        </pc:spChg>
        <pc:spChg chg="add del">
          <ac:chgData name="Dunton, Morgan" userId="91b7a865-94d5-4c26-b837-ffc0a489a358" providerId="ADAL" clId="{90E0B3C4-CA7B-497F-842D-27CA34B367A1}" dt="2020-04-07T15:26:21.360" v="374" actId="26606"/>
          <ac:spMkLst>
            <pc:docMk/>
            <pc:sldMk cId="3667826807" sldId="258"/>
            <ac:spMk id="137" creationId="{E8370766-CC13-4DF4-AF0A-0E820B8DC824}"/>
          </ac:spMkLst>
        </pc:spChg>
        <pc:spChg chg="add del">
          <ac:chgData name="Dunton, Morgan" userId="91b7a865-94d5-4c26-b837-ffc0a489a358" providerId="ADAL" clId="{90E0B3C4-CA7B-497F-842D-27CA34B367A1}" dt="2020-04-07T15:26:21.360" v="374" actId="26606"/>
          <ac:spMkLst>
            <pc:docMk/>
            <pc:sldMk cId="3667826807" sldId="258"/>
            <ac:spMk id="139" creationId="{57B3C4F9-03D9-4B39-9F3C-036654230514}"/>
          </ac:spMkLst>
        </pc:spChg>
        <pc:spChg chg="add del">
          <ac:chgData name="Dunton, Morgan" userId="91b7a865-94d5-4c26-b837-ffc0a489a358" providerId="ADAL" clId="{90E0B3C4-CA7B-497F-842D-27CA34B367A1}" dt="2020-04-07T15:26:21.360" v="374" actId="26606"/>
          <ac:spMkLst>
            <pc:docMk/>
            <pc:sldMk cId="3667826807" sldId="258"/>
            <ac:spMk id="141" creationId="{3B61CA66-E7F4-49EC-89DC-F37EE6933403}"/>
          </ac:spMkLst>
        </pc:spChg>
        <pc:spChg chg="add del">
          <ac:chgData name="Dunton, Morgan" userId="91b7a865-94d5-4c26-b837-ffc0a489a358" providerId="ADAL" clId="{90E0B3C4-CA7B-497F-842D-27CA34B367A1}" dt="2020-04-07T15:26:21.360" v="374" actId="26606"/>
          <ac:spMkLst>
            <pc:docMk/>
            <pc:sldMk cId="3667826807" sldId="258"/>
            <ac:spMk id="143" creationId="{886ACB74-3D88-4CD7-B619-829D70AD4C1B}"/>
          </ac:spMkLst>
        </pc:spChg>
        <pc:spChg chg="add">
          <ac:chgData name="Dunton, Morgan" userId="91b7a865-94d5-4c26-b837-ffc0a489a358" providerId="ADAL" clId="{90E0B3C4-CA7B-497F-842D-27CA34B367A1}" dt="2020-04-07T15:26:21.385" v="375" actId="26606"/>
          <ac:spMkLst>
            <pc:docMk/>
            <pc:sldMk cId="3667826807" sldId="258"/>
            <ac:spMk id="4102" creationId="{6936D704-5904-42AD-9DA1-E236DCE15D6B}"/>
          </ac:spMkLst>
        </pc:spChg>
        <pc:picChg chg="add del mod">
          <ac:chgData name="Dunton, Morgan" userId="91b7a865-94d5-4c26-b837-ffc0a489a358" providerId="ADAL" clId="{90E0B3C4-CA7B-497F-842D-27CA34B367A1}" dt="2020-04-07T15:26:04.507" v="371" actId="478"/>
          <ac:picMkLst>
            <pc:docMk/>
            <pc:sldMk cId="3667826807" sldId="258"/>
            <ac:picMk id="4098" creationId="{ADB2BD8F-92AE-4428-ADBC-CBE99F1D26ED}"/>
          </ac:picMkLst>
        </pc:picChg>
        <pc:picChg chg="add mod ord">
          <ac:chgData name="Dunton, Morgan" userId="91b7a865-94d5-4c26-b837-ffc0a489a358" providerId="ADAL" clId="{90E0B3C4-CA7B-497F-842D-27CA34B367A1}" dt="2020-04-07T15:26:21.385" v="375" actId="26606"/>
          <ac:picMkLst>
            <pc:docMk/>
            <pc:sldMk cId="3667826807" sldId="258"/>
            <ac:picMk id="4100" creationId="{0B5AB6AA-E4AD-4D3D-92FB-3130027091CC}"/>
          </ac:picMkLst>
        </pc:picChg>
      </pc:sldChg>
      <pc:sldChg chg="addSp delSp modSp mod setBg modAnim">
        <pc:chgData name="Dunton, Morgan" userId="91b7a865-94d5-4c26-b837-ffc0a489a358" providerId="ADAL" clId="{90E0B3C4-CA7B-497F-842D-27CA34B367A1}" dt="2020-04-07T15:19:46.904" v="257"/>
        <pc:sldMkLst>
          <pc:docMk/>
          <pc:sldMk cId="3857338839" sldId="259"/>
        </pc:sldMkLst>
        <pc:spChg chg="mod">
          <ac:chgData name="Dunton, Morgan" userId="91b7a865-94d5-4c26-b837-ffc0a489a358" providerId="ADAL" clId="{90E0B3C4-CA7B-497F-842D-27CA34B367A1}" dt="2020-04-07T15:19:19.636" v="254" actId="26606"/>
          <ac:spMkLst>
            <pc:docMk/>
            <pc:sldMk cId="3857338839" sldId="259"/>
            <ac:spMk id="2" creationId="{1DE4D8B9-37E0-4C6F-8AA5-93E0C62D54F7}"/>
          </ac:spMkLst>
        </pc:spChg>
        <pc:spChg chg="mod">
          <ac:chgData name="Dunton, Morgan" userId="91b7a865-94d5-4c26-b837-ffc0a489a358" providerId="ADAL" clId="{90E0B3C4-CA7B-497F-842D-27CA34B367A1}" dt="2020-04-07T15:19:30.897" v="255" actId="255"/>
          <ac:spMkLst>
            <pc:docMk/>
            <pc:sldMk cId="3857338839" sldId="259"/>
            <ac:spMk id="3" creationId="{6F9A0170-ADA1-427A-BDDF-7BCEE948CAA3}"/>
          </ac:spMkLst>
        </pc:spChg>
        <pc:spChg chg="mod">
          <ac:chgData name="Dunton, Morgan" userId="91b7a865-94d5-4c26-b837-ffc0a489a358" providerId="ADAL" clId="{90E0B3C4-CA7B-497F-842D-27CA34B367A1}" dt="2020-04-07T15:19:19.636" v="254" actId="26606"/>
          <ac:spMkLst>
            <pc:docMk/>
            <pc:sldMk cId="3857338839" sldId="259"/>
            <ac:spMk id="4" creationId="{35D3184D-50F3-428E-8E9B-DE4FBAB0BCE0}"/>
          </ac:spMkLst>
        </pc:spChg>
        <pc:spChg chg="mod ord">
          <ac:chgData name="Dunton, Morgan" userId="91b7a865-94d5-4c26-b837-ffc0a489a358" providerId="ADAL" clId="{90E0B3C4-CA7B-497F-842D-27CA34B367A1}" dt="2020-04-07T15:19:19.636" v="254" actId="26606"/>
          <ac:spMkLst>
            <pc:docMk/>
            <pc:sldMk cId="3857338839" sldId="259"/>
            <ac:spMk id="5" creationId="{E86E2309-AB4E-421F-BE28-6518CBB28E3B}"/>
          </ac:spMkLst>
        </pc:spChg>
        <pc:spChg chg="add del">
          <ac:chgData name="Dunton, Morgan" userId="91b7a865-94d5-4c26-b837-ffc0a489a358" providerId="ADAL" clId="{90E0B3C4-CA7B-497F-842D-27CA34B367A1}" dt="2020-04-07T15:18:28.540" v="247" actId="26606"/>
          <ac:spMkLst>
            <pc:docMk/>
            <pc:sldMk cId="3857338839" sldId="259"/>
            <ac:spMk id="71" creationId="{CD000060-D06D-4A48-BD8E-978966CCA797}"/>
          </ac:spMkLst>
        </pc:spChg>
        <pc:spChg chg="add del">
          <ac:chgData name="Dunton, Morgan" userId="91b7a865-94d5-4c26-b837-ffc0a489a358" providerId="ADAL" clId="{90E0B3C4-CA7B-497F-842D-27CA34B367A1}" dt="2020-04-07T15:18:28.540" v="247" actId="26606"/>
          <ac:spMkLst>
            <pc:docMk/>
            <pc:sldMk cId="3857338839" sldId="259"/>
            <ac:spMk id="73" creationId="{DE4E5113-B3D0-40F8-9F39-B2C2BF92AE31}"/>
          </ac:spMkLst>
        </pc:spChg>
        <pc:spChg chg="add del">
          <ac:chgData name="Dunton, Morgan" userId="91b7a865-94d5-4c26-b837-ffc0a489a358" providerId="ADAL" clId="{90E0B3C4-CA7B-497F-842D-27CA34B367A1}" dt="2020-04-07T15:19:13.365" v="251" actId="26606"/>
          <ac:spMkLst>
            <pc:docMk/>
            <pc:sldMk cId="3857338839" sldId="259"/>
            <ac:spMk id="75" creationId="{82C57F61-3F6E-4BE5-B964-003AA9B3550A}"/>
          </ac:spMkLst>
        </pc:spChg>
        <pc:spChg chg="add del">
          <ac:chgData name="Dunton, Morgan" userId="91b7a865-94d5-4c26-b837-ffc0a489a358" providerId="ADAL" clId="{90E0B3C4-CA7B-497F-842D-27CA34B367A1}" dt="2020-04-07T15:19:13.365" v="251" actId="26606"/>
          <ac:spMkLst>
            <pc:docMk/>
            <pc:sldMk cId="3857338839" sldId="259"/>
            <ac:spMk id="1030" creationId="{565B2778-6678-45B6-9A79-C0910CFCA012}"/>
          </ac:spMkLst>
        </pc:spChg>
        <pc:spChg chg="add del">
          <ac:chgData name="Dunton, Morgan" userId="91b7a865-94d5-4c26-b837-ffc0a489a358" providerId="ADAL" clId="{90E0B3C4-CA7B-497F-842D-27CA34B367A1}" dt="2020-04-07T15:19:19.611" v="253" actId="26606"/>
          <ac:spMkLst>
            <pc:docMk/>
            <pc:sldMk cId="3857338839" sldId="259"/>
            <ac:spMk id="1032" creationId="{CD000060-D06D-4A48-BD8E-978966CCA797}"/>
          </ac:spMkLst>
        </pc:spChg>
        <pc:spChg chg="add del">
          <ac:chgData name="Dunton, Morgan" userId="91b7a865-94d5-4c26-b837-ffc0a489a358" providerId="ADAL" clId="{90E0B3C4-CA7B-497F-842D-27CA34B367A1}" dt="2020-04-07T15:19:19.611" v="253" actId="26606"/>
          <ac:spMkLst>
            <pc:docMk/>
            <pc:sldMk cId="3857338839" sldId="259"/>
            <ac:spMk id="1033" creationId="{DE4E5113-B3D0-40F8-9F39-B2C2BF92AE31}"/>
          </ac:spMkLst>
        </pc:spChg>
        <pc:spChg chg="add">
          <ac:chgData name="Dunton, Morgan" userId="91b7a865-94d5-4c26-b837-ffc0a489a358" providerId="ADAL" clId="{90E0B3C4-CA7B-497F-842D-27CA34B367A1}" dt="2020-04-07T15:19:19.636" v="254" actId="26606"/>
          <ac:spMkLst>
            <pc:docMk/>
            <pc:sldMk cId="3857338839" sldId="259"/>
            <ac:spMk id="1035" creationId="{565B2778-6678-45B6-9A79-C0910CFCA012}"/>
          </ac:spMkLst>
        </pc:spChg>
        <pc:spChg chg="add">
          <ac:chgData name="Dunton, Morgan" userId="91b7a865-94d5-4c26-b837-ffc0a489a358" providerId="ADAL" clId="{90E0B3C4-CA7B-497F-842D-27CA34B367A1}" dt="2020-04-07T15:19:19.636" v="254" actId="26606"/>
          <ac:spMkLst>
            <pc:docMk/>
            <pc:sldMk cId="3857338839" sldId="259"/>
            <ac:spMk id="1036" creationId="{82C57F61-3F6E-4BE5-B964-003AA9B3550A}"/>
          </ac:spMkLst>
        </pc:spChg>
        <pc:picChg chg="add del mod ord">
          <ac:chgData name="Dunton, Morgan" userId="91b7a865-94d5-4c26-b837-ffc0a489a358" providerId="ADAL" clId="{90E0B3C4-CA7B-497F-842D-27CA34B367A1}" dt="2020-04-07T15:18:29.340" v="248"/>
          <ac:picMkLst>
            <pc:docMk/>
            <pc:sldMk cId="3857338839" sldId="259"/>
            <ac:picMk id="1026" creationId="{5D191353-EB3C-4579-9550-DBBEF4A99C87}"/>
          </ac:picMkLst>
        </pc:picChg>
        <pc:picChg chg="add mod ord">
          <ac:chgData name="Dunton, Morgan" userId="91b7a865-94d5-4c26-b837-ffc0a489a358" providerId="ADAL" clId="{90E0B3C4-CA7B-497F-842D-27CA34B367A1}" dt="2020-04-07T15:19:19.636" v="254" actId="26606"/>
          <ac:picMkLst>
            <pc:docMk/>
            <pc:sldMk cId="3857338839" sldId="259"/>
            <ac:picMk id="1028" creationId="{A920F7EA-6559-46C1-8B0B-0BA67C8A19CF}"/>
          </ac:picMkLst>
        </pc:picChg>
      </pc:sldChg>
      <pc:sldChg chg="addSp modSp mod setBg modAnim">
        <pc:chgData name="Dunton, Morgan" userId="91b7a865-94d5-4c26-b837-ffc0a489a358" providerId="ADAL" clId="{90E0B3C4-CA7B-497F-842D-27CA34B367A1}" dt="2020-04-07T15:22:43.854" v="360"/>
        <pc:sldMkLst>
          <pc:docMk/>
          <pc:sldMk cId="613779760" sldId="260"/>
        </pc:sldMkLst>
        <pc:spChg chg="mod">
          <ac:chgData name="Dunton, Morgan" userId="91b7a865-94d5-4c26-b837-ffc0a489a358" providerId="ADAL" clId="{90E0B3C4-CA7B-497F-842D-27CA34B367A1}" dt="2020-04-07T15:22:02.154" v="355" actId="26606"/>
          <ac:spMkLst>
            <pc:docMk/>
            <pc:sldMk cId="613779760" sldId="260"/>
            <ac:spMk id="2" creationId="{5106698F-67E2-4714-84C1-80AC014ED197}"/>
          </ac:spMkLst>
        </pc:spChg>
        <pc:spChg chg="mod">
          <ac:chgData name="Dunton, Morgan" userId="91b7a865-94d5-4c26-b837-ffc0a489a358" providerId="ADAL" clId="{90E0B3C4-CA7B-497F-842D-27CA34B367A1}" dt="2020-04-07T15:22:29.134" v="358" actId="14100"/>
          <ac:spMkLst>
            <pc:docMk/>
            <pc:sldMk cId="613779760" sldId="260"/>
            <ac:spMk id="3" creationId="{03E284DE-70ED-4D1D-9C1D-7FED2F876E0F}"/>
          </ac:spMkLst>
        </pc:spChg>
        <pc:spChg chg="mod ord">
          <ac:chgData name="Dunton, Morgan" userId="91b7a865-94d5-4c26-b837-ffc0a489a358" providerId="ADAL" clId="{90E0B3C4-CA7B-497F-842D-27CA34B367A1}" dt="2020-04-07T15:22:02.154" v="355" actId="26606"/>
          <ac:spMkLst>
            <pc:docMk/>
            <pc:sldMk cId="613779760" sldId="260"/>
            <ac:spMk id="4" creationId="{C298EDB9-8BDA-4773-A1F7-919204520C75}"/>
          </ac:spMkLst>
        </pc:spChg>
        <pc:spChg chg="mod">
          <ac:chgData name="Dunton, Morgan" userId="91b7a865-94d5-4c26-b837-ffc0a489a358" providerId="ADAL" clId="{90E0B3C4-CA7B-497F-842D-27CA34B367A1}" dt="2020-04-07T15:22:02.154" v="355" actId="26606"/>
          <ac:spMkLst>
            <pc:docMk/>
            <pc:sldMk cId="613779760" sldId="260"/>
            <ac:spMk id="5" creationId="{B0762212-36D2-4E94-A062-EBBF4AC101B2}"/>
          </ac:spMkLst>
        </pc:spChg>
        <pc:spChg chg="add">
          <ac:chgData name="Dunton, Morgan" userId="91b7a865-94d5-4c26-b837-ffc0a489a358" providerId="ADAL" clId="{90E0B3C4-CA7B-497F-842D-27CA34B367A1}" dt="2020-04-07T15:22:02.154" v="355" actId="26606"/>
          <ac:spMkLst>
            <pc:docMk/>
            <pc:sldMk cId="613779760" sldId="260"/>
            <ac:spMk id="71" creationId="{0E9B969E-CD96-4162-BA90-449BBDA95EAE}"/>
          </ac:spMkLst>
        </pc:spChg>
        <pc:spChg chg="add">
          <ac:chgData name="Dunton, Morgan" userId="91b7a865-94d5-4c26-b837-ffc0a489a358" providerId="ADAL" clId="{90E0B3C4-CA7B-497F-842D-27CA34B367A1}" dt="2020-04-07T15:22:02.154" v="355" actId="26606"/>
          <ac:spMkLst>
            <pc:docMk/>
            <pc:sldMk cId="613779760" sldId="260"/>
            <ac:spMk id="73" creationId="{6B6401A4-FEE5-4976-857C-1FD0CDB2E2DC}"/>
          </ac:spMkLst>
        </pc:spChg>
        <pc:spChg chg="add">
          <ac:chgData name="Dunton, Morgan" userId="91b7a865-94d5-4c26-b837-ffc0a489a358" providerId="ADAL" clId="{90E0B3C4-CA7B-497F-842D-27CA34B367A1}" dt="2020-04-07T15:22:02.154" v="355" actId="26606"/>
          <ac:spMkLst>
            <pc:docMk/>
            <pc:sldMk cId="613779760" sldId="260"/>
            <ac:spMk id="75" creationId="{047AF1DF-6993-45FB-92A5-C36B1A680F61}"/>
          </ac:spMkLst>
        </pc:spChg>
        <pc:picChg chg="add mod ord">
          <ac:chgData name="Dunton, Morgan" userId="91b7a865-94d5-4c26-b837-ffc0a489a358" providerId="ADAL" clId="{90E0B3C4-CA7B-497F-842D-27CA34B367A1}" dt="2020-04-07T15:22:02.154" v="355" actId="26606"/>
          <ac:picMkLst>
            <pc:docMk/>
            <pc:sldMk cId="613779760" sldId="260"/>
            <ac:picMk id="2050" creationId="{3CC23C19-5C42-4D69-AAF0-552AD4F72E92}"/>
          </ac:picMkLst>
        </pc:picChg>
      </pc:sldChg>
      <pc:sldChg chg="addSp modSp mod setBg">
        <pc:chgData name="Dunton, Morgan" userId="91b7a865-94d5-4c26-b837-ffc0a489a358" providerId="ADAL" clId="{90E0B3C4-CA7B-497F-842D-27CA34B367A1}" dt="2020-04-07T15:29:32.691" v="476" actId="255"/>
        <pc:sldMkLst>
          <pc:docMk/>
          <pc:sldMk cId="1610016294" sldId="261"/>
        </pc:sldMkLst>
        <pc:spChg chg="mod">
          <ac:chgData name="Dunton, Morgan" userId="91b7a865-94d5-4c26-b837-ffc0a489a358" providerId="ADAL" clId="{90E0B3C4-CA7B-497F-842D-27CA34B367A1}" dt="2020-04-07T15:29:14.198" v="474" actId="26606"/>
          <ac:spMkLst>
            <pc:docMk/>
            <pc:sldMk cId="1610016294" sldId="261"/>
            <ac:spMk id="2" creationId="{46318859-7F23-4169-8BAA-B67054181909}"/>
          </ac:spMkLst>
        </pc:spChg>
        <pc:spChg chg="mod">
          <ac:chgData name="Dunton, Morgan" userId="91b7a865-94d5-4c26-b837-ffc0a489a358" providerId="ADAL" clId="{90E0B3C4-CA7B-497F-842D-27CA34B367A1}" dt="2020-04-07T15:29:32.691" v="476" actId="255"/>
          <ac:spMkLst>
            <pc:docMk/>
            <pc:sldMk cId="1610016294" sldId="261"/>
            <ac:spMk id="3" creationId="{C6DC784D-5450-49EB-BF72-5E8AAE892EE1}"/>
          </ac:spMkLst>
        </pc:spChg>
        <pc:spChg chg="mod">
          <ac:chgData name="Dunton, Morgan" userId="91b7a865-94d5-4c26-b837-ffc0a489a358" providerId="ADAL" clId="{90E0B3C4-CA7B-497F-842D-27CA34B367A1}" dt="2020-04-07T15:29:14.198" v="474" actId="26606"/>
          <ac:spMkLst>
            <pc:docMk/>
            <pc:sldMk cId="1610016294" sldId="261"/>
            <ac:spMk id="4" creationId="{0E9E3E9C-B08C-4825-A64B-1967C2599AD3}"/>
          </ac:spMkLst>
        </pc:spChg>
        <pc:spChg chg="mod">
          <ac:chgData name="Dunton, Morgan" userId="91b7a865-94d5-4c26-b837-ffc0a489a358" providerId="ADAL" clId="{90E0B3C4-CA7B-497F-842D-27CA34B367A1}" dt="2020-04-07T15:29:14.198" v="474" actId="26606"/>
          <ac:spMkLst>
            <pc:docMk/>
            <pc:sldMk cId="1610016294" sldId="261"/>
            <ac:spMk id="5" creationId="{7BA427E6-6A03-4357-8C7D-285547D083A9}"/>
          </ac:spMkLst>
        </pc:spChg>
        <pc:spChg chg="add">
          <ac:chgData name="Dunton, Morgan" userId="91b7a865-94d5-4c26-b837-ffc0a489a358" providerId="ADAL" clId="{90E0B3C4-CA7B-497F-842D-27CA34B367A1}" dt="2020-04-07T15:29:14.198" v="474" actId="26606"/>
          <ac:spMkLst>
            <pc:docMk/>
            <pc:sldMk cId="1610016294" sldId="261"/>
            <ac:spMk id="71" creationId="{6936D704-5904-42AD-9DA1-E236DCE15D6B}"/>
          </ac:spMkLst>
        </pc:spChg>
        <pc:picChg chg="add mod ord">
          <ac:chgData name="Dunton, Morgan" userId="91b7a865-94d5-4c26-b837-ffc0a489a358" providerId="ADAL" clId="{90E0B3C4-CA7B-497F-842D-27CA34B367A1}" dt="2020-04-07T15:29:14.198" v="474" actId="26606"/>
          <ac:picMkLst>
            <pc:docMk/>
            <pc:sldMk cId="1610016294" sldId="261"/>
            <ac:picMk id="5122" creationId="{ED8AA7D4-9E20-4295-97D1-35ED2DD9597F}"/>
          </ac:picMkLst>
        </pc:picChg>
      </pc:sldChg>
      <pc:sldChg chg="addSp delSp modSp add">
        <pc:chgData name="Dunton, Morgan" userId="91b7a865-94d5-4c26-b837-ffc0a489a358" providerId="ADAL" clId="{90E0B3C4-CA7B-497F-842D-27CA34B367A1}" dt="2020-04-07T15:31:08.035" v="567" actId="255"/>
        <pc:sldMkLst>
          <pc:docMk/>
          <pc:sldMk cId="1788220008" sldId="262"/>
        </pc:sldMkLst>
        <pc:spChg chg="del">
          <ac:chgData name="Dunton, Morgan" userId="91b7a865-94d5-4c26-b837-ffc0a489a358" providerId="ADAL" clId="{90E0B3C4-CA7B-497F-842D-27CA34B367A1}" dt="2020-04-07T15:30:01.209" v="477"/>
          <ac:spMkLst>
            <pc:docMk/>
            <pc:sldMk cId="1788220008" sldId="262"/>
            <ac:spMk id="2" creationId="{64E26342-3653-4E56-A5DF-1ED45BCB085F}"/>
          </ac:spMkLst>
        </pc:spChg>
        <pc:spChg chg="del">
          <ac:chgData name="Dunton, Morgan" userId="91b7a865-94d5-4c26-b837-ffc0a489a358" providerId="ADAL" clId="{90E0B3C4-CA7B-497F-842D-27CA34B367A1}" dt="2020-04-07T15:30:01.209" v="477"/>
          <ac:spMkLst>
            <pc:docMk/>
            <pc:sldMk cId="1788220008" sldId="262"/>
            <ac:spMk id="3" creationId="{44288138-D136-471D-86EB-16A04475D473}"/>
          </ac:spMkLst>
        </pc:spChg>
        <pc:spChg chg="add mod">
          <ac:chgData name="Dunton, Morgan" userId="91b7a865-94d5-4c26-b837-ffc0a489a358" providerId="ADAL" clId="{90E0B3C4-CA7B-497F-842D-27CA34B367A1}" dt="2020-04-07T15:30:26.791" v="528" actId="20577"/>
          <ac:spMkLst>
            <pc:docMk/>
            <pc:sldMk cId="1788220008" sldId="262"/>
            <ac:spMk id="6" creationId="{C6E683F1-63AB-48AD-81E4-DB20A560DB94}"/>
          </ac:spMkLst>
        </pc:spChg>
        <pc:spChg chg="add mod">
          <ac:chgData name="Dunton, Morgan" userId="91b7a865-94d5-4c26-b837-ffc0a489a358" providerId="ADAL" clId="{90E0B3C4-CA7B-497F-842D-27CA34B367A1}" dt="2020-04-07T15:31:08.035" v="567" actId="255"/>
          <ac:spMkLst>
            <pc:docMk/>
            <pc:sldMk cId="1788220008" sldId="262"/>
            <ac:spMk id="7" creationId="{F77F464D-2121-4958-A59B-C3C1B21F4B89}"/>
          </ac:spMkLst>
        </pc:spChg>
      </pc:sldChg>
      <pc:sldChg chg="modSp add modAnim">
        <pc:chgData name="Dunton, Morgan" userId="91b7a865-94d5-4c26-b837-ffc0a489a358" providerId="ADAL" clId="{90E0B3C4-CA7B-497F-842D-27CA34B367A1}" dt="2020-04-07T15:36:47.652" v="1012" actId="113"/>
        <pc:sldMkLst>
          <pc:docMk/>
          <pc:sldMk cId="2741918471" sldId="263"/>
        </pc:sldMkLst>
        <pc:spChg chg="mod">
          <ac:chgData name="Dunton, Morgan" userId="91b7a865-94d5-4c26-b837-ffc0a489a358" providerId="ADAL" clId="{90E0B3C4-CA7B-497F-842D-27CA34B367A1}" dt="2020-04-07T15:31:25.476" v="602" actId="20577"/>
          <ac:spMkLst>
            <pc:docMk/>
            <pc:sldMk cId="2741918471" sldId="263"/>
            <ac:spMk id="2" creationId="{213A359B-BA30-421C-AB1B-B0382F71489C}"/>
          </ac:spMkLst>
        </pc:spChg>
        <pc:spChg chg="mod">
          <ac:chgData name="Dunton, Morgan" userId="91b7a865-94d5-4c26-b837-ffc0a489a358" providerId="ADAL" clId="{90E0B3C4-CA7B-497F-842D-27CA34B367A1}" dt="2020-04-07T15:36:47.652" v="1012" actId="113"/>
          <ac:spMkLst>
            <pc:docMk/>
            <pc:sldMk cId="2741918471" sldId="263"/>
            <ac:spMk id="3" creationId="{7C0A6A75-1306-43C4-90AB-7C358187D9E6}"/>
          </ac:spMkLst>
        </pc:spChg>
      </pc:sldChg>
      <pc:sldChg chg="modSp add modAnim">
        <pc:chgData name="Dunton, Morgan" userId="91b7a865-94d5-4c26-b837-ffc0a489a358" providerId="ADAL" clId="{90E0B3C4-CA7B-497F-842D-27CA34B367A1}" dt="2020-04-07T17:59:07.570" v="4187"/>
        <pc:sldMkLst>
          <pc:docMk/>
          <pc:sldMk cId="3350686656" sldId="264"/>
        </pc:sldMkLst>
        <pc:spChg chg="mod">
          <ac:chgData name="Dunton, Morgan" userId="91b7a865-94d5-4c26-b837-ffc0a489a358" providerId="ADAL" clId="{90E0B3C4-CA7B-497F-842D-27CA34B367A1}" dt="2020-04-07T15:37:08.352" v="1023" actId="5793"/>
          <ac:spMkLst>
            <pc:docMk/>
            <pc:sldMk cId="3350686656" sldId="264"/>
            <ac:spMk id="2" creationId="{CAC6DA8A-3688-4983-85C7-15F9AF456965}"/>
          </ac:spMkLst>
        </pc:spChg>
        <pc:spChg chg="mod">
          <ac:chgData name="Dunton, Morgan" userId="91b7a865-94d5-4c26-b837-ffc0a489a358" providerId="ADAL" clId="{90E0B3C4-CA7B-497F-842D-27CA34B367A1}" dt="2020-04-07T15:45:36.394" v="1445" actId="207"/>
          <ac:spMkLst>
            <pc:docMk/>
            <pc:sldMk cId="3350686656" sldId="264"/>
            <ac:spMk id="3" creationId="{61DCEE30-F892-4A66-BD47-802B2794D965}"/>
          </ac:spMkLst>
        </pc:spChg>
      </pc:sldChg>
      <pc:sldChg chg="modSp add modNotesTx">
        <pc:chgData name="Dunton, Morgan" userId="91b7a865-94d5-4c26-b837-ffc0a489a358" providerId="ADAL" clId="{90E0B3C4-CA7B-497F-842D-27CA34B367A1}" dt="2020-04-07T15:51:27.946" v="1975" actId="255"/>
        <pc:sldMkLst>
          <pc:docMk/>
          <pc:sldMk cId="3730677924" sldId="265"/>
        </pc:sldMkLst>
        <pc:spChg chg="mod">
          <ac:chgData name="Dunton, Morgan" userId="91b7a865-94d5-4c26-b837-ffc0a489a358" providerId="ADAL" clId="{90E0B3C4-CA7B-497F-842D-27CA34B367A1}" dt="2020-04-07T15:50:36.954" v="1843" actId="20577"/>
          <ac:spMkLst>
            <pc:docMk/>
            <pc:sldMk cId="3730677924" sldId="265"/>
            <ac:spMk id="2" creationId="{BE1D252D-724F-45FA-AA43-E560477376D4}"/>
          </ac:spMkLst>
        </pc:spChg>
        <pc:spChg chg="mod">
          <ac:chgData name="Dunton, Morgan" userId="91b7a865-94d5-4c26-b837-ffc0a489a358" providerId="ADAL" clId="{90E0B3C4-CA7B-497F-842D-27CA34B367A1}" dt="2020-04-07T15:51:27.946" v="1975" actId="255"/>
          <ac:spMkLst>
            <pc:docMk/>
            <pc:sldMk cId="3730677924" sldId="265"/>
            <ac:spMk id="3" creationId="{5DD197E9-DA83-4C22-88B4-4B711FA0D8E7}"/>
          </ac:spMkLst>
        </pc:spChg>
      </pc:sldChg>
      <pc:sldChg chg="modSp add modAnim">
        <pc:chgData name="Dunton, Morgan" userId="91b7a865-94d5-4c26-b837-ffc0a489a358" providerId="ADAL" clId="{90E0B3C4-CA7B-497F-842D-27CA34B367A1}" dt="2020-04-07T15:54:58.162" v="2459" actId="14100"/>
        <pc:sldMkLst>
          <pc:docMk/>
          <pc:sldMk cId="2804453988" sldId="266"/>
        </pc:sldMkLst>
        <pc:spChg chg="mod">
          <ac:chgData name="Dunton, Morgan" userId="91b7a865-94d5-4c26-b837-ffc0a489a358" providerId="ADAL" clId="{90E0B3C4-CA7B-497F-842D-27CA34B367A1}" dt="2020-04-07T15:51:47.193" v="2009" actId="20577"/>
          <ac:spMkLst>
            <pc:docMk/>
            <pc:sldMk cId="2804453988" sldId="266"/>
            <ac:spMk id="2" creationId="{7A539643-E4EA-4A58-9ED1-A2EE14E59E22}"/>
          </ac:spMkLst>
        </pc:spChg>
        <pc:spChg chg="mod">
          <ac:chgData name="Dunton, Morgan" userId="91b7a865-94d5-4c26-b837-ffc0a489a358" providerId="ADAL" clId="{90E0B3C4-CA7B-497F-842D-27CA34B367A1}" dt="2020-04-07T15:54:58.162" v="2459" actId="14100"/>
          <ac:spMkLst>
            <pc:docMk/>
            <pc:sldMk cId="2804453988" sldId="266"/>
            <ac:spMk id="3" creationId="{07FBB44B-4B2D-4E50-823B-9BBE29645579}"/>
          </ac:spMkLst>
        </pc:spChg>
      </pc:sldChg>
      <pc:sldChg chg="modSp add modAnim">
        <pc:chgData name="Dunton, Morgan" userId="91b7a865-94d5-4c26-b837-ffc0a489a358" providerId="ADAL" clId="{90E0B3C4-CA7B-497F-842D-27CA34B367A1}" dt="2020-04-07T16:02:40.892" v="2771"/>
        <pc:sldMkLst>
          <pc:docMk/>
          <pc:sldMk cId="2587692257" sldId="267"/>
        </pc:sldMkLst>
        <pc:spChg chg="mod">
          <ac:chgData name="Dunton, Morgan" userId="91b7a865-94d5-4c26-b837-ffc0a489a358" providerId="ADAL" clId="{90E0B3C4-CA7B-497F-842D-27CA34B367A1}" dt="2020-04-07T15:55:16.705" v="2483" actId="20577"/>
          <ac:spMkLst>
            <pc:docMk/>
            <pc:sldMk cId="2587692257" sldId="267"/>
            <ac:spMk id="2" creationId="{0B4D1924-425D-451A-8EAD-A8F82344888D}"/>
          </ac:spMkLst>
        </pc:spChg>
        <pc:spChg chg="mod">
          <ac:chgData name="Dunton, Morgan" userId="91b7a865-94d5-4c26-b837-ffc0a489a358" providerId="ADAL" clId="{90E0B3C4-CA7B-497F-842D-27CA34B367A1}" dt="2020-04-07T16:02:06.109" v="2768" actId="255"/>
          <ac:spMkLst>
            <pc:docMk/>
            <pc:sldMk cId="2587692257" sldId="267"/>
            <ac:spMk id="3" creationId="{7F22DD54-B2F4-430F-B7DC-9A15AEA1B905}"/>
          </ac:spMkLst>
        </pc:spChg>
      </pc:sldChg>
      <pc:sldChg chg="addSp delSp modSp add mod setBg">
        <pc:chgData name="Dunton, Morgan" userId="91b7a865-94d5-4c26-b837-ffc0a489a358" providerId="ADAL" clId="{90E0B3C4-CA7B-497F-842D-27CA34B367A1}" dt="2020-04-07T16:57:51.346" v="3015"/>
        <pc:sldMkLst>
          <pc:docMk/>
          <pc:sldMk cId="937143497" sldId="268"/>
        </pc:sldMkLst>
        <pc:spChg chg="mod ord">
          <ac:chgData name="Dunton, Morgan" userId="91b7a865-94d5-4c26-b837-ffc0a489a358" providerId="ADAL" clId="{90E0B3C4-CA7B-497F-842D-27CA34B367A1}" dt="2020-04-07T16:57:21.172" v="3009" actId="26606"/>
          <ac:spMkLst>
            <pc:docMk/>
            <pc:sldMk cId="937143497" sldId="268"/>
            <ac:spMk id="2" creationId="{A50E8ACA-246A-4377-BE9E-2C06DF8495E7}"/>
          </ac:spMkLst>
        </pc:spChg>
        <pc:spChg chg="add del mod">
          <ac:chgData name="Dunton, Morgan" userId="91b7a865-94d5-4c26-b837-ffc0a489a358" providerId="ADAL" clId="{90E0B3C4-CA7B-497F-842D-27CA34B367A1}" dt="2020-04-07T16:57:23.283" v="3011"/>
          <ac:spMkLst>
            <pc:docMk/>
            <pc:sldMk cId="937143497" sldId="268"/>
            <ac:spMk id="3" creationId="{9E028EF6-B057-467D-A876-B45C4DFDC4D0}"/>
          </ac:spMkLst>
        </pc:spChg>
        <pc:spChg chg="mod ord">
          <ac:chgData name="Dunton, Morgan" userId="91b7a865-94d5-4c26-b837-ffc0a489a358" providerId="ADAL" clId="{90E0B3C4-CA7B-497F-842D-27CA34B367A1}" dt="2020-04-07T16:57:21.172" v="3009" actId="26606"/>
          <ac:spMkLst>
            <pc:docMk/>
            <pc:sldMk cId="937143497" sldId="268"/>
            <ac:spMk id="4" creationId="{5507F3DF-9A72-4D20-8A0E-0A3018B48FF6}"/>
          </ac:spMkLst>
        </pc:spChg>
        <pc:spChg chg="mod">
          <ac:chgData name="Dunton, Morgan" userId="91b7a865-94d5-4c26-b837-ffc0a489a358" providerId="ADAL" clId="{90E0B3C4-CA7B-497F-842D-27CA34B367A1}" dt="2020-04-07T16:57:21.172" v="3009" actId="26606"/>
          <ac:spMkLst>
            <pc:docMk/>
            <pc:sldMk cId="937143497" sldId="268"/>
            <ac:spMk id="5" creationId="{50758F65-97D1-4120-95B8-B5264181BA91}"/>
          </ac:spMkLst>
        </pc:spChg>
        <pc:spChg chg="add del mod">
          <ac:chgData name="Dunton, Morgan" userId="91b7a865-94d5-4c26-b837-ffc0a489a358" providerId="ADAL" clId="{90E0B3C4-CA7B-497F-842D-27CA34B367A1}" dt="2020-04-07T16:57:36.171" v="3013"/>
          <ac:spMkLst>
            <pc:docMk/>
            <pc:sldMk cId="937143497" sldId="268"/>
            <ac:spMk id="7" creationId="{6A3C9A8A-3D44-48B9-B9D2-5EE7607998E8}"/>
          </ac:spMkLst>
        </pc:spChg>
        <pc:spChg chg="add del mod">
          <ac:chgData name="Dunton, Morgan" userId="91b7a865-94d5-4c26-b837-ffc0a489a358" providerId="ADAL" clId="{90E0B3C4-CA7B-497F-842D-27CA34B367A1}" dt="2020-04-07T16:57:47.812" v="3014"/>
          <ac:spMkLst>
            <pc:docMk/>
            <pc:sldMk cId="937143497" sldId="268"/>
            <ac:spMk id="8" creationId="{DCF4B2B4-FF00-4BEB-B70A-63C064BB11F7}"/>
          </ac:spMkLst>
        </pc:spChg>
        <pc:spChg chg="add del mod">
          <ac:chgData name="Dunton, Morgan" userId="91b7a865-94d5-4c26-b837-ffc0a489a358" providerId="ADAL" clId="{90E0B3C4-CA7B-497F-842D-27CA34B367A1}" dt="2020-04-07T16:57:51.346" v="3015"/>
          <ac:spMkLst>
            <pc:docMk/>
            <pc:sldMk cId="937143497" sldId="268"/>
            <ac:spMk id="10" creationId="{A6DD6116-4E84-4971-B471-83E3EF97976B}"/>
          </ac:spMkLst>
        </pc:spChg>
        <pc:spChg chg="add del">
          <ac:chgData name="Dunton, Morgan" userId="91b7a865-94d5-4c26-b837-ffc0a489a358" providerId="ADAL" clId="{90E0B3C4-CA7B-497F-842D-27CA34B367A1}" dt="2020-04-07T16:56:50.902" v="2993" actId="26606"/>
          <ac:spMkLst>
            <pc:docMk/>
            <pc:sldMk cId="937143497" sldId="268"/>
            <ac:spMk id="11" creationId="{7544DBDC-AD96-4B99-B53C-DDA8B25C3871}"/>
          </ac:spMkLst>
        </pc:spChg>
        <pc:spChg chg="add del">
          <ac:chgData name="Dunton, Morgan" userId="91b7a865-94d5-4c26-b837-ffc0a489a358" providerId="ADAL" clId="{90E0B3C4-CA7B-497F-842D-27CA34B367A1}" dt="2020-04-07T16:56:57.760" v="2999" actId="26606"/>
          <ac:spMkLst>
            <pc:docMk/>
            <pc:sldMk cId="937143497" sldId="268"/>
            <ac:spMk id="13" creationId="{39D4A564-D451-4CDB-971B-95F3B044C6A3}"/>
          </ac:spMkLst>
        </pc:spChg>
        <pc:spChg chg="add del">
          <ac:chgData name="Dunton, Morgan" userId="91b7a865-94d5-4c26-b837-ffc0a489a358" providerId="ADAL" clId="{90E0B3C4-CA7B-497F-842D-27CA34B367A1}" dt="2020-04-07T16:56:50.902" v="2993" actId="26606"/>
          <ac:spMkLst>
            <pc:docMk/>
            <pc:sldMk cId="937143497" sldId="268"/>
            <ac:spMk id="14" creationId="{6936D704-5904-42AD-9DA1-E236DCE15D6B}"/>
          </ac:spMkLst>
        </pc:spChg>
        <pc:spChg chg="add del">
          <ac:chgData name="Dunton, Morgan" userId="91b7a865-94d5-4c26-b837-ffc0a489a358" providerId="ADAL" clId="{90E0B3C4-CA7B-497F-842D-27CA34B367A1}" dt="2020-04-07T16:56:57.760" v="2999" actId="26606"/>
          <ac:spMkLst>
            <pc:docMk/>
            <pc:sldMk cId="937143497" sldId="268"/>
            <ac:spMk id="15" creationId="{C7CB884E-F589-488F-ADF5-77FF20080A2C}"/>
          </ac:spMkLst>
        </pc:spChg>
        <pc:spChg chg="add del">
          <ac:chgData name="Dunton, Morgan" userId="91b7a865-94d5-4c26-b837-ffc0a489a358" providerId="ADAL" clId="{90E0B3C4-CA7B-497F-842D-27CA34B367A1}" dt="2020-04-07T16:56:51.667" v="2995" actId="26606"/>
          <ac:spMkLst>
            <pc:docMk/>
            <pc:sldMk cId="937143497" sldId="268"/>
            <ac:spMk id="16" creationId="{DE4E5113-B3D0-40F8-9F39-B2C2BF92AE31}"/>
          </ac:spMkLst>
        </pc:spChg>
        <pc:spChg chg="add del">
          <ac:chgData name="Dunton, Morgan" userId="91b7a865-94d5-4c26-b837-ffc0a489a358" providerId="ADAL" clId="{90E0B3C4-CA7B-497F-842D-27CA34B367A1}" dt="2020-04-07T16:56:51.667" v="2995" actId="26606"/>
          <ac:spMkLst>
            <pc:docMk/>
            <pc:sldMk cId="937143497" sldId="268"/>
            <ac:spMk id="17" creationId="{CD000060-D06D-4A48-BD8E-978966CCA797}"/>
          </ac:spMkLst>
        </pc:spChg>
        <pc:spChg chg="add del">
          <ac:chgData name="Dunton, Morgan" userId="91b7a865-94d5-4c26-b837-ffc0a489a358" providerId="ADAL" clId="{90E0B3C4-CA7B-497F-842D-27CA34B367A1}" dt="2020-04-07T16:56:51.667" v="2995" actId="26606"/>
          <ac:spMkLst>
            <pc:docMk/>
            <pc:sldMk cId="937143497" sldId="268"/>
            <ac:spMk id="18" creationId="{D19F66ED-04E2-4D43-A625-F5DE246FCA3C}"/>
          </ac:spMkLst>
        </pc:spChg>
        <pc:spChg chg="add del">
          <ac:chgData name="Dunton, Morgan" userId="91b7a865-94d5-4c26-b837-ffc0a489a358" providerId="ADAL" clId="{90E0B3C4-CA7B-497F-842D-27CA34B367A1}" dt="2020-04-07T16:56:52.448" v="2997" actId="26606"/>
          <ac:spMkLst>
            <pc:docMk/>
            <pc:sldMk cId="937143497" sldId="268"/>
            <ac:spMk id="21" creationId="{0E9B969E-CD96-4162-BA90-449BBDA95EAE}"/>
          </ac:spMkLst>
        </pc:spChg>
        <pc:spChg chg="add del">
          <ac:chgData name="Dunton, Morgan" userId="91b7a865-94d5-4c26-b837-ffc0a489a358" providerId="ADAL" clId="{90E0B3C4-CA7B-497F-842D-27CA34B367A1}" dt="2020-04-07T16:56:52.448" v="2997" actId="26606"/>
          <ac:spMkLst>
            <pc:docMk/>
            <pc:sldMk cId="937143497" sldId="268"/>
            <ac:spMk id="22" creationId="{6B6401A4-FEE5-4976-857C-1FD0CDB2E2DC}"/>
          </ac:spMkLst>
        </pc:spChg>
        <pc:spChg chg="add del">
          <ac:chgData name="Dunton, Morgan" userId="91b7a865-94d5-4c26-b837-ffc0a489a358" providerId="ADAL" clId="{90E0B3C4-CA7B-497F-842D-27CA34B367A1}" dt="2020-04-07T16:56:52.448" v="2997" actId="26606"/>
          <ac:spMkLst>
            <pc:docMk/>
            <pc:sldMk cId="937143497" sldId="268"/>
            <ac:spMk id="23" creationId="{047AF1DF-6993-45FB-92A5-C36B1A680F61}"/>
          </ac:spMkLst>
        </pc:spChg>
        <pc:spChg chg="add del">
          <ac:chgData name="Dunton, Morgan" userId="91b7a865-94d5-4c26-b837-ffc0a489a358" providerId="ADAL" clId="{90E0B3C4-CA7B-497F-842D-27CA34B367A1}" dt="2020-04-07T16:56:52.448" v="2997" actId="26606"/>
          <ac:spMkLst>
            <pc:docMk/>
            <pc:sldMk cId="937143497" sldId="268"/>
            <ac:spMk id="24" creationId="{9E2FAB49-704A-4ED3-BD6E-6857DF59F2B8}"/>
          </ac:spMkLst>
        </pc:spChg>
        <pc:spChg chg="add del">
          <ac:chgData name="Dunton, Morgan" userId="91b7a865-94d5-4c26-b837-ffc0a489a358" providerId="ADAL" clId="{90E0B3C4-CA7B-497F-842D-27CA34B367A1}" dt="2020-04-07T16:56:57.760" v="2999" actId="26606"/>
          <ac:spMkLst>
            <pc:docMk/>
            <pc:sldMk cId="937143497" sldId="268"/>
            <ac:spMk id="27" creationId="{BD7A9026-87C9-4F44-9EC3-75AA7E6FB8D2}"/>
          </ac:spMkLst>
        </pc:spChg>
        <pc:spChg chg="add del">
          <ac:chgData name="Dunton, Morgan" userId="91b7a865-94d5-4c26-b837-ffc0a489a358" providerId="ADAL" clId="{90E0B3C4-CA7B-497F-842D-27CA34B367A1}" dt="2020-04-07T16:56:57.760" v="2999" actId="26606"/>
          <ac:spMkLst>
            <pc:docMk/>
            <pc:sldMk cId="937143497" sldId="268"/>
            <ac:spMk id="28" creationId="{11603A8D-1B1C-4538-9FE9-374B8FD5550B}"/>
          </ac:spMkLst>
        </pc:spChg>
        <pc:spChg chg="add del">
          <ac:chgData name="Dunton, Morgan" userId="91b7a865-94d5-4c26-b837-ffc0a489a358" providerId="ADAL" clId="{90E0B3C4-CA7B-497F-842D-27CA34B367A1}" dt="2020-04-07T16:56:57.760" v="2999" actId="26606"/>
          <ac:spMkLst>
            <pc:docMk/>
            <pc:sldMk cId="937143497" sldId="268"/>
            <ac:spMk id="29" creationId="{69BE86D1-7317-478F-819B-8779B075C234}"/>
          </ac:spMkLst>
        </pc:spChg>
        <pc:spChg chg="add del">
          <ac:chgData name="Dunton, Morgan" userId="91b7a865-94d5-4c26-b837-ffc0a489a358" providerId="ADAL" clId="{90E0B3C4-CA7B-497F-842D-27CA34B367A1}" dt="2020-04-07T16:57:03.425" v="3001" actId="26606"/>
          <ac:spMkLst>
            <pc:docMk/>
            <pc:sldMk cId="937143497" sldId="268"/>
            <ac:spMk id="32" creationId="{4E1605C1-ED2D-4AAA-BD9C-24B82055FCC4}"/>
          </ac:spMkLst>
        </pc:spChg>
        <pc:spChg chg="add del">
          <ac:chgData name="Dunton, Morgan" userId="91b7a865-94d5-4c26-b837-ffc0a489a358" providerId="ADAL" clId="{90E0B3C4-CA7B-497F-842D-27CA34B367A1}" dt="2020-04-07T16:57:03.425" v="3001" actId="26606"/>
          <ac:spMkLst>
            <pc:docMk/>
            <pc:sldMk cId="937143497" sldId="268"/>
            <ac:spMk id="33" creationId="{E8DFA4F8-B856-483B-85AE-5CDF5A5F13F0}"/>
          </ac:spMkLst>
        </pc:spChg>
        <pc:spChg chg="add del">
          <ac:chgData name="Dunton, Morgan" userId="91b7a865-94d5-4c26-b837-ffc0a489a358" providerId="ADAL" clId="{90E0B3C4-CA7B-497F-842D-27CA34B367A1}" dt="2020-04-07T16:57:03.425" v="3001" actId="26606"/>
          <ac:spMkLst>
            <pc:docMk/>
            <pc:sldMk cId="937143497" sldId="268"/>
            <ac:spMk id="34" creationId="{6FC9FCC7-29B1-433A-AC58-FEAE48D84C05}"/>
          </ac:spMkLst>
        </pc:spChg>
        <pc:spChg chg="add del">
          <ac:chgData name="Dunton, Morgan" userId="91b7a865-94d5-4c26-b837-ffc0a489a358" providerId="ADAL" clId="{90E0B3C4-CA7B-497F-842D-27CA34B367A1}" dt="2020-04-07T16:57:03.425" v="3001" actId="26606"/>
          <ac:spMkLst>
            <pc:docMk/>
            <pc:sldMk cId="937143497" sldId="268"/>
            <ac:spMk id="35" creationId="{B8BD83EC-4834-4DE4-A146-31F41CD79DCB}"/>
          </ac:spMkLst>
        </pc:spChg>
        <pc:spChg chg="add del">
          <ac:chgData name="Dunton, Morgan" userId="91b7a865-94d5-4c26-b837-ffc0a489a358" providerId="ADAL" clId="{90E0B3C4-CA7B-497F-842D-27CA34B367A1}" dt="2020-04-07T16:57:09.507" v="3003" actId="26606"/>
          <ac:spMkLst>
            <pc:docMk/>
            <pc:sldMk cId="937143497" sldId="268"/>
            <ac:spMk id="38" creationId="{23C0BAB1-34E8-4BFC-B4CE-CC49E57B92AF}"/>
          </ac:spMkLst>
        </pc:spChg>
        <pc:spChg chg="add del">
          <ac:chgData name="Dunton, Morgan" userId="91b7a865-94d5-4c26-b837-ffc0a489a358" providerId="ADAL" clId="{90E0B3C4-CA7B-497F-842D-27CA34B367A1}" dt="2020-04-07T16:57:09.507" v="3003" actId="26606"/>
          <ac:spMkLst>
            <pc:docMk/>
            <pc:sldMk cId="937143497" sldId="268"/>
            <ac:spMk id="39" creationId="{2A408A61-E4F0-4A04-8F86-EE659FD5867A}"/>
          </ac:spMkLst>
        </pc:spChg>
        <pc:spChg chg="add del">
          <ac:chgData name="Dunton, Morgan" userId="91b7a865-94d5-4c26-b837-ffc0a489a358" providerId="ADAL" clId="{90E0B3C4-CA7B-497F-842D-27CA34B367A1}" dt="2020-04-07T16:57:09.507" v="3003" actId="26606"/>
          <ac:spMkLst>
            <pc:docMk/>
            <pc:sldMk cId="937143497" sldId="268"/>
            <ac:spMk id="40" creationId="{D5C8C1AB-1211-45E4-9383-18E88DC9E01A}"/>
          </ac:spMkLst>
        </pc:spChg>
        <pc:graphicFrameChg chg="add del mod">
          <ac:chgData name="Dunton, Morgan" userId="91b7a865-94d5-4c26-b837-ffc0a489a358" providerId="ADAL" clId="{90E0B3C4-CA7B-497F-842D-27CA34B367A1}" dt="2020-04-07T16:57:23.283" v="3011"/>
          <ac:graphicFrameMkLst>
            <pc:docMk/>
            <pc:sldMk cId="937143497" sldId="268"/>
            <ac:graphicFrameMk id="6" creationId="{EDAA0E7D-D867-4F1A-9C77-173B97DD4739}"/>
          </ac:graphicFrameMkLst>
        </pc:graphicFrameChg>
        <pc:graphicFrameChg chg="add del">
          <ac:chgData name="Dunton, Morgan" userId="91b7a865-94d5-4c26-b837-ffc0a489a358" providerId="ADAL" clId="{90E0B3C4-CA7B-497F-842D-27CA34B367A1}" dt="2020-04-07T16:56:50.902" v="2993" actId="26606"/>
          <ac:graphicFrameMkLst>
            <pc:docMk/>
            <pc:sldMk cId="937143497" sldId="268"/>
            <ac:graphicFrameMk id="9" creationId="{EDAA0E7D-D867-4F1A-9C77-173B97DD4739}"/>
          </ac:graphicFrameMkLst>
        </pc:graphicFrameChg>
        <pc:graphicFrameChg chg="add del">
          <ac:chgData name="Dunton, Morgan" userId="91b7a865-94d5-4c26-b837-ffc0a489a358" providerId="ADAL" clId="{90E0B3C4-CA7B-497F-842D-27CA34B367A1}" dt="2020-04-07T16:56:51.667" v="2995" actId="26606"/>
          <ac:graphicFrameMkLst>
            <pc:docMk/>
            <pc:sldMk cId="937143497" sldId="268"/>
            <ac:graphicFrameMk id="19" creationId="{EDAA0E7D-D867-4F1A-9C77-173B97DD4739}"/>
          </ac:graphicFrameMkLst>
        </pc:graphicFrameChg>
        <pc:graphicFrameChg chg="add del">
          <ac:chgData name="Dunton, Morgan" userId="91b7a865-94d5-4c26-b837-ffc0a489a358" providerId="ADAL" clId="{90E0B3C4-CA7B-497F-842D-27CA34B367A1}" dt="2020-04-07T16:56:52.448" v="2997" actId="26606"/>
          <ac:graphicFrameMkLst>
            <pc:docMk/>
            <pc:sldMk cId="937143497" sldId="268"/>
            <ac:graphicFrameMk id="25" creationId="{EDAA0E7D-D867-4F1A-9C77-173B97DD4739}"/>
          </ac:graphicFrameMkLst>
        </pc:graphicFrameChg>
        <pc:graphicFrameChg chg="add del">
          <ac:chgData name="Dunton, Morgan" userId="91b7a865-94d5-4c26-b837-ffc0a489a358" providerId="ADAL" clId="{90E0B3C4-CA7B-497F-842D-27CA34B367A1}" dt="2020-04-07T16:56:57.760" v="2999" actId="26606"/>
          <ac:graphicFrameMkLst>
            <pc:docMk/>
            <pc:sldMk cId="937143497" sldId="268"/>
            <ac:graphicFrameMk id="30" creationId="{EDAA0E7D-D867-4F1A-9C77-173B97DD4739}"/>
          </ac:graphicFrameMkLst>
        </pc:graphicFrameChg>
        <pc:graphicFrameChg chg="add del">
          <ac:chgData name="Dunton, Morgan" userId="91b7a865-94d5-4c26-b837-ffc0a489a358" providerId="ADAL" clId="{90E0B3C4-CA7B-497F-842D-27CA34B367A1}" dt="2020-04-07T16:57:03.425" v="3001" actId="26606"/>
          <ac:graphicFrameMkLst>
            <pc:docMk/>
            <pc:sldMk cId="937143497" sldId="268"/>
            <ac:graphicFrameMk id="36" creationId="{EDAA0E7D-D867-4F1A-9C77-173B97DD4739}"/>
          </ac:graphicFrameMkLst>
        </pc:graphicFrameChg>
        <pc:graphicFrameChg chg="add del">
          <ac:chgData name="Dunton, Morgan" userId="91b7a865-94d5-4c26-b837-ffc0a489a358" providerId="ADAL" clId="{90E0B3C4-CA7B-497F-842D-27CA34B367A1}" dt="2020-04-07T16:57:09.507" v="3003" actId="26606"/>
          <ac:graphicFrameMkLst>
            <pc:docMk/>
            <pc:sldMk cId="937143497" sldId="268"/>
            <ac:graphicFrameMk id="41" creationId="{EDAA0E7D-D867-4F1A-9C77-173B97DD4739}"/>
          </ac:graphicFrameMkLst>
        </pc:graphicFrameChg>
        <pc:graphicFrameChg chg="add del">
          <ac:chgData name="Dunton, Morgan" userId="91b7a865-94d5-4c26-b837-ffc0a489a358" providerId="ADAL" clId="{90E0B3C4-CA7B-497F-842D-27CA34B367A1}" dt="2020-04-07T16:57:12.794" v="3005" actId="26606"/>
          <ac:graphicFrameMkLst>
            <pc:docMk/>
            <pc:sldMk cId="937143497" sldId="268"/>
            <ac:graphicFrameMk id="43" creationId="{EDAA0E7D-D867-4F1A-9C77-173B97DD4739}"/>
          </ac:graphicFrameMkLst>
        </pc:graphicFrameChg>
        <pc:graphicFrameChg chg="add del">
          <ac:chgData name="Dunton, Morgan" userId="91b7a865-94d5-4c26-b837-ffc0a489a358" providerId="ADAL" clId="{90E0B3C4-CA7B-497F-842D-27CA34B367A1}" dt="2020-04-07T16:57:18.664" v="3007" actId="26606"/>
          <ac:graphicFrameMkLst>
            <pc:docMk/>
            <pc:sldMk cId="937143497" sldId="268"/>
            <ac:graphicFrameMk id="45" creationId="{EDAA0E7D-D867-4F1A-9C77-173B97DD4739}"/>
          </ac:graphicFrameMkLst>
        </pc:graphicFrameChg>
        <pc:graphicFrameChg chg="add del">
          <ac:chgData name="Dunton, Morgan" userId="91b7a865-94d5-4c26-b837-ffc0a489a358" providerId="ADAL" clId="{90E0B3C4-CA7B-497F-842D-27CA34B367A1}" dt="2020-04-07T16:57:21.172" v="3009" actId="26606"/>
          <ac:graphicFrameMkLst>
            <pc:docMk/>
            <pc:sldMk cId="937143497" sldId="268"/>
            <ac:graphicFrameMk id="47" creationId="{EDAA0E7D-D867-4F1A-9C77-173B97DD4739}"/>
          </ac:graphicFrameMkLst>
        </pc:graphicFrameChg>
      </pc:sldChg>
      <pc:sldChg chg="addSp delSp modSp add mod setBg">
        <pc:chgData name="Dunton, Morgan" userId="91b7a865-94d5-4c26-b837-ffc0a489a358" providerId="ADAL" clId="{90E0B3C4-CA7B-497F-842D-27CA34B367A1}" dt="2020-04-07T16:54:59.472" v="2985" actId="20577"/>
        <pc:sldMkLst>
          <pc:docMk/>
          <pc:sldMk cId="3517268050" sldId="269"/>
        </pc:sldMkLst>
        <pc:spChg chg="del">
          <ac:chgData name="Dunton, Morgan" userId="91b7a865-94d5-4c26-b837-ffc0a489a358" providerId="ADAL" clId="{90E0B3C4-CA7B-497F-842D-27CA34B367A1}" dt="2020-04-07T16:53:45.156" v="2870"/>
          <ac:spMkLst>
            <pc:docMk/>
            <pc:sldMk cId="3517268050" sldId="269"/>
            <ac:spMk id="2" creationId="{3D5A9B3A-3AE2-4C9F-9A0C-66CE06527E0C}"/>
          </ac:spMkLst>
        </pc:spChg>
        <pc:spChg chg="del">
          <ac:chgData name="Dunton, Morgan" userId="91b7a865-94d5-4c26-b837-ffc0a489a358" providerId="ADAL" clId="{90E0B3C4-CA7B-497F-842D-27CA34B367A1}" dt="2020-04-07T16:53:45.156" v="2870"/>
          <ac:spMkLst>
            <pc:docMk/>
            <pc:sldMk cId="3517268050" sldId="269"/>
            <ac:spMk id="3" creationId="{73F7CD54-2157-4779-97C6-07233AC4F625}"/>
          </ac:spMkLst>
        </pc:spChg>
        <pc:spChg chg="mod">
          <ac:chgData name="Dunton, Morgan" userId="91b7a865-94d5-4c26-b837-ffc0a489a358" providerId="ADAL" clId="{90E0B3C4-CA7B-497F-842D-27CA34B367A1}" dt="2020-04-07T16:54:47.071" v="2983" actId="26606"/>
          <ac:spMkLst>
            <pc:docMk/>
            <pc:sldMk cId="3517268050" sldId="269"/>
            <ac:spMk id="4" creationId="{C005FDB6-3EDC-42AB-9354-7055B62B50FC}"/>
          </ac:spMkLst>
        </pc:spChg>
        <pc:spChg chg="mod">
          <ac:chgData name="Dunton, Morgan" userId="91b7a865-94d5-4c26-b837-ffc0a489a358" providerId="ADAL" clId="{90E0B3C4-CA7B-497F-842D-27CA34B367A1}" dt="2020-04-07T16:54:47.071" v="2983" actId="26606"/>
          <ac:spMkLst>
            <pc:docMk/>
            <pc:sldMk cId="3517268050" sldId="269"/>
            <ac:spMk id="5" creationId="{9FB7A6B5-C4CB-4E4C-AF4E-C47FD5D76741}"/>
          </ac:spMkLst>
        </pc:spChg>
        <pc:spChg chg="add mod">
          <ac:chgData name="Dunton, Morgan" userId="91b7a865-94d5-4c26-b837-ffc0a489a358" providerId="ADAL" clId="{90E0B3C4-CA7B-497F-842D-27CA34B367A1}" dt="2020-04-07T16:54:47.071" v="2983" actId="26606"/>
          <ac:spMkLst>
            <pc:docMk/>
            <pc:sldMk cId="3517268050" sldId="269"/>
            <ac:spMk id="6" creationId="{91C98A86-5D90-4A2C-838D-659707E73661}"/>
          </ac:spMkLst>
        </pc:spChg>
        <pc:spChg chg="add mod">
          <ac:chgData name="Dunton, Morgan" userId="91b7a865-94d5-4c26-b837-ffc0a489a358" providerId="ADAL" clId="{90E0B3C4-CA7B-497F-842D-27CA34B367A1}" dt="2020-04-07T16:54:59.472" v="2985" actId="20577"/>
          <ac:spMkLst>
            <pc:docMk/>
            <pc:sldMk cId="3517268050" sldId="269"/>
            <ac:spMk id="7" creationId="{D3E4B384-8753-4611-8B55-4AD31FB18D01}"/>
          </ac:spMkLst>
        </pc:spChg>
        <pc:spChg chg="add">
          <ac:chgData name="Dunton, Morgan" userId="91b7a865-94d5-4c26-b837-ffc0a489a358" providerId="ADAL" clId="{90E0B3C4-CA7B-497F-842D-27CA34B367A1}" dt="2020-04-07T16:54:47.071" v="2983" actId="26606"/>
          <ac:spMkLst>
            <pc:docMk/>
            <pc:sldMk cId="3517268050" sldId="269"/>
            <ac:spMk id="12" creationId="{B32F73EB-B46F-4F77-B3DC-7C374906F3B4}"/>
          </ac:spMkLst>
        </pc:spChg>
        <pc:spChg chg="add">
          <ac:chgData name="Dunton, Morgan" userId="91b7a865-94d5-4c26-b837-ffc0a489a358" providerId="ADAL" clId="{90E0B3C4-CA7B-497F-842D-27CA34B367A1}" dt="2020-04-07T16:54:47.071" v="2983" actId="26606"/>
          <ac:spMkLst>
            <pc:docMk/>
            <pc:sldMk cId="3517268050" sldId="269"/>
            <ac:spMk id="14" creationId="{ADDB10B3-CF45-4294-8994-0E8AD1FC6ECB}"/>
          </ac:spMkLst>
        </pc:spChg>
        <pc:spChg chg="add">
          <ac:chgData name="Dunton, Morgan" userId="91b7a865-94d5-4c26-b837-ffc0a489a358" providerId="ADAL" clId="{90E0B3C4-CA7B-497F-842D-27CA34B367A1}" dt="2020-04-07T16:54:47.071" v="2983" actId="26606"/>
          <ac:spMkLst>
            <pc:docMk/>
            <pc:sldMk cId="3517268050" sldId="269"/>
            <ac:spMk id="16" creationId="{5145417F-1D1B-48A7-B4DA-BAD73B02C815}"/>
          </ac:spMkLst>
        </pc:spChg>
        <pc:spChg chg="add">
          <ac:chgData name="Dunton, Morgan" userId="91b7a865-94d5-4c26-b837-ffc0a489a358" providerId="ADAL" clId="{90E0B3C4-CA7B-497F-842D-27CA34B367A1}" dt="2020-04-07T16:54:47.071" v="2983" actId="26606"/>
          <ac:spMkLst>
            <pc:docMk/>
            <pc:sldMk cId="3517268050" sldId="269"/>
            <ac:spMk id="18" creationId="{13CF9D9F-1672-4D0C-934E-CD9EE1BE54BA}"/>
          </ac:spMkLst>
        </pc:spChg>
        <pc:spChg chg="add">
          <ac:chgData name="Dunton, Morgan" userId="91b7a865-94d5-4c26-b837-ffc0a489a358" providerId="ADAL" clId="{90E0B3C4-CA7B-497F-842D-27CA34B367A1}" dt="2020-04-07T16:54:47.071" v="2983" actId="26606"/>
          <ac:spMkLst>
            <pc:docMk/>
            <pc:sldMk cId="3517268050" sldId="269"/>
            <ac:spMk id="25" creationId="{B66F8A2C-B8CF-4B20-9A73-2ADCF6302755}"/>
          </ac:spMkLst>
        </pc:spChg>
        <pc:spChg chg="add">
          <ac:chgData name="Dunton, Morgan" userId="91b7a865-94d5-4c26-b837-ffc0a489a358" providerId="ADAL" clId="{90E0B3C4-CA7B-497F-842D-27CA34B367A1}" dt="2020-04-07T16:54:47.071" v="2983" actId="26606"/>
          <ac:spMkLst>
            <pc:docMk/>
            <pc:sldMk cId="3517268050" sldId="269"/>
            <ac:spMk id="27" creationId="{180C23B1-7427-4DF4-BFF1-60CD7E93BC5F}"/>
          </ac:spMkLst>
        </pc:spChg>
        <pc:spChg chg="add">
          <ac:chgData name="Dunton, Morgan" userId="91b7a865-94d5-4c26-b837-ffc0a489a358" providerId="ADAL" clId="{90E0B3C4-CA7B-497F-842D-27CA34B367A1}" dt="2020-04-07T16:54:47.071" v="2983" actId="26606"/>
          <ac:spMkLst>
            <pc:docMk/>
            <pc:sldMk cId="3517268050" sldId="269"/>
            <ac:spMk id="29" creationId="{B5DD78E9-DE0D-47AF-A0DB-F475221E3DC7}"/>
          </ac:spMkLst>
        </pc:spChg>
        <pc:spChg chg="add">
          <ac:chgData name="Dunton, Morgan" userId="91b7a865-94d5-4c26-b837-ffc0a489a358" providerId="ADAL" clId="{90E0B3C4-CA7B-497F-842D-27CA34B367A1}" dt="2020-04-07T16:54:47.071" v="2983" actId="26606"/>
          <ac:spMkLst>
            <pc:docMk/>
            <pc:sldMk cId="3517268050" sldId="269"/>
            <ac:spMk id="31" creationId="{A118D329-2010-4A15-B57C-429FFAE35B11}"/>
          </ac:spMkLst>
        </pc:spChg>
        <pc:grpChg chg="add">
          <ac:chgData name="Dunton, Morgan" userId="91b7a865-94d5-4c26-b837-ffc0a489a358" providerId="ADAL" clId="{90E0B3C4-CA7B-497F-842D-27CA34B367A1}" dt="2020-04-07T16:54:47.071" v="2983" actId="26606"/>
          <ac:grpSpMkLst>
            <pc:docMk/>
            <pc:sldMk cId="3517268050" sldId="269"/>
            <ac:grpSpMk id="20" creationId="{1558C702-CA14-4264-B8FC-A5120F75DE0A}"/>
          </ac:grpSpMkLst>
        </pc:grpChg>
        <pc:cxnChg chg="add">
          <ac:chgData name="Dunton, Morgan" userId="91b7a865-94d5-4c26-b837-ffc0a489a358" providerId="ADAL" clId="{90E0B3C4-CA7B-497F-842D-27CA34B367A1}" dt="2020-04-07T16:54:47.071" v="2983" actId="26606"/>
          <ac:cxnSpMkLst>
            <pc:docMk/>
            <pc:sldMk cId="3517268050" sldId="269"/>
            <ac:cxnSpMk id="33" creationId="{994262BC-EE98-4BD6-82DB-4955E8DCC290}"/>
          </ac:cxnSpMkLst>
        </pc:cxnChg>
      </pc:sldChg>
      <pc:sldChg chg="addSp delSp modSp add">
        <pc:chgData name="Dunton, Morgan" userId="91b7a865-94d5-4c26-b837-ffc0a489a358" providerId="ADAL" clId="{90E0B3C4-CA7B-497F-842D-27CA34B367A1}" dt="2020-04-07T16:59:16.043" v="3023" actId="1076"/>
        <pc:sldMkLst>
          <pc:docMk/>
          <pc:sldMk cId="4241861525" sldId="270"/>
        </pc:sldMkLst>
        <pc:spChg chg="del">
          <ac:chgData name="Dunton, Morgan" userId="91b7a865-94d5-4c26-b837-ffc0a489a358" providerId="ADAL" clId="{90E0B3C4-CA7B-497F-842D-27CA34B367A1}" dt="2020-04-07T16:58:42.552" v="3017"/>
          <ac:spMkLst>
            <pc:docMk/>
            <pc:sldMk cId="4241861525" sldId="270"/>
            <ac:spMk id="2" creationId="{7A16BCB0-3326-4DB0-8967-D837B484A84C}"/>
          </ac:spMkLst>
        </pc:spChg>
        <pc:spChg chg="del">
          <ac:chgData name="Dunton, Morgan" userId="91b7a865-94d5-4c26-b837-ffc0a489a358" providerId="ADAL" clId="{90E0B3C4-CA7B-497F-842D-27CA34B367A1}" dt="2020-04-07T16:58:42.552" v="3017"/>
          <ac:spMkLst>
            <pc:docMk/>
            <pc:sldMk cId="4241861525" sldId="270"/>
            <ac:spMk id="3" creationId="{0B1A3DB3-544B-46AD-80A5-2C9ECDF7E2B3}"/>
          </ac:spMkLst>
        </pc:spChg>
        <pc:graphicFrameChg chg="add mod modGraphic">
          <ac:chgData name="Dunton, Morgan" userId="91b7a865-94d5-4c26-b837-ffc0a489a358" providerId="ADAL" clId="{90E0B3C4-CA7B-497F-842D-27CA34B367A1}" dt="2020-04-07T16:59:16.043" v="3023" actId="1076"/>
          <ac:graphicFrameMkLst>
            <pc:docMk/>
            <pc:sldMk cId="4241861525" sldId="270"/>
            <ac:graphicFrameMk id="6" creationId="{E8D7FF9D-665C-4FB8-9C4D-DC172141F98A}"/>
          </ac:graphicFrameMkLst>
        </pc:graphicFrameChg>
      </pc:sldChg>
      <pc:sldChg chg="addSp modSp add">
        <pc:chgData name="Dunton, Morgan" userId="91b7a865-94d5-4c26-b837-ffc0a489a358" providerId="ADAL" clId="{90E0B3C4-CA7B-497F-842D-27CA34B367A1}" dt="2020-04-07T17:00:15.008" v="3032" actId="20577"/>
        <pc:sldMkLst>
          <pc:docMk/>
          <pc:sldMk cId="3247062114" sldId="271"/>
        </pc:sldMkLst>
        <pc:graphicFrameChg chg="add mod modGraphic">
          <ac:chgData name="Dunton, Morgan" userId="91b7a865-94d5-4c26-b837-ffc0a489a358" providerId="ADAL" clId="{90E0B3C4-CA7B-497F-842D-27CA34B367A1}" dt="2020-04-07T17:00:15.008" v="3032" actId="20577"/>
          <ac:graphicFrameMkLst>
            <pc:docMk/>
            <pc:sldMk cId="3247062114" sldId="271"/>
            <ac:graphicFrameMk id="4" creationId="{CC1EB7B9-7D5A-49F1-94A8-4A425C0C477D}"/>
          </ac:graphicFrameMkLst>
        </pc:graphicFrameChg>
      </pc:sldChg>
      <pc:sldChg chg="addSp modSp add">
        <pc:chgData name="Dunton, Morgan" userId="91b7a865-94d5-4c26-b837-ffc0a489a358" providerId="ADAL" clId="{90E0B3C4-CA7B-497F-842D-27CA34B367A1}" dt="2020-04-07T17:01:31.822" v="3037" actId="255"/>
        <pc:sldMkLst>
          <pc:docMk/>
          <pc:sldMk cId="2163436336" sldId="272"/>
        </pc:sldMkLst>
        <pc:graphicFrameChg chg="add mod modGraphic">
          <ac:chgData name="Dunton, Morgan" userId="91b7a865-94d5-4c26-b837-ffc0a489a358" providerId="ADAL" clId="{90E0B3C4-CA7B-497F-842D-27CA34B367A1}" dt="2020-04-07T17:01:31.822" v="3037" actId="255"/>
          <ac:graphicFrameMkLst>
            <pc:docMk/>
            <pc:sldMk cId="2163436336" sldId="272"/>
            <ac:graphicFrameMk id="4" creationId="{6957E71A-BB42-424A-9C2D-5C5C83F51D59}"/>
          </ac:graphicFrameMkLst>
        </pc:graphicFrameChg>
      </pc:sldChg>
      <pc:sldChg chg="add del">
        <pc:chgData name="Dunton, Morgan" userId="91b7a865-94d5-4c26-b837-ffc0a489a358" providerId="ADAL" clId="{90E0B3C4-CA7B-497F-842D-27CA34B367A1}" dt="2020-04-07T17:02:20.243" v="3041" actId="2696"/>
        <pc:sldMkLst>
          <pc:docMk/>
          <pc:sldMk cId="2536756848" sldId="273"/>
        </pc:sldMkLst>
      </pc:sldChg>
      <pc:sldChg chg="add ord">
        <pc:chgData name="Dunton, Morgan" userId="91b7a865-94d5-4c26-b837-ffc0a489a358" providerId="ADAL" clId="{90E0B3C4-CA7B-497F-842D-27CA34B367A1}" dt="2020-04-07T17:02:18.006" v="3040"/>
        <pc:sldMkLst>
          <pc:docMk/>
          <pc:sldMk cId="2940406134" sldId="274"/>
        </pc:sldMkLst>
      </pc:sldChg>
      <pc:sldChg chg="modSp add modAnim">
        <pc:chgData name="Dunton, Morgan" userId="91b7a865-94d5-4c26-b837-ffc0a489a358" providerId="ADAL" clId="{90E0B3C4-CA7B-497F-842D-27CA34B367A1}" dt="2020-04-07T18:09:21.936" v="4188" actId="20577"/>
        <pc:sldMkLst>
          <pc:docMk/>
          <pc:sldMk cId="3474700393" sldId="275"/>
        </pc:sldMkLst>
        <pc:spChg chg="mod">
          <ac:chgData name="Dunton, Morgan" userId="91b7a865-94d5-4c26-b837-ffc0a489a358" providerId="ADAL" clId="{90E0B3C4-CA7B-497F-842D-27CA34B367A1}" dt="2020-04-07T17:05:33.237" v="3056" actId="20577"/>
          <ac:spMkLst>
            <pc:docMk/>
            <pc:sldMk cId="3474700393" sldId="275"/>
            <ac:spMk id="2" creationId="{2533FD67-1717-4ABC-B6F6-BBE8F4518B9F}"/>
          </ac:spMkLst>
        </pc:spChg>
        <pc:spChg chg="mod">
          <ac:chgData name="Dunton, Morgan" userId="91b7a865-94d5-4c26-b837-ffc0a489a358" providerId="ADAL" clId="{90E0B3C4-CA7B-497F-842D-27CA34B367A1}" dt="2020-04-07T18:09:21.936" v="4188" actId="20577"/>
          <ac:spMkLst>
            <pc:docMk/>
            <pc:sldMk cId="3474700393" sldId="275"/>
            <ac:spMk id="3" creationId="{E20F1B82-0883-4482-8EF6-3FE34C9757EE}"/>
          </ac:spMkLst>
        </pc:spChg>
      </pc:sldChg>
      <pc:sldChg chg="addSp modSp add mod setBg modNotesTx">
        <pc:chgData name="Dunton, Morgan" userId="91b7a865-94d5-4c26-b837-ffc0a489a358" providerId="ADAL" clId="{90E0B3C4-CA7B-497F-842D-27CA34B367A1}" dt="2020-04-07T17:18:57.192" v="3596" actId="20577"/>
        <pc:sldMkLst>
          <pc:docMk/>
          <pc:sldMk cId="557305052" sldId="276"/>
        </pc:sldMkLst>
        <pc:spChg chg="mod">
          <ac:chgData name="Dunton, Morgan" userId="91b7a865-94d5-4c26-b837-ffc0a489a358" providerId="ADAL" clId="{90E0B3C4-CA7B-497F-842D-27CA34B367A1}" dt="2020-04-07T17:11:11.382" v="3532" actId="26606"/>
          <ac:spMkLst>
            <pc:docMk/>
            <pc:sldMk cId="557305052" sldId="276"/>
            <ac:spMk id="2" creationId="{45B5F645-0063-4920-937D-872B28E7770A}"/>
          </ac:spMkLst>
        </pc:spChg>
        <pc:spChg chg="mod">
          <ac:chgData name="Dunton, Morgan" userId="91b7a865-94d5-4c26-b837-ffc0a489a358" providerId="ADAL" clId="{90E0B3C4-CA7B-497F-842D-27CA34B367A1}" dt="2020-04-07T17:11:20.510" v="3533" actId="255"/>
          <ac:spMkLst>
            <pc:docMk/>
            <pc:sldMk cId="557305052" sldId="276"/>
            <ac:spMk id="3" creationId="{7AE63ECB-2946-4106-BAFE-0E5369BD4648}"/>
          </ac:spMkLst>
        </pc:spChg>
        <pc:spChg chg="mod">
          <ac:chgData name="Dunton, Morgan" userId="91b7a865-94d5-4c26-b837-ffc0a489a358" providerId="ADAL" clId="{90E0B3C4-CA7B-497F-842D-27CA34B367A1}" dt="2020-04-07T17:11:11.382" v="3532" actId="26606"/>
          <ac:spMkLst>
            <pc:docMk/>
            <pc:sldMk cId="557305052" sldId="276"/>
            <ac:spMk id="4" creationId="{7929F67A-8731-4EF0-9840-EC2BFC4AFBDF}"/>
          </ac:spMkLst>
        </pc:spChg>
        <pc:spChg chg="mod">
          <ac:chgData name="Dunton, Morgan" userId="91b7a865-94d5-4c26-b837-ffc0a489a358" providerId="ADAL" clId="{90E0B3C4-CA7B-497F-842D-27CA34B367A1}" dt="2020-04-07T17:11:11.382" v="3532" actId="26606"/>
          <ac:spMkLst>
            <pc:docMk/>
            <pc:sldMk cId="557305052" sldId="276"/>
            <ac:spMk id="5" creationId="{C9DE12B3-5670-4920-83E7-DA71FA3AD905}"/>
          </ac:spMkLst>
        </pc:spChg>
        <pc:spChg chg="add">
          <ac:chgData name="Dunton, Morgan" userId="91b7a865-94d5-4c26-b837-ffc0a489a358" providerId="ADAL" clId="{90E0B3C4-CA7B-497F-842D-27CA34B367A1}" dt="2020-04-07T17:11:11.382" v="3532" actId="26606"/>
          <ac:spMkLst>
            <pc:docMk/>
            <pc:sldMk cId="557305052" sldId="276"/>
            <ac:spMk id="71" creationId="{6936D704-5904-42AD-9DA1-E236DCE15D6B}"/>
          </ac:spMkLst>
        </pc:spChg>
        <pc:picChg chg="add mod ord">
          <ac:chgData name="Dunton, Morgan" userId="91b7a865-94d5-4c26-b837-ffc0a489a358" providerId="ADAL" clId="{90E0B3C4-CA7B-497F-842D-27CA34B367A1}" dt="2020-04-07T17:11:11.382" v="3532" actId="26606"/>
          <ac:picMkLst>
            <pc:docMk/>
            <pc:sldMk cId="557305052" sldId="276"/>
            <ac:picMk id="9218" creationId="{24A4EF94-1133-458D-B00D-A385B8F81442}"/>
          </ac:picMkLst>
        </pc:picChg>
      </pc:sldChg>
      <pc:sldChg chg="modSp add">
        <pc:chgData name="Dunton, Morgan" userId="91b7a865-94d5-4c26-b837-ffc0a489a358" providerId="ADAL" clId="{90E0B3C4-CA7B-497F-842D-27CA34B367A1}" dt="2020-04-07T17:29:05.525" v="3921" actId="255"/>
        <pc:sldMkLst>
          <pc:docMk/>
          <pc:sldMk cId="2864900880" sldId="277"/>
        </pc:sldMkLst>
        <pc:spChg chg="mod">
          <ac:chgData name="Dunton, Morgan" userId="91b7a865-94d5-4c26-b837-ffc0a489a358" providerId="ADAL" clId="{90E0B3C4-CA7B-497F-842D-27CA34B367A1}" dt="2020-04-07T17:21:51.488" v="3612" actId="20577"/>
          <ac:spMkLst>
            <pc:docMk/>
            <pc:sldMk cId="2864900880" sldId="277"/>
            <ac:spMk id="2" creationId="{A31F711E-8B0B-4B1B-86A9-ABC3DD53A65E}"/>
          </ac:spMkLst>
        </pc:spChg>
        <pc:spChg chg="mod">
          <ac:chgData name="Dunton, Morgan" userId="91b7a865-94d5-4c26-b837-ffc0a489a358" providerId="ADAL" clId="{90E0B3C4-CA7B-497F-842D-27CA34B367A1}" dt="2020-04-07T17:29:05.525" v="3921" actId="255"/>
          <ac:spMkLst>
            <pc:docMk/>
            <pc:sldMk cId="2864900880" sldId="277"/>
            <ac:spMk id="3" creationId="{B3C0D849-BEB9-496D-B1B6-F5B98BC2F792}"/>
          </ac:spMkLst>
        </pc:spChg>
      </pc:sldChg>
      <pc:sldChg chg="addSp delSp modSp add mod setBg">
        <pc:chgData name="Dunton, Morgan" userId="91b7a865-94d5-4c26-b837-ffc0a489a358" providerId="ADAL" clId="{90E0B3C4-CA7B-497F-842D-27CA34B367A1}" dt="2020-04-07T17:37:41.412" v="3977" actId="26606"/>
        <pc:sldMkLst>
          <pc:docMk/>
          <pc:sldMk cId="4194065695" sldId="278"/>
        </pc:sldMkLst>
        <pc:spChg chg="mod">
          <ac:chgData name="Dunton, Morgan" userId="91b7a865-94d5-4c26-b837-ffc0a489a358" providerId="ADAL" clId="{90E0B3C4-CA7B-497F-842D-27CA34B367A1}" dt="2020-04-07T17:37:41.412" v="3977" actId="26606"/>
          <ac:spMkLst>
            <pc:docMk/>
            <pc:sldMk cId="4194065695" sldId="278"/>
            <ac:spMk id="2" creationId="{E8D09600-C66F-46ED-A885-BDEC53348774}"/>
          </ac:spMkLst>
        </pc:spChg>
        <pc:spChg chg="mod">
          <ac:chgData name="Dunton, Morgan" userId="91b7a865-94d5-4c26-b837-ffc0a489a358" providerId="ADAL" clId="{90E0B3C4-CA7B-497F-842D-27CA34B367A1}" dt="2020-04-07T17:37:41.412" v="3977" actId="26606"/>
          <ac:spMkLst>
            <pc:docMk/>
            <pc:sldMk cId="4194065695" sldId="278"/>
            <ac:spMk id="3" creationId="{16FFFC64-AA6B-4AAC-99D4-B2A5D84C2B77}"/>
          </ac:spMkLst>
        </pc:spChg>
        <pc:spChg chg="mod">
          <ac:chgData name="Dunton, Morgan" userId="91b7a865-94d5-4c26-b837-ffc0a489a358" providerId="ADAL" clId="{90E0B3C4-CA7B-497F-842D-27CA34B367A1}" dt="2020-04-07T17:37:41.412" v="3977" actId="26606"/>
          <ac:spMkLst>
            <pc:docMk/>
            <pc:sldMk cId="4194065695" sldId="278"/>
            <ac:spMk id="4" creationId="{22D4CEA7-38B3-4B74-92D1-6D1DF2A2ED6F}"/>
          </ac:spMkLst>
        </pc:spChg>
        <pc:spChg chg="mod">
          <ac:chgData name="Dunton, Morgan" userId="91b7a865-94d5-4c26-b837-ffc0a489a358" providerId="ADAL" clId="{90E0B3C4-CA7B-497F-842D-27CA34B367A1}" dt="2020-04-07T17:37:41.412" v="3977" actId="26606"/>
          <ac:spMkLst>
            <pc:docMk/>
            <pc:sldMk cId="4194065695" sldId="278"/>
            <ac:spMk id="5" creationId="{F41C9DD4-4590-42A0-91BB-3C73FA515453}"/>
          </ac:spMkLst>
        </pc:spChg>
        <pc:spChg chg="add del">
          <ac:chgData name="Dunton, Morgan" userId="91b7a865-94d5-4c26-b837-ffc0a489a358" providerId="ADAL" clId="{90E0B3C4-CA7B-497F-842D-27CA34B367A1}" dt="2020-04-07T17:31:41.806" v="3957"/>
          <ac:spMkLst>
            <pc:docMk/>
            <pc:sldMk cId="4194065695" sldId="278"/>
            <ac:spMk id="6" creationId="{88399162-8A64-4FE6-91D2-0B0D9548F159}"/>
          </ac:spMkLst>
        </pc:spChg>
        <pc:spChg chg="add del">
          <ac:chgData name="Dunton, Morgan" userId="91b7a865-94d5-4c26-b837-ffc0a489a358" providerId="ADAL" clId="{90E0B3C4-CA7B-497F-842D-27CA34B367A1}" dt="2020-04-07T17:31:48.954" v="3959"/>
          <ac:spMkLst>
            <pc:docMk/>
            <pc:sldMk cId="4194065695" sldId="278"/>
            <ac:spMk id="7" creationId="{F84433D2-751A-46F0-966C-974A02A9BFF5}"/>
          </ac:spMkLst>
        </pc:spChg>
        <pc:spChg chg="add">
          <ac:chgData name="Dunton, Morgan" userId="91b7a865-94d5-4c26-b837-ffc0a489a358" providerId="ADAL" clId="{90E0B3C4-CA7B-497F-842D-27CA34B367A1}" dt="2020-04-07T17:37:41.412" v="3977" actId="26606"/>
          <ac:spMkLst>
            <pc:docMk/>
            <pc:sldMk cId="4194065695" sldId="278"/>
            <ac:spMk id="10" creationId="{A009E310-C7C2-4F23-B466-4417C8ED3B99}"/>
          </ac:spMkLst>
        </pc:spChg>
        <pc:spChg chg="add">
          <ac:chgData name="Dunton, Morgan" userId="91b7a865-94d5-4c26-b837-ffc0a489a358" providerId="ADAL" clId="{90E0B3C4-CA7B-497F-842D-27CA34B367A1}" dt="2020-04-07T17:37:41.412" v="3977" actId="26606"/>
          <ac:spMkLst>
            <pc:docMk/>
            <pc:sldMk cId="4194065695" sldId="278"/>
            <ac:spMk id="12" creationId="{51A4F4A1-146B-4D29-852A-F60996679785}"/>
          </ac:spMkLst>
        </pc:spChg>
        <pc:spChg chg="add">
          <ac:chgData name="Dunton, Morgan" userId="91b7a865-94d5-4c26-b837-ffc0a489a358" providerId="ADAL" clId="{90E0B3C4-CA7B-497F-842D-27CA34B367A1}" dt="2020-04-07T17:37:41.412" v="3977" actId="26606"/>
          <ac:spMkLst>
            <pc:docMk/>
            <pc:sldMk cId="4194065695" sldId="278"/>
            <ac:spMk id="14" creationId="{A4C31FF5-F97E-4082-BFC5-A880DB9F3F00}"/>
          </ac:spMkLst>
        </pc:spChg>
        <pc:spChg chg="add">
          <ac:chgData name="Dunton, Morgan" userId="91b7a865-94d5-4c26-b837-ffc0a489a358" providerId="ADAL" clId="{90E0B3C4-CA7B-497F-842D-27CA34B367A1}" dt="2020-04-07T17:37:41.412" v="3977" actId="26606"/>
          <ac:spMkLst>
            <pc:docMk/>
            <pc:sldMk cId="4194065695" sldId="278"/>
            <ac:spMk id="16" creationId="{6015B4CE-42DE-4E9B-B800-B5B8142E6FCB}"/>
          </ac:spMkLst>
        </pc:spChg>
      </pc:sldChg>
      <pc:sldChg chg="addSp delSp modSp add mod setBg">
        <pc:chgData name="Dunton, Morgan" userId="91b7a865-94d5-4c26-b837-ffc0a489a358" providerId="ADAL" clId="{90E0B3C4-CA7B-497F-842D-27CA34B367A1}" dt="2020-04-07T17:37:19.229" v="3976" actId="26606"/>
        <pc:sldMkLst>
          <pc:docMk/>
          <pc:sldMk cId="1498512936" sldId="279"/>
        </pc:sldMkLst>
        <pc:spChg chg="del">
          <ac:chgData name="Dunton, Morgan" userId="91b7a865-94d5-4c26-b837-ffc0a489a358" providerId="ADAL" clId="{90E0B3C4-CA7B-497F-842D-27CA34B367A1}" dt="2020-04-07T17:36:43.509" v="3970"/>
          <ac:spMkLst>
            <pc:docMk/>
            <pc:sldMk cId="1498512936" sldId="279"/>
            <ac:spMk id="2" creationId="{85C5F399-A915-4B65-87C2-FB6B3C1A1213}"/>
          </ac:spMkLst>
        </pc:spChg>
        <pc:spChg chg="del">
          <ac:chgData name="Dunton, Morgan" userId="91b7a865-94d5-4c26-b837-ffc0a489a358" providerId="ADAL" clId="{90E0B3C4-CA7B-497F-842D-27CA34B367A1}" dt="2020-04-07T17:36:43.509" v="3970"/>
          <ac:spMkLst>
            <pc:docMk/>
            <pc:sldMk cId="1498512936" sldId="279"/>
            <ac:spMk id="3" creationId="{09291BA8-BA97-4FDB-8BF3-B76622DCB38E}"/>
          </ac:spMkLst>
        </pc:spChg>
        <pc:spChg chg="mod">
          <ac:chgData name="Dunton, Morgan" userId="91b7a865-94d5-4c26-b837-ffc0a489a358" providerId="ADAL" clId="{90E0B3C4-CA7B-497F-842D-27CA34B367A1}" dt="2020-04-07T17:37:19.229" v="3976" actId="26606"/>
          <ac:spMkLst>
            <pc:docMk/>
            <pc:sldMk cId="1498512936" sldId="279"/>
            <ac:spMk id="4" creationId="{C77204A7-8863-4C2F-B20F-98FB128439CE}"/>
          </ac:spMkLst>
        </pc:spChg>
        <pc:spChg chg="mod">
          <ac:chgData name="Dunton, Morgan" userId="91b7a865-94d5-4c26-b837-ffc0a489a358" providerId="ADAL" clId="{90E0B3C4-CA7B-497F-842D-27CA34B367A1}" dt="2020-04-07T17:37:19.229" v="3976" actId="26606"/>
          <ac:spMkLst>
            <pc:docMk/>
            <pc:sldMk cId="1498512936" sldId="279"/>
            <ac:spMk id="5" creationId="{02F2B9C0-9221-452A-B5BA-7494881A9FE1}"/>
          </ac:spMkLst>
        </pc:spChg>
        <pc:spChg chg="add del">
          <ac:chgData name="Dunton, Morgan" userId="91b7a865-94d5-4c26-b837-ffc0a489a358" providerId="ADAL" clId="{90E0B3C4-CA7B-497F-842D-27CA34B367A1}" dt="2020-04-07T17:36:48.221" v="3972"/>
          <ac:spMkLst>
            <pc:docMk/>
            <pc:sldMk cId="1498512936" sldId="279"/>
            <ac:spMk id="6" creationId="{0F2FC106-AFB6-43F7-AE33-9061C8B20085}"/>
          </ac:spMkLst>
        </pc:spChg>
        <pc:spChg chg="add del">
          <ac:chgData name="Dunton, Morgan" userId="91b7a865-94d5-4c26-b837-ffc0a489a358" providerId="ADAL" clId="{90E0B3C4-CA7B-497F-842D-27CA34B367A1}" dt="2020-04-07T17:37:19.204" v="3975" actId="26606"/>
          <ac:spMkLst>
            <pc:docMk/>
            <pc:sldMk cId="1498512936" sldId="279"/>
            <ac:spMk id="71" creationId="{F2155CD3-83BB-4AEA-A737-FFB45BF5B994}"/>
          </ac:spMkLst>
        </pc:spChg>
        <pc:spChg chg="add del">
          <ac:chgData name="Dunton, Morgan" userId="91b7a865-94d5-4c26-b837-ffc0a489a358" providerId="ADAL" clId="{90E0B3C4-CA7B-497F-842D-27CA34B367A1}" dt="2020-04-07T17:37:19.204" v="3975" actId="26606"/>
          <ac:spMkLst>
            <pc:docMk/>
            <pc:sldMk cId="1498512936" sldId="279"/>
            <ac:spMk id="73" creationId="{C9481AC0-C94A-42B2-A337-8F2BD27B4C96}"/>
          </ac:spMkLst>
        </pc:spChg>
        <pc:spChg chg="add del">
          <ac:chgData name="Dunton, Morgan" userId="91b7a865-94d5-4c26-b837-ffc0a489a358" providerId="ADAL" clId="{90E0B3C4-CA7B-497F-842D-27CA34B367A1}" dt="2020-04-07T17:37:19.204" v="3975" actId="26606"/>
          <ac:spMkLst>
            <pc:docMk/>
            <pc:sldMk cId="1498512936" sldId="279"/>
            <ac:spMk id="75" creationId="{9C990ECF-0B2F-4372-9715-326BA840E4E2}"/>
          </ac:spMkLst>
        </pc:spChg>
        <pc:spChg chg="add">
          <ac:chgData name="Dunton, Morgan" userId="91b7a865-94d5-4c26-b837-ffc0a489a358" providerId="ADAL" clId="{90E0B3C4-CA7B-497F-842D-27CA34B367A1}" dt="2020-04-07T17:37:19.229" v="3976" actId="26606"/>
          <ac:spMkLst>
            <pc:docMk/>
            <pc:sldMk cId="1498512936" sldId="279"/>
            <ac:spMk id="11268" creationId="{9664D085-C814-4D74-BCE0-2059F0DC0434}"/>
          </ac:spMkLst>
        </pc:spChg>
        <pc:spChg chg="add">
          <ac:chgData name="Dunton, Morgan" userId="91b7a865-94d5-4c26-b837-ffc0a489a358" providerId="ADAL" clId="{90E0B3C4-CA7B-497F-842D-27CA34B367A1}" dt="2020-04-07T17:37:19.229" v="3976" actId="26606"/>
          <ac:spMkLst>
            <pc:docMk/>
            <pc:sldMk cId="1498512936" sldId="279"/>
            <ac:spMk id="11269" creationId="{DDA5539E-D8B4-4F5A-B46F-C304F5D7A847}"/>
          </ac:spMkLst>
        </pc:spChg>
        <pc:picChg chg="add mod ord">
          <ac:chgData name="Dunton, Morgan" userId="91b7a865-94d5-4c26-b837-ffc0a489a358" providerId="ADAL" clId="{90E0B3C4-CA7B-497F-842D-27CA34B367A1}" dt="2020-04-07T17:37:19.229" v="3976" actId="26606"/>
          <ac:picMkLst>
            <pc:docMk/>
            <pc:sldMk cId="1498512936" sldId="279"/>
            <ac:picMk id="11266" creationId="{A54F62EF-3103-414C-95D9-A384AA1BEDD5}"/>
          </ac:picMkLst>
        </pc:picChg>
      </pc:sldChg>
      <pc:sldChg chg="addSp delSp modSp add">
        <pc:chgData name="Dunton, Morgan" userId="91b7a865-94d5-4c26-b837-ffc0a489a358" providerId="ADAL" clId="{90E0B3C4-CA7B-497F-842D-27CA34B367A1}" dt="2020-04-07T17:41:36.148" v="3983"/>
        <pc:sldMkLst>
          <pc:docMk/>
          <pc:sldMk cId="328340506" sldId="280"/>
        </pc:sldMkLst>
        <pc:spChg chg="add del mod">
          <ac:chgData name="Dunton, Morgan" userId="91b7a865-94d5-4c26-b837-ffc0a489a358" providerId="ADAL" clId="{90E0B3C4-CA7B-497F-842D-27CA34B367A1}" dt="2020-04-07T17:41:09.024" v="3981" actId="478"/>
          <ac:spMkLst>
            <pc:docMk/>
            <pc:sldMk cId="328340506" sldId="280"/>
            <ac:spMk id="4" creationId="{EBBB8035-EBAB-403E-81B2-89224E61FEE8}"/>
          </ac:spMkLst>
        </pc:spChg>
        <pc:picChg chg="add mod">
          <ac:chgData name="Dunton, Morgan" userId="91b7a865-94d5-4c26-b837-ffc0a489a358" providerId="ADAL" clId="{90E0B3C4-CA7B-497F-842D-27CA34B367A1}" dt="2020-04-07T17:41:36.148" v="3983"/>
          <ac:picMkLst>
            <pc:docMk/>
            <pc:sldMk cId="328340506" sldId="280"/>
            <ac:picMk id="5" creationId="{B29E98EF-489F-45C5-B014-DBDFAEAE54FB}"/>
          </ac:picMkLst>
        </pc:picChg>
      </pc:sldChg>
      <pc:sldChg chg="addSp modSp add">
        <pc:chgData name="Dunton, Morgan" userId="91b7a865-94d5-4c26-b837-ffc0a489a358" providerId="ADAL" clId="{90E0B3C4-CA7B-497F-842D-27CA34B367A1}" dt="2020-04-07T17:44:23.308" v="4185" actId="20577"/>
        <pc:sldMkLst>
          <pc:docMk/>
          <pc:sldMk cId="2997246795" sldId="281"/>
        </pc:sldMkLst>
        <pc:spChg chg="add mod">
          <ac:chgData name="Dunton, Morgan" userId="91b7a865-94d5-4c26-b837-ffc0a489a358" providerId="ADAL" clId="{90E0B3C4-CA7B-497F-842D-27CA34B367A1}" dt="2020-04-07T17:42:13.029" v="3990" actId="20577"/>
          <ac:spMkLst>
            <pc:docMk/>
            <pc:sldMk cId="2997246795" sldId="281"/>
            <ac:spMk id="4" creationId="{471AFA32-910B-442F-A672-58EBAB21D1F9}"/>
          </ac:spMkLst>
        </pc:spChg>
        <pc:spChg chg="add mod">
          <ac:chgData name="Dunton, Morgan" userId="91b7a865-94d5-4c26-b837-ffc0a489a358" providerId="ADAL" clId="{90E0B3C4-CA7B-497F-842D-27CA34B367A1}" dt="2020-04-07T17:44:23.308" v="4185" actId="20577"/>
          <ac:spMkLst>
            <pc:docMk/>
            <pc:sldMk cId="2997246795" sldId="281"/>
            <ac:spMk id="5" creationId="{85B0628F-82C2-4BB3-913B-76639E51C810}"/>
          </ac:spMkLst>
        </pc:spChg>
      </pc:sldChg>
      <pc:sldChg chg="addSp delSp modSp add">
        <pc:chgData name="Dunton, Morgan" userId="91b7a865-94d5-4c26-b837-ffc0a489a358" providerId="ADAL" clId="{90E0B3C4-CA7B-497F-842D-27CA34B367A1}" dt="2020-04-08T15:27:07.460" v="4281" actId="20577"/>
        <pc:sldMkLst>
          <pc:docMk/>
          <pc:sldMk cId="2684538644" sldId="282"/>
        </pc:sldMkLst>
        <pc:spChg chg="del">
          <ac:chgData name="Dunton, Morgan" userId="91b7a865-94d5-4c26-b837-ffc0a489a358" providerId="ADAL" clId="{90E0B3C4-CA7B-497F-842D-27CA34B367A1}" dt="2020-04-08T15:26:35.194" v="4214"/>
          <ac:spMkLst>
            <pc:docMk/>
            <pc:sldMk cId="2684538644" sldId="282"/>
            <ac:spMk id="2" creationId="{6915D15B-33A0-4069-AC09-224F19AB82E2}"/>
          </ac:spMkLst>
        </pc:spChg>
        <pc:spChg chg="del">
          <ac:chgData name="Dunton, Morgan" userId="91b7a865-94d5-4c26-b837-ffc0a489a358" providerId="ADAL" clId="{90E0B3C4-CA7B-497F-842D-27CA34B367A1}" dt="2020-04-08T15:26:35.194" v="4214"/>
          <ac:spMkLst>
            <pc:docMk/>
            <pc:sldMk cId="2684538644" sldId="282"/>
            <ac:spMk id="3" creationId="{858AF794-04E0-42F1-819E-44E5B19D497F}"/>
          </ac:spMkLst>
        </pc:spChg>
        <pc:spChg chg="add mod">
          <ac:chgData name="Dunton, Morgan" userId="91b7a865-94d5-4c26-b837-ffc0a489a358" providerId="ADAL" clId="{90E0B3C4-CA7B-497F-842D-27CA34B367A1}" dt="2020-04-08T15:26:55.790" v="4258" actId="20577"/>
          <ac:spMkLst>
            <pc:docMk/>
            <pc:sldMk cId="2684538644" sldId="282"/>
            <ac:spMk id="6" creationId="{50028AD3-6772-4F1A-85B4-B2129E0E0180}"/>
          </ac:spMkLst>
        </pc:spChg>
        <pc:spChg chg="add mod">
          <ac:chgData name="Dunton, Morgan" userId="91b7a865-94d5-4c26-b837-ffc0a489a358" providerId="ADAL" clId="{90E0B3C4-CA7B-497F-842D-27CA34B367A1}" dt="2020-04-08T15:27:07.460" v="4281" actId="20577"/>
          <ac:spMkLst>
            <pc:docMk/>
            <pc:sldMk cId="2684538644" sldId="282"/>
            <ac:spMk id="7" creationId="{CE4D0D4B-E569-4A83-A16F-01C9CB5FA22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E3A433-B1B5-4A3E-BBB3-E61E9C72A3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D9B98-B38C-402F-9770-9FDCA82B77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3BEA8-166B-46C0-B998-12217CE2348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9EC4C-79E9-4601-8DDC-62C1250D72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2CB88-8CDC-4388-BBD6-BA813638E1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EF66-8D3C-4B26-B58D-1DFAB7CA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58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777E5-0411-49F9-86A5-B6A40630055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593B9-513A-431D-80D5-66F0C3197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students do this together? Do you have the ability to assign in groups? Can this be done with comments on a common document?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593B9-513A-431D-80D5-66F0C3197F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5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 do in the classroom because we are in the classroom?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593B9-513A-431D-80D5-66F0C3197F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9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4/7/2020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8ACCEA-3AE2-4999-97A9-1197F1CF3E8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330B7-0CFF-4383-AF14-FBB874202A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" y="6502445"/>
            <a:ext cx="795393" cy="2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4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2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D292E-D155-4065-9E44-3BA8C6AE3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03" y="6292005"/>
            <a:ext cx="795393" cy="2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0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4/7/2020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68ACCEA-3AE2-4999-97A9-1197F1CF3E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DE47F0-CF54-4A72-AA36-FE8F5BFB60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8013"/>
            <a:ext cx="795393" cy="2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24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E96C08-899A-48A6-9297-872333EC6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03" y="6292005"/>
            <a:ext cx="795393" cy="2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7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ADB9BD-AC0A-47BB-BDAF-BE1C92C3A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03" y="6307672"/>
            <a:ext cx="795393" cy="2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3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5D479-C002-4C1E-88C3-8721C5056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03" y="6292005"/>
            <a:ext cx="795393" cy="2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1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8ACCEA-3AE2-4999-97A9-1197F1CF3E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5EA410-7FE6-49B1-BF06-B9ED7FF01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58" y="6292005"/>
            <a:ext cx="795393" cy="2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4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4/7/2020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8ACCEA-3AE2-4999-97A9-1197F1CF3E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477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4/7/2020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8ACCEA-3AE2-4999-97A9-1197F1CF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3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rec/download/vcF4cev7_W43HNfG5gSDAqV6W429LvmshyZI_fJYxEiyW3IFZFakZrESZbDsebp5SLfVMyU7wqoYwGq5" TargetMode="External"/><Relationship Id="rId2" Type="http://schemas.openxmlformats.org/officeDocument/2006/relationships/hyperlink" Target="https://zoom.us/rec/play/u50scu-sq2k3HoCdsQSDBqd6W43uLfmshCNN-fQIyUixBXMBNwGiMrASZ7eY6H-Z_fgItxL6umcsgfiH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dhaminstitute.org/covid-19-home-learnin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ultofpedagogy.com/distance-learning/" TargetMode="External"/><Relationship Id="rId4" Type="http://schemas.openxmlformats.org/officeDocument/2006/relationships/hyperlink" Target="https://fordhaminstitute.org/national/commentary/planning-ela-age-remote-learnin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8QSO7H9yRUY&amp;list=PLJDiJ7GsjAviZIYtM7n1l7BFE2DUgBc_2&amp;index=18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aPatGkDV5Nqq9A7q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4E50-DB69-413B-BE91-E1886D12D2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Clarity and Feedback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CF2DA-B344-4D7A-BA24-3ED8A4E46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Engaging with students while learning from a distance</a:t>
            </a:r>
          </a:p>
          <a:p>
            <a:r>
              <a:rPr lang="en-US" dirty="0"/>
              <a:t>Recorded 4/7/2020</a:t>
            </a:r>
          </a:p>
        </p:txBody>
      </p:sp>
    </p:spTree>
    <p:extLst>
      <p:ext uri="{BB962C8B-B14F-4D97-AF65-F5344CB8AC3E}">
        <p14:creationId xmlns:p14="http://schemas.microsoft.com/office/powerpoint/2010/main" val="98391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C98A86-5D90-4A2C-838D-659707E73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300">
                <a:solidFill>
                  <a:schemeClr val="tx1"/>
                </a:solidFill>
              </a:rPr>
              <a:t>How is this context different from your classroom approach?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E4B384-8753-4611-8B55-4AD31FB18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3440" y="1272800"/>
            <a:ext cx="2481307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400" spc="80" dirty="0"/>
              <a:t>What are you letting go?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400" spc="80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400" spc="80" dirty="0"/>
              <a:t>What can you not do?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FDB6-3EDC-42AB-9354-7055B62B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3440" y="5714047"/>
            <a:ext cx="155448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7A6B5-C4CB-4E4C-AF4E-C47FD5D7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668ACCEA-3AE2-4999-97A9-1197F1CF3E8B}" type="slidenum"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26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6DA8A-3688-4983-85C7-15F9AF45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CEE30-F892-4A66-BD47-802B2794D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This is hard – and becomes hard again with more complex text! </a:t>
            </a:r>
          </a:p>
          <a:p>
            <a:r>
              <a:rPr lang="en-US" sz="2400" dirty="0"/>
              <a:t>Annotating text – digital format or paper copy</a:t>
            </a:r>
          </a:p>
          <a:p>
            <a:r>
              <a:rPr lang="en-US" sz="2400" dirty="0"/>
              <a:t>Can you color code?</a:t>
            </a:r>
          </a:p>
          <a:p>
            <a:pPr lvl="1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Main topic or theme</a:t>
            </a:r>
          </a:p>
          <a:p>
            <a:pPr lvl="1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Claims or big ideas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Crucial details or supporting evidence 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Key vocabulary or terms/phrases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Highly charged language </a:t>
            </a:r>
          </a:p>
          <a:p>
            <a:pPr lvl="1"/>
            <a:r>
              <a:rPr lang="en-US" sz="2400" dirty="0">
                <a:solidFill>
                  <a:srgbClr val="A828A8"/>
                </a:solidFill>
              </a:rPr>
              <a:t>Irrelevant or unnecessary information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ED388-8E6B-4518-A874-07C93ACA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3FE13-CC8F-4D3F-91DC-C9BDCB2A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252D-724F-45FA-AA43-E5604773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Summarize and get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197E9-DA83-4C22-88B4-4B711FA0D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Feedback to advance learning should focus on the learning intention and success criteria. </a:t>
            </a:r>
          </a:p>
          <a:p>
            <a:r>
              <a:rPr lang="en-US" sz="2400" dirty="0"/>
              <a:t>Focus on the elements of the text </a:t>
            </a:r>
          </a:p>
          <a:p>
            <a:r>
              <a:rPr lang="en-US" sz="2400" dirty="0"/>
              <a:t>Did you notice that the text . . . ? </a:t>
            </a:r>
          </a:p>
          <a:p>
            <a:r>
              <a:rPr lang="en-US" sz="2400" dirty="0"/>
              <a:t>Why did the author . . . ?</a:t>
            </a:r>
          </a:p>
          <a:p>
            <a:r>
              <a:rPr lang="en-US" sz="2400" dirty="0"/>
              <a:t>What do these words mean . . . ?</a:t>
            </a:r>
          </a:p>
          <a:p>
            <a:r>
              <a:rPr lang="en-US" sz="2400" dirty="0"/>
              <a:t>What might be another way of saying . . .? How would that effect the text?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7881F-C85A-448E-AA49-4E6D2828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4898-097C-40A0-B7DD-AA04CC49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7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9643-E4EA-4A58-9ED1-A2EE14E5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Summarize – a simple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BB44B-4B2D-4E50-823B-9BBE29645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7461"/>
            <a:ext cx="10058400" cy="4187579"/>
          </a:xfrm>
        </p:spPr>
        <p:txBody>
          <a:bodyPr>
            <a:noAutofit/>
          </a:bodyPr>
          <a:lstStyle/>
          <a:p>
            <a:r>
              <a:rPr lang="en-US" sz="2400" dirty="0"/>
              <a:t>Create a 5 word summary</a:t>
            </a:r>
          </a:p>
          <a:p>
            <a:pPr lvl="1"/>
            <a:r>
              <a:rPr lang="en-US" sz="2400" dirty="0"/>
              <a:t>Represent the text in only 5 words. This does not have to be a sentence or phrases, just 5 words.</a:t>
            </a:r>
          </a:p>
          <a:p>
            <a:r>
              <a:rPr lang="en-US" sz="2400" dirty="0"/>
              <a:t>Work with 2 partners</a:t>
            </a:r>
          </a:p>
          <a:p>
            <a:pPr lvl="1"/>
            <a:r>
              <a:rPr lang="en-US" sz="2400" dirty="0"/>
              <a:t>Share your 5 words then agree on just 5 words to represent the text from the whole group</a:t>
            </a:r>
          </a:p>
          <a:p>
            <a:pPr lvl="1"/>
            <a:r>
              <a:rPr lang="en-US" sz="2400" dirty="0"/>
              <a:t>Describe the process of agreeing on 5 words</a:t>
            </a:r>
          </a:p>
          <a:p>
            <a:r>
              <a:rPr lang="en-US" sz="2400" dirty="0"/>
              <a:t>Now write a summary of the text using the 5 words as a guide </a:t>
            </a:r>
          </a:p>
          <a:p>
            <a:r>
              <a:rPr lang="en-US" sz="2400" dirty="0"/>
              <a:t>What is the added value? – when/how do students get and give feedback?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BA645-9B58-42CA-80B1-E68839CE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BE5A3-C03D-462F-ABD6-DAEBC3ED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D1924-425D-451A-8EAD-A8F82344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Summarize &amp; Synthesize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2DD54-B2F4-430F-B7DC-9A15AEA1B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Look across multiple texts</a:t>
            </a:r>
          </a:p>
          <a:p>
            <a:r>
              <a:rPr lang="en-US" sz="2400" dirty="0"/>
              <a:t>What is the same, what is different?</a:t>
            </a:r>
          </a:p>
          <a:p>
            <a:pPr lvl="1"/>
            <a:r>
              <a:rPr lang="en-US" sz="2400" dirty="0"/>
              <a:t>Information</a:t>
            </a:r>
          </a:p>
          <a:p>
            <a:pPr lvl="1"/>
            <a:r>
              <a:rPr lang="en-US" sz="2400" dirty="0"/>
              <a:t>Style – structure, format </a:t>
            </a:r>
          </a:p>
          <a:p>
            <a:pPr lvl="1"/>
            <a:r>
              <a:rPr lang="en-US" sz="2400" dirty="0"/>
              <a:t>Language  - passive, impassioned? </a:t>
            </a:r>
          </a:p>
          <a:p>
            <a:r>
              <a:rPr lang="en-US" sz="2400" dirty="0"/>
              <a:t>Summary reflects analysis more than bare content </a:t>
            </a:r>
          </a:p>
          <a:p>
            <a:r>
              <a:rPr lang="en-US" sz="2400" dirty="0"/>
              <a:t>Summary also reflects best evidence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77E45-161A-4697-A239-A2DB2990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C6815-5E8D-4374-B8DA-A59E8BC7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9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8ACA-246A-4377-BE9E-2C06DF84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Can students reflect on their own learning? (feedback to self)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DAA0E7D-D867-4F1A-9C77-173B97DD47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103438"/>
          <a:ext cx="10058598" cy="3932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866">
                  <a:extLst>
                    <a:ext uri="{9D8B030D-6E8A-4147-A177-3AD203B41FA5}">
                      <a16:colId xmlns:a16="http://schemas.microsoft.com/office/drawing/2014/main" val="3022489315"/>
                    </a:ext>
                  </a:extLst>
                </a:gridCol>
                <a:gridCol w="3352866">
                  <a:extLst>
                    <a:ext uri="{9D8B030D-6E8A-4147-A177-3AD203B41FA5}">
                      <a16:colId xmlns:a16="http://schemas.microsoft.com/office/drawing/2014/main" val="3222326548"/>
                    </a:ext>
                  </a:extLst>
                </a:gridCol>
                <a:gridCol w="3352866">
                  <a:extLst>
                    <a:ext uri="{9D8B030D-6E8A-4147-A177-3AD203B41FA5}">
                      <a16:colId xmlns:a16="http://schemas.microsoft.com/office/drawing/2014/main" val="1075659310"/>
                    </a:ext>
                  </a:extLst>
                </a:gridCol>
              </a:tblGrid>
              <a:tr h="191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TO MAKE IT BETTER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45" marR="1134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SUCCESS CRITERIA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45" marR="1134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DONE WITH DISTINCTION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45" marR="113445" marT="0" marB="0" anchor="ctr"/>
                </a:tc>
                <a:extLst>
                  <a:ext uri="{0D108BD9-81ED-4DB2-BD59-A6C34878D82A}">
                    <a16:rowId xmlns:a16="http://schemas.microsoft.com/office/drawing/2014/main" val="1204733108"/>
                  </a:ext>
                </a:extLst>
              </a:tr>
              <a:tr h="8152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45" marR="1134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Shows an understanding of the text’s central idea(s) and of most important details and how they interrelate, demonstrating a comprehensive understanding of the text.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45" marR="1134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45" marR="113445" marT="0" marB="0"/>
                </a:tc>
                <a:extLst>
                  <a:ext uri="{0D108BD9-81ED-4DB2-BD59-A6C34878D82A}">
                    <a16:rowId xmlns:a16="http://schemas.microsoft.com/office/drawing/2014/main" val="2162091705"/>
                  </a:ext>
                </a:extLst>
              </a:tr>
              <a:tr h="575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45" marR="1134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Is free of errors of fact or interpretation with regard to the text.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45" marR="1134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45" marR="113445" marT="0" marB="0"/>
                </a:tc>
                <a:extLst>
                  <a:ext uri="{0D108BD9-81ED-4DB2-BD59-A6C34878D82A}">
                    <a16:rowId xmlns:a16="http://schemas.microsoft.com/office/drawing/2014/main" val="2307927107"/>
                  </a:ext>
                </a:extLst>
              </a:tr>
              <a:tr h="623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45" marR="1134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Offers an insightful analysis of the source text and demonstrates a sophisticated understanding of the analytical task.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45" marR="1134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45" marR="113445" marT="0" marB="0"/>
                </a:tc>
                <a:extLst>
                  <a:ext uri="{0D108BD9-81ED-4DB2-BD59-A6C34878D82A}">
                    <a16:rowId xmlns:a16="http://schemas.microsoft.com/office/drawing/2014/main" val="597722931"/>
                  </a:ext>
                </a:extLst>
              </a:tr>
              <a:tr h="9590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45" marR="1134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Offers a thorough, well-considered evaluation of the author’s use of evidence, reasoning, and/or stylistic and persuasive elements, and/or other feature(s).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45" marR="1134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45" marR="113445" marT="0" marB="0"/>
                </a:tc>
                <a:extLst>
                  <a:ext uri="{0D108BD9-81ED-4DB2-BD59-A6C34878D82A}">
                    <a16:rowId xmlns:a16="http://schemas.microsoft.com/office/drawing/2014/main" val="4060935334"/>
                  </a:ext>
                </a:extLst>
              </a:tr>
              <a:tr h="767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45" marR="1134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Focuses consistently on those features of the text that are most relevant to addressing the task.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45" marR="1134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45" marR="113445" marT="0" marB="0"/>
                </a:tc>
                <a:extLst>
                  <a:ext uri="{0D108BD9-81ED-4DB2-BD59-A6C34878D82A}">
                    <a16:rowId xmlns:a16="http://schemas.microsoft.com/office/drawing/2014/main" val="295364828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7F3DF-9A72-4D20-8A0E-0A3018B4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58F65-97D1-4120-95B8-B5264181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43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4CEBD-809F-4ECA-ACCD-E1041171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F491D-13DE-4F97-9516-9DE3424A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D7FF9D-665C-4FB8-9C4D-DC172141F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497396"/>
              </p:ext>
            </p:extLst>
          </p:nvPr>
        </p:nvGraphicFramePr>
        <p:xfrm>
          <a:off x="1139034" y="499943"/>
          <a:ext cx="9913932" cy="5718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4644">
                  <a:extLst>
                    <a:ext uri="{9D8B030D-6E8A-4147-A177-3AD203B41FA5}">
                      <a16:colId xmlns:a16="http://schemas.microsoft.com/office/drawing/2014/main" val="102709134"/>
                    </a:ext>
                  </a:extLst>
                </a:gridCol>
                <a:gridCol w="3304644">
                  <a:extLst>
                    <a:ext uri="{9D8B030D-6E8A-4147-A177-3AD203B41FA5}">
                      <a16:colId xmlns:a16="http://schemas.microsoft.com/office/drawing/2014/main" val="2258998006"/>
                    </a:ext>
                  </a:extLst>
                </a:gridCol>
                <a:gridCol w="3304644">
                  <a:extLst>
                    <a:ext uri="{9D8B030D-6E8A-4147-A177-3AD203B41FA5}">
                      <a16:colId xmlns:a16="http://schemas.microsoft.com/office/drawing/2014/main" val="1041866566"/>
                    </a:ext>
                  </a:extLst>
                </a:gridCol>
              </a:tblGrid>
              <a:tr h="837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 MAKE IT BETTER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SUCCESS CRITERIA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DONE WITH DISTINCTION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7945857"/>
                  </a:ext>
                </a:extLst>
              </a:tr>
              <a:tr h="48815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Shows an understanding of the text’s central idea(s) and of most important details and how they interrelate, demonstrating a comprehensive understanding of the text.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4714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86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39C99-E593-4AEE-8D53-8759C6DB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41D676-9105-4EA3-A13C-D127606F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1EB7B9-7D5A-49F1-94A8-4A425C0C4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846830"/>
              </p:ext>
            </p:extLst>
          </p:nvPr>
        </p:nvGraphicFramePr>
        <p:xfrm>
          <a:off x="1231641" y="363894"/>
          <a:ext cx="9461241" cy="5812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3747">
                  <a:extLst>
                    <a:ext uri="{9D8B030D-6E8A-4147-A177-3AD203B41FA5}">
                      <a16:colId xmlns:a16="http://schemas.microsoft.com/office/drawing/2014/main" val="2132633384"/>
                    </a:ext>
                  </a:extLst>
                </a:gridCol>
                <a:gridCol w="3153747">
                  <a:extLst>
                    <a:ext uri="{9D8B030D-6E8A-4147-A177-3AD203B41FA5}">
                      <a16:colId xmlns:a16="http://schemas.microsoft.com/office/drawing/2014/main" val="2880382873"/>
                    </a:ext>
                  </a:extLst>
                </a:gridCol>
                <a:gridCol w="3153747">
                  <a:extLst>
                    <a:ext uri="{9D8B030D-6E8A-4147-A177-3AD203B41FA5}">
                      <a16:colId xmlns:a16="http://schemas.microsoft.com/office/drawing/2014/main" val="1216350170"/>
                    </a:ext>
                  </a:extLst>
                </a:gridCol>
              </a:tblGrid>
              <a:tr h="1453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 MAKE IT BETTER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SUCCESS CRITERIA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DONE WITH DISTINCTION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7270639"/>
                  </a:ext>
                </a:extLst>
              </a:tr>
              <a:tr h="4359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Is free of errors of fact or interpretation with regard to the text(s).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1937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06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E939A4-E912-466C-871F-7547A69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66F31A-0044-44D8-AB39-4EC02905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57E71A-BB42-424A-9C2D-5C5C83F51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803159"/>
              </p:ext>
            </p:extLst>
          </p:nvPr>
        </p:nvGraphicFramePr>
        <p:xfrm>
          <a:off x="1365379" y="395936"/>
          <a:ext cx="9461241" cy="5812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3747">
                  <a:extLst>
                    <a:ext uri="{9D8B030D-6E8A-4147-A177-3AD203B41FA5}">
                      <a16:colId xmlns:a16="http://schemas.microsoft.com/office/drawing/2014/main" val="2057052843"/>
                    </a:ext>
                  </a:extLst>
                </a:gridCol>
                <a:gridCol w="3153747">
                  <a:extLst>
                    <a:ext uri="{9D8B030D-6E8A-4147-A177-3AD203B41FA5}">
                      <a16:colId xmlns:a16="http://schemas.microsoft.com/office/drawing/2014/main" val="3843351889"/>
                    </a:ext>
                  </a:extLst>
                </a:gridCol>
                <a:gridCol w="3153747">
                  <a:extLst>
                    <a:ext uri="{9D8B030D-6E8A-4147-A177-3AD203B41FA5}">
                      <a16:colId xmlns:a16="http://schemas.microsoft.com/office/drawing/2014/main" val="754769261"/>
                    </a:ext>
                  </a:extLst>
                </a:gridCol>
              </a:tblGrid>
              <a:tr h="1453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 MAKE IT BETTER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SUCCESS CRITERIA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DONE WITH DISTINCTION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1145319"/>
                  </a:ext>
                </a:extLst>
              </a:tr>
              <a:tr h="4359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Offers a thorough, well-considered evaluation of the author’s use of evidence, reasoning, and/or stylistic and persuasive elements, and/or other feature(s).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46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436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A359B-BA30-421C-AB1B-B0382F714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Objectives and Learning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6A75-1306-43C4-90AB-7C358187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84838"/>
            <a:ext cx="10058400" cy="42502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OBJECTIVE: DEVELOP EVIDENCE-BASED RESPONSES</a:t>
            </a:r>
          </a:p>
          <a:p>
            <a:pPr marL="0" indent="0">
              <a:buNone/>
            </a:pPr>
            <a:r>
              <a:rPr lang="en-US" sz="2000" dirty="0"/>
              <a:t>Learning intentions:</a:t>
            </a:r>
          </a:p>
          <a:p>
            <a:r>
              <a:rPr lang="en-US" sz="2000" dirty="0"/>
              <a:t>Analyze appropriately complex text</a:t>
            </a:r>
          </a:p>
          <a:p>
            <a:pPr lvl="1"/>
            <a:r>
              <a:rPr lang="en-US" sz="2000" dirty="0"/>
              <a:t>Summarize whole or parts</a:t>
            </a:r>
          </a:p>
          <a:p>
            <a:pPr lvl="1"/>
            <a:r>
              <a:rPr lang="en-US" sz="2000" dirty="0"/>
              <a:t>Analyze for style, purpose, effect</a:t>
            </a:r>
          </a:p>
          <a:p>
            <a:pPr lvl="1"/>
            <a:r>
              <a:rPr lang="en-US" sz="2000" dirty="0"/>
              <a:t>Prioritize value of evidence provided</a:t>
            </a:r>
          </a:p>
          <a:p>
            <a:pPr lvl="1"/>
            <a:r>
              <a:rPr lang="en-US" sz="2000" dirty="0"/>
              <a:t>Determine what may be missing or unstated</a:t>
            </a:r>
          </a:p>
          <a:p>
            <a:r>
              <a:rPr lang="en-US" sz="2000" dirty="0"/>
              <a:t>Synthesize information from multiple texts</a:t>
            </a:r>
          </a:p>
          <a:p>
            <a:pPr lvl="1"/>
            <a:r>
              <a:rPr lang="en-US" sz="2000" dirty="0"/>
              <a:t>Summarize across texts </a:t>
            </a:r>
          </a:p>
          <a:p>
            <a:pPr lvl="1"/>
            <a:r>
              <a:rPr lang="en-US" sz="2000" dirty="0"/>
              <a:t>Analyze for purpose, bias, style, effect</a:t>
            </a:r>
          </a:p>
          <a:p>
            <a:pPr lvl="1"/>
            <a:r>
              <a:rPr lang="en-US" sz="2000" dirty="0"/>
              <a:t>Account for conflicting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52A47-9D5F-4F48-89B6-992115D2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D1C4B-E6C5-48FF-99CC-57EA0F70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028AD3-6772-4F1A-85B4-B2129E0E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recording: </a:t>
            </a:r>
            <a:br>
              <a:rPr lang="en-US" dirty="0"/>
            </a:br>
            <a:r>
              <a:rPr lang="en-US" dirty="0">
                <a:hlinkClick r:id="rId2"/>
              </a:rPr>
              <a:t>click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4D0D4B-E569-4A83-A16F-01C9CB5FA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 box  - </a:t>
            </a:r>
            <a:r>
              <a:rPr lang="en-US" dirty="0">
                <a:hlinkClick r:id="rId3"/>
              </a:rPr>
              <a:t>click here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4119F-28F4-416F-8B42-AD1C5491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706DE-C4A6-4058-AFBC-3EC0F0DE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38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3FD67-1717-4ABC-B6F6-BBE8F451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F1B82-0883-4482-8EF6-3FE34C975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Explain how the author uses precise language to accomplish the purpose of the text.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Compare the information from the three sources and determine why some </a:t>
            </a:r>
            <a:r>
              <a:rPr lang="en-US" sz="2800"/>
              <a:t>information may </a:t>
            </a:r>
            <a:r>
              <a:rPr lang="en-US" sz="2800" dirty="0"/>
              <a:t>be conflicting.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Determine the essential characteristics of the author’s style. Describe how a reader would recognize a work by this author.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4AE1D-750D-4D7B-97AB-9A24CB1BA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8D2A3-E23B-43E6-9678-6FD1B7F2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0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F645-0063-4920-937D-872B28E7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4400"/>
              <a:t>Focus, Purpose, Letting Go</a:t>
            </a:r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936D704-5904-42AD-9DA1-E236DCE15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appiness is Letting Go of Outcomes">
            <a:extLst>
              <a:ext uri="{FF2B5EF4-FFF2-40B4-BE49-F238E27FC236}">
                <a16:creationId xmlns:a16="http://schemas.microsoft.com/office/drawing/2014/main" id="{24A4EF94-1133-458D-B00D-A385B8F8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654" y="2026523"/>
            <a:ext cx="5367165" cy="28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63ECB-2946-4106-BAFE-0E5369BD4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en-US" sz="3200" dirty="0"/>
              <a:t>What are we letting go in this approach?</a:t>
            </a:r>
          </a:p>
          <a:p>
            <a:r>
              <a:rPr lang="en-US" sz="3200" dirty="0"/>
              <a:t>How are we focusing with this approach? </a:t>
            </a:r>
          </a:p>
          <a:p>
            <a:r>
              <a:rPr lang="en-US" sz="3200" dirty="0"/>
              <a:t>What else might we do?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9F67A-8731-4EF0-9840-EC2BFC4A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6830" y="6307672"/>
            <a:ext cx="274320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E12B3-5670-4920-83E7-DA71FA3A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6307672"/>
            <a:ext cx="14630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8ACCEA-3AE2-4999-97A9-1197F1CF3E8B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05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F711E-8B0B-4B1B-86A9-ABC3DD53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What, why, 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0D849-BEB9-496D-B1B6-F5B98BC2F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Know what you want to teach and assess</a:t>
            </a:r>
          </a:p>
          <a:p>
            <a:r>
              <a:rPr lang="en-US" sz="2800" dirty="0"/>
              <a:t>Know why this is what you want to teach and assess</a:t>
            </a:r>
          </a:p>
          <a:p>
            <a:r>
              <a:rPr lang="en-US" sz="2800" dirty="0"/>
              <a:t>Consider how – </a:t>
            </a:r>
          </a:p>
          <a:p>
            <a:pPr lvl="1"/>
            <a:r>
              <a:rPr lang="en-US" sz="2800" dirty="0"/>
              <a:t>what are the tools you currently use</a:t>
            </a:r>
          </a:p>
          <a:p>
            <a:pPr lvl="1"/>
            <a:r>
              <a:rPr lang="en-US" sz="2800" dirty="0"/>
              <a:t>What tools are exclusive to context (i.e. classroom or virtual)</a:t>
            </a:r>
          </a:p>
          <a:p>
            <a:pPr lvl="1"/>
            <a:r>
              <a:rPr lang="en-US" sz="2800" dirty="0"/>
              <a:t>What tools might help you and your students move between the two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E50D1-B975-4E31-88FA-04B4714E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741DF6-3F2A-4124-B56B-391E3324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00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09600-C66F-46ED-A885-BDEC5334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For further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FFC64-AA6B-4AAC-99D4-B2A5D84C2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https://fordhaminstitute.org/covid-19-home-learning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https://fordhaminstitute.org/national/commentary/planning-ela-age-remote-learning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https://www.cultofpedagogy.com/distance-learning/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4CEA7-38B3-4B74-92D1-6D1DF2A2ED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7870" y="5872366"/>
            <a:ext cx="2351864" cy="27432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C9DD4-4590-42A0-91BB-3C73FA51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8952" y="5872366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8ACCEA-3AE2-4999-97A9-1197F1CF3E8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65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70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Rectangle 72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mage may contain: 4 people">
            <a:extLst>
              <a:ext uri="{FF2B5EF4-FFF2-40B4-BE49-F238E27FC236}">
                <a16:creationId xmlns:a16="http://schemas.microsoft.com/office/drawing/2014/main" id="{A54F62EF-3103-414C-95D9-A384AA1B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9385" y="803063"/>
            <a:ext cx="7073230" cy="52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204A7-8863-4C2F-B20F-98FB1284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402262"/>
            <a:ext cx="274320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2B9C0-9221-452A-B5BA-7494881A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6402262"/>
            <a:ext cx="14630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8ACCEA-3AE2-4999-97A9-1197F1CF3E8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12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ABB6E-D16F-4865-8BB0-5DB44057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6F9724-94AC-4176-991F-874DE34D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B29E98EF-489F-45C5-B014-DBDFAEAE5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" y="0"/>
            <a:ext cx="12172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1AFA32-910B-442F-A672-58EBAB21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B0628F-82C2-4BB3-913B-76639E51C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certificate of one contact hour for today, complete the “quiz” and answer “yes” to the last question. </a:t>
            </a:r>
          </a:p>
          <a:p>
            <a:endParaRPr lang="en-US" dirty="0"/>
          </a:p>
          <a:p>
            <a:r>
              <a:rPr lang="en-US" u="sng" dirty="0">
                <a:hlinkClick r:id="rId2"/>
              </a:rPr>
              <a:t>https://forms.gle/aPatGkDV5Nqq9A7q7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Take care of yourself. </a:t>
            </a:r>
          </a:p>
          <a:p>
            <a:r>
              <a:rPr lang="en-US" dirty="0"/>
              <a:t>Take care of your family. </a:t>
            </a:r>
          </a:p>
          <a:p>
            <a:r>
              <a:rPr lang="en-US" dirty="0"/>
              <a:t>Come back Thursday.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E5D191-8359-4CE9-958A-892A5E3F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04213F-7F86-4FBD-9D8E-0400BDFC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2A6D4-9BEA-428A-A08A-865D932D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Agenda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3074" name="Picture 2" descr="What We Gain from Letting Go | Wall Street International Magazine">
            <a:extLst>
              <a:ext uri="{FF2B5EF4-FFF2-40B4-BE49-F238E27FC236}">
                <a16:creationId xmlns:a16="http://schemas.microsoft.com/office/drawing/2014/main" id="{5BE09C39-BC80-4FA7-B083-F947B8E94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4017" y="2199362"/>
            <a:ext cx="4414438" cy="247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B8C21-8D62-468E-AFCE-3CD35683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092569"/>
            <a:ext cx="4957554" cy="394247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Quick review</a:t>
            </a:r>
          </a:p>
          <a:p>
            <a:pPr lvl="1"/>
            <a:r>
              <a:rPr lang="en-US" sz="2400" dirty="0"/>
              <a:t>Teacher clarity – from article??</a:t>
            </a:r>
          </a:p>
          <a:p>
            <a:pPr lvl="1"/>
            <a:r>
              <a:rPr lang="en-US" sz="2400" dirty="0"/>
              <a:t>Objectives for learning Q4</a:t>
            </a:r>
          </a:p>
          <a:p>
            <a:pPr lvl="1"/>
            <a:r>
              <a:rPr lang="en-US" sz="2400" dirty="0"/>
              <a:t>Text-dependent questions</a:t>
            </a:r>
          </a:p>
          <a:p>
            <a:r>
              <a:rPr lang="en-US" sz="2400" dirty="0"/>
              <a:t>Planning is key</a:t>
            </a:r>
          </a:p>
          <a:p>
            <a:pPr lvl="1"/>
            <a:r>
              <a:rPr lang="en-US" sz="2400" dirty="0"/>
              <a:t>Ability to engage</a:t>
            </a:r>
          </a:p>
          <a:p>
            <a:pPr lvl="1"/>
            <a:r>
              <a:rPr lang="en-US" sz="2400" dirty="0"/>
              <a:t>Capacity</a:t>
            </a:r>
          </a:p>
          <a:p>
            <a:pPr lvl="1"/>
            <a:r>
              <a:rPr lang="en-US" sz="2400" dirty="0"/>
              <a:t>Purpose</a:t>
            </a:r>
          </a:p>
          <a:p>
            <a:pPr lvl="1"/>
            <a:r>
              <a:rPr lang="en-US" sz="2400" dirty="0"/>
              <a:t>scope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26BB7-710E-4E7E-AEFE-5C1D44F1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307672"/>
            <a:ext cx="274320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13CA8-90DC-4CB1-B52F-8D64A2A3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6307672"/>
            <a:ext cx="14630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8ACCEA-3AE2-4999-97A9-1197F1CF3E8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A47D-BB10-42EF-9EB4-DB3592F2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4400"/>
              <a:t>Focus, Purpose and Letting Go</a:t>
            </a:r>
          </a:p>
        </p:txBody>
      </p:sp>
      <p:sp useBgFill="1">
        <p:nvSpPr>
          <p:cNvPr id="4102" name="Rectangle 136">
            <a:extLst>
              <a:ext uri="{FF2B5EF4-FFF2-40B4-BE49-F238E27FC236}">
                <a16:creationId xmlns:a16="http://schemas.microsoft.com/office/drawing/2014/main" id="{6936D704-5904-42AD-9DA1-E236DCE15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3 Springtime Drinks That Bring Crowds">
            <a:extLst>
              <a:ext uri="{FF2B5EF4-FFF2-40B4-BE49-F238E27FC236}">
                <a16:creationId xmlns:a16="http://schemas.microsoft.com/office/drawing/2014/main" id="{0B5AB6AA-E4AD-4D3D-92FB-313002709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654" y="1717911"/>
            <a:ext cx="5367165" cy="343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D6C83-CBEB-4012-9C8D-625EFFB16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en-US" sz="2400" dirty="0"/>
              <a:t>Begin with purpose – how has our purpose changed?</a:t>
            </a:r>
          </a:p>
          <a:p>
            <a:pPr lvl="1"/>
            <a:r>
              <a:rPr lang="en-US" sz="2400" dirty="0"/>
              <a:t>No new learning</a:t>
            </a:r>
          </a:p>
          <a:p>
            <a:pPr lvl="1"/>
            <a:r>
              <a:rPr lang="en-US" sz="2400" dirty="0"/>
              <a:t>No grading</a:t>
            </a:r>
          </a:p>
          <a:p>
            <a:pPr lvl="1"/>
            <a:r>
              <a:rPr lang="en-US" sz="2400" dirty="0"/>
              <a:t>Don’t collect work</a:t>
            </a:r>
          </a:p>
          <a:p>
            <a:pPr lvl="1"/>
            <a:r>
              <a:rPr lang="en-US" sz="2400" dirty="0"/>
              <a:t>Review and Practice</a:t>
            </a:r>
          </a:p>
          <a:p>
            <a:pPr lvl="1"/>
            <a:r>
              <a:rPr lang="en-US" sz="2400" dirty="0"/>
              <a:t>Take attendance</a:t>
            </a:r>
          </a:p>
          <a:p>
            <a:pPr lvl="1"/>
            <a:r>
              <a:rPr lang="en-US" sz="2400" dirty="0"/>
              <a:t>Collect work </a:t>
            </a:r>
          </a:p>
          <a:p>
            <a:pPr lvl="1"/>
            <a:r>
              <a:rPr lang="en-US" sz="2400" dirty="0"/>
              <a:t>Grade for credit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49365-97DB-462D-9FF5-2437C098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6830" y="6307672"/>
            <a:ext cx="274320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7EB70-E1DD-40DC-80A2-3A1EACD0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6307672"/>
            <a:ext cx="14630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8ACCEA-3AE2-4999-97A9-1197F1CF3E8B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72">
            <a:extLst>
              <a:ext uri="{FF2B5EF4-FFF2-40B4-BE49-F238E27FC236}">
                <a16:creationId xmlns:a16="http://schemas.microsoft.com/office/drawing/2014/main" id="{565B2778-6678-45B6-9A79-C0910CFC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4D8B9-37E0-4C6F-8AA5-93E0C62D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Focus, Purpose and Letting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0170-ADA1-427A-BDDF-7BCEE948C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Autofit/>
          </a:bodyPr>
          <a:lstStyle/>
          <a:p>
            <a:r>
              <a:rPr lang="en-US" sz="2000" dirty="0"/>
              <a:t>Focus  - what are the big goals?</a:t>
            </a:r>
          </a:p>
          <a:p>
            <a:pPr lvl="1"/>
            <a:r>
              <a:rPr lang="en-US" sz="2000" dirty="0"/>
              <a:t>What is possible?</a:t>
            </a:r>
          </a:p>
          <a:p>
            <a:pPr lvl="2"/>
            <a:r>
              <a:rPr lang="en-US" sz="2000" dirty="0"/>
              <a:t>Consider the context</a:t>
            </a:r>
          </a:p>
          <a:p>
            <a:pPr lvl="2"/>
            <a:r>
              <a:rPr lang="en-US" sz="2000" dirty="0"/>
              <a:t>Consider the tools available</a:t>
            </a:r>
          </a:p>
          <a:p>
            <a:pPr lvl="1"/>
            <a:r>
              <a:rPr lang="en-US" sz="2000" dirty="0"/>
              <a:t>What is necessary?</a:t>
            </a:r>
          </a:p>
          <a:p>
            <a:pPr lvl="2"/>
            <a:r>
              <a:rPr lang="en-US" sz="2000" dirty="0"/>
              <a:t>Foundations for next year?</a:t>
            </a:r>
          </a:p>
          <a:p>
            <a:pPr lvl="2"/>
            <a:r>
              <a:rPr lang="en-US" sz="2000" dirty="0"/>
              <a:t>Credits?</a:t>
            </a:r>
          </a:p>
          <a:p>
            <a:pPr lvl="2"/>
            <a:r>
              <a:rPr lang="en-US" sz="2000" dirty="0"/>
              <a:t>Other requirements?</a:t>
            </a:r>
          </a:p>
          <a:p>
            <a:pPr lvl="1"/>
            <a:r>
              <a:rPr lang="en-US" sz="2000" dirty="0"/>
              <a:t>What is not possible?</a:t>
            </a:r>
          </a:p>
          <a:p>
            <a:pPr lvl="2"/>
            <a:r>
              <a:rPr lang="en-US" sz="2000" dirty="0"/>
              <a:t>Cannot be done in this environment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3184D-50F3-428E-8E9B-DE4FBAB0B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464" y="6214535"/>
            <a:ext cx="2377440" cy="2560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4/7/2020</a:t>
            </a:r>
          </a:p>
        </p:txBody>
      </p:sp>
      <p:sp useBgFill="1">
        <p:nvSpPr>
          <p:cNvPr id="1036" name="Rectangle 74">
            <a:extLst>
              <a:ext uri="{FF2B5EF4-FFF2-40B4-BE49-F238E27FC236}">
                <a16:creationId xmlns:a16="http://schemas.microsoft.com/office/drawing/2014/main" id="{82C57F61-3F6E-4BE5-B964-003AA9B35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reas of Focus - RSF">
            <a:extLst>
              <a:ext uri="{FF2B5EF4-FFF2-40B4-BE49-F238E27FC236}">
                <a16:creationId xmlns:a16="http://schemas.microsoft.com/office/drawing/2014/main" id="{A920F7EA-6559-46C1-8B0B-0BA67C8A1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9528" y="2433944"/>
            <a:ext cx="3318836" cy="19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E2309-AB4E-421F-BE28-6518CBB2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17920"/>
            <a:ext cx="1463040" cy="2560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8ACCEA-3AE2-4999-97A9-1197F1CF3E8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3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etting Go - Hoffman Institute Foundation">
            <a:extLst>
              <a:ext uri="{FF2B5EF4-FFF2-40B4-BE49-F238E27FC236}">
                <a16:creationId xmlns:a16="http://schemas.microsoft.com/office/drawing/2014/main" id="{3CC23C19-5C42-4D69-AAF0-552AD4F7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1138" y="643468"/>
            <a:ext cx="5912789" cy="54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8EDB9-8BDA-4773-A1F7-919204520C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337" y="6307672"/>
            <a:ext cx="228600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4/7/2020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6698F-67E2-4714-84C1-80AC014ED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Focus, Purpose and Letting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284DE-70ED-4D1D-9C1D-7FED2F876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55" y="2184036"/>
            <a:ext cx="2907522" cy="3869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How to let go:</a:t>
            </a:r>
          </a:p>
          <a:p>
            <a:r>
              <a:rPr lang="en-US" sz="2400" dirty="0">
                <a:solidFill>
                  <a:srgbClr val="FFFFFF"/>
                </a:solidFill>
              </a:rPr>
              <a:t>Grieve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Commiserate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Acknowledge priorities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Do what is best for students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62212-36D2-4E94-A062-EBBF4AC1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574" y="6307672"/>
            <a:ext cx="64008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8ACCEA-3AE2-4999-97A9-1197F1CF3E8B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7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18859-7F23-4169-8BAA-B67054181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4100"/>
              <a:t>Text-Dependent Questions </a:t>
            </a:r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936D704-5904-42AD-9DA1-E236DCE15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enefits Of Using Discussion Forums in a Knowledge Management ...">
            <a:extLst>
              <a:ext uri="{FF2B5EF4-FFF2-40B4-BE49-F238E27FC236}">
                <a16:creationId xmlns:a16="http://schemas.microsoft.com/office/drawing/2014/main" id="{ED8AA7D4-9E20-4295-97D1-35ED2DD95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654" y="1724620"/>
            <a:ext cx="5367165" cy="342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C784D-5450-49EB-BF72-5E8AAE892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Critical for this environment</a:t>
            </a:r>
          </a:p>
          <a:p>
            <a:r>
              <a:rPr lang="en-US" sz="3200" dirty="0"/>
              <a:t>Best for students - explain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E3E9C-B08C-4825-A64B-1967C259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6830" y="6307672"/>
            <a:ext cx="274320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427E6-6A03-4357-8C7D-285547D0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6307672"/>
            <a:ext cx="14630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8ACCEA-3AE2-4999-97A9-1197F1CF3E8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E683F1-63AB-48AD-81E4-DB20A560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Text-Dependent questions and the big objectives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7F464D-2121-4958-A59B-C3C1B21F4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Planning for the next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8BBAC-F20E-4A3C-A7FC-F7A71DEC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DC3A6-9D86-452F-9143-F13DF68C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2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A359B-BA30-421C-AB1B-B0382F714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Objectives and Learning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6A75-1306-43C4-90AB-7C358187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84838"/>
            <a:ext cx="10058400" cy="42502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OBJECTIVE: DEVELOP EVIDENCE-BASED RESPONSES</a:t>
            </a:r>
          </a:p>
          <a:p>
            <a:pPr marL="0" indent="0">
              <a:buNone/>
            </a:pPr>
            <a:r>
              <a:rPr lang="en-US" sz="2000" dirty="0"/>
              <a:t>Learning intentions:</a:t>
            </a:r>
          </a:p>
          <a:p>
            <a:r>
              <a:rPr lang="en-US" sz="2000" dirty="0"/>
              <a:t>Analyze appropriately complex text</a:t>
            </a:r>
          </a:p>
          <a:p>
            <a:pPr lvl="1"/>
            <a:r>
              <a:rPr lang="en-US" sz="2000" dirty="0"/>
              <a:t>Summarize whole or parts</a:t>
            </a:r>
          </a:p>
          <a:p>
            <a:pPr lvl="1"/>
            <a:r>
              <a:rPr lang="en-US" sz="2000" dirty="0"/>
              <a:t>Analyze for style, purpose, effect</a:t>
            </a:r>
          </a:p>
          <a:p>
            <a:pPr lvl="1"/>
            <a:r>
              <a:rPr lang="en-US" sz="2000" dirty="0"/>
              <a:t>Prioritize value of evidence provided</a:t>
            </a:r>
          </a:p>
          <a:p>
            <a:pPr lvl="1"/>
            <a:r>
              <a:rPr lang="en-US" sz="2000" dirty="0"/>
              <a:t>Determine what may be missing or unstated</a:t>
            </a:r>
          </a:p>
          <a:p>
            <a:r>
              <a:rPr lang="en-US" sz="2000" dirty="0"/>
              <a:t>Synthesize information from multiple texts</a:t>
            </a:r>
          </a:p>
          <a:p>
            <a:pPr lvl="1"/>
            <a:r>
              <a:rPr lang="en-US" sz="2000" dirty="0"/>
              <a:t>Summarize across texts </a:t>
            </a:r>
          </a:p>
          <a:p>
            <a:pPr lvl="1"/>
            <a:r>
              <a:rPr lang="en-US" sz="2000" dirty="0"/>
              <a:t>Analyze for purpose, bias, style, effect</a:t>
            </a:r>
          </a:p>
          <a:p>
            <a:pPr lvl="1"/>
            <a:r>
              <a:rPr lang="en-US" sz="2000" dirty="0"/>
              <a:t>Account for conflicting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52A47-9D5F-4F48-89B6-992115D2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D1C4B-E6C5-48FF-99CC-57EA0F70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CCEA-3AE2-4999-97A9-1197F1CF3E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1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89FA263FB5543BC7163C05C51A54B" ma:contentTypeVersion="13" ma:contentTypeDescription="Create a new document." ma:contentTypeScope="" ma:versionID="11c721f48a8fc0a3f0a04e3720974aa9">
  <xsd:schema xmlns:xsd="http://www.w3.org/2001/XMLSchema" xmlns:xs="http://www.w3.org/2001/XMLSchema" xmlns:p="http://schemas.microsoft.com/office/2006/metadata/properties" xmlns:ns3="e2c2f301-4a03-4ece-b5a5-e8fe594b9300" xmlns:ns4="5ca6cff0-282a-474a-8a9a-e57004c19a3a" targetNamespace="http://schemas.microsoft.com/office/2006/metadata/properties" ma:root="true" ma:fieldsID="70b8ce6f86489f07bf11e3f6c70efa1b" ns3:_="" ns4:_="">
    <xsd:import namespace="e2c2f301-4a03-4ece-b5a5-e8fe594b9300"/>
    <xsd:import namespace="5ca6cff0-282a-474a-8a9a-e57004c19a3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2f301-4a03-4ece-b5a5-e8fe594b93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6cff0-282a-474a-8a9a-e57004c19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F2F643-4EB8-4E5F-9050-583FDDD730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642159-A1E0-453D-A70D-97B99FF78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2f301-4a03-4ece-b5a5-e8fe594b9300"/>
    <ds:schemaRef ds:uri="5ca6cff0-282a-474a-8a9a-e57004c19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73E2F2-E911-458F-954B-3E9C9B14C63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1119</Words>
  <Application>Microsoft Office PowerPoint</Application>
  <PresentationFormat>Widescreen</PresentationFormat>
  <Paragraphs>228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Century Gothic</vt:lpstr>
      <vt:lpstr>Garamond</vt:lpstr>
      <vt:lpstr>Savon</vt:lpstr>
      <vt:lpstr>Clarity and Feedback</vt:lpstr>
      <vt:lpstr>Session recording:  click here</vt:lpstr>
      <vt:lpstr>Agenda </vt:lpstr>
      <vt:lpstr>Focus, Purpose and Letting Go</vt:lpstr>
      <vt:lpstr>Focus, Purpose and Letting Go</vt:lpstr>
      <vt:lpstr>Focus, Purpose and Letting Go</vt:lpstr>
      <vt:lpstr>Text-Dependent Questions </vt:lpstr>
      <vt:lpstr>Text-Dependent questions and the big objectives </vt:lpstr>
      <vt:lpstr>Objectives and Learning Intentions</vt:lpstr>
      <vt:lpstr>How is this context different from your classroom approach? </vt:lpstr>
      <vt:lpstr>Summarize </vt:lpstr>
      <vt:lpstr>Summarize and get feedback</vt:lpstr>
      <vt:lpstr>Summarize – a simple strategy</vt:lpstr>
      <vt:lpstr>Summarize &amp; Synthesize </vt:lpstr>
      <vt:lpstr>Can students reflect on their own learning? (feedback to self)</vt:lpstr>
      <vt:lpstr>PowerPoint Presentation</vt:lpstr>
      <vt:lpstr>PowerPoint Presentation</vt:lpstr>
      <vt:lpstr>PowerPoint Presentation</vt:lpstr>
      <vt:lpstr>Objectives and Learning Intentions</vt:lpstr>
      <vt:lpstr>Prompts </vt:lpstr>
      <vt:lpstr>Focus, Purpose, Letting Go</vt:lpstr>
      <vt:lpstr>What, why, how</vt:lpstr>
      <vt:lpstr>For further exploration</vt:lpstr>
      <vt:lpstr>PowerPoint Presentation</vt:lpstr>
      <vt:lpstr>PowerPoint Presentation</vt:lpstr>
      <vt:lpstr>Next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Clarity and Feedback</dc:title>
  <dc:creator>Dunton, Morgan</dc:creator>
  <cp:lastModifiedBy>Dunton, Morgan</cp:lastModifiedBy>
  <cp:revision>1</cp:revision>
  <dcterms:created xsi:type="dcterms:W3CDTF">2020-04-07T17:37:41Z</dcterms:created>
  <dcterms:modified xsi:type="dcterms:W3CDTF">2020-04-08T15:28:09Z</dcterms:modified>
</cp:coreProperties>
</file>