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60" r:id="rId4"/>
    <p:sldId id="263" r:id="rId5"/>
    <p:sldId id="279" r:id="rId6"/>
    <p:sldId id="282" r:id="rId7"/>
    <p:sldId id="283" r:id="rId8"/>
    <p:sldId id="281" r:id="rId9"/>
    <p:sldId id="284" r:id="rId10"/>
    <p:sldId id="25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57"/>
    <p:restoredTop sz="96208"/>
  </p:normalViewPr>
  <p:slideViewPr>
    <p:cSldViewPr snapToGrid="0" snapToObjects="1">
      <p:cViewPr varScale="1">
        <p:scale>
          <a:sx n="63" d="100"/>
          <a:sy n="63" d="100"/>
        </p:scale>
        <p:origin x="7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D0EAFD-0477-2A47-A888-461806590275}" type="doc">
      <dgm:prSet loTypeId="urn:microsoft.com/office/officeart/2005/8/layout/hProcess6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626723A-4CD0-164F-9ACA-BF05C5B59C47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Short-term</a:t>
          </a:r>
        </a:p>
      </dgm:t>
    </dgm:pt>
    <dgm:pt modelId="{1E89A4DC-751E-0C44-B43D-0293C2D162A6}" type="parTrans" cxnId="{E9587EFA-7710-CB48-9D5C-563DBC706738}">
      <dgm:prSet/>
      <dgm:spPr/>
      <dgm:t>
        <a:bodyPr/>
        <a:lstStyle/>
        <a:p>
          <a:endParaRPr lang="en-US"/>
        </a:p>
      </dgm:t>
    </dgm:pt>
    <dgm:pt modelId="{338FA94E-AFCE-164C-A139-DB31EAD8DB9F}" type="sibTrans" cxnId="{E9587EFA-7710-CB48-9D5C-563DBC706738}">
      <dgm:prSet/>
      <dgm:spPr/>
      <dgm:t>
        <a:bodyPr/>
        <a:lstStyle/>
        <a:p>
          <a:endParaRPr lang="en-US"/>
        </a:p>
      </dgm:t>
    </dgm:pt>
    <dgm:pt modelId="{31B616C5-59FC-8649-B542-42A77E1E23AD}">
      <dgm:prSet phldrT="[Text]" custT="1"/>
      <dgm:spPr/>
      <dgm:t>
        <a:bodyPr/>
        <a:lstStyle/>
        <a:p>
          <a:r>
            <a:rPr lang="en-US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5-7 items</a:t>
          </a:r>
        </a:p>
      </dgm:t>
    </dgm:pt>
    <dgm:pt modelId="{EDFD0BF2-4E81-5243-B3E2-347F348E0623}" type="parTrans" cxnId="{6CAD3F89-2A94-1343-9A39-ED5F3E710181}">
      <dgm:prSet/>
      <dgm:spPr/>
      <dgm:t>
        <a:bodyPr/>
        <a:lstStyle/>
        <a:p>
          <a:endParaRPr lang="en-US"/>
        </a:p>
      </dgm:t>
    </dgm:pt>
    <dgm:pt modelId="{F5863DC5-023A-D742-B543-1D99F5EC95FA}" type="sibTrans" cxnId="{6CAD3F89-2A94-1343-9A39-ED5F3E710181}">
      <dgm:prSet/>
      <dgm:spPr/>
      <dgm:t>
        <a:bodyPr/>
        <a:lstStyle/>
        <a:p>
          <a:endParaRPr lang="en-US"/>
        </a:p>
      </dgm:t>
    </dgm:pt>
    <dgm:pt modelId="{F4B356FF-5B32-B247-99E7-B63593939643}">
      <dgm:prSet phldrT="[Text]" custT="1"/>
      <dgm:spPr/>
      <dgm:t>
        <a:bodyPr/>
        <a:lstStyle/>
        <a:p>
          <a:r>
            <a:rPr lang="en-US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18 sec.</a:t>
          </a:r>
        </a:p>
      </dgm:t>
    </dgm:pt>
    <dgm:pt modelId="{EC2839F0-1D1C-1241-8084-DF597DE75EAA}" type="parTrans" cxnId="{9587604B-2A30-B648-B7F4-CFBE9A5D2A26}">
      <dgm:prSet/>
      <dgm:spPr/>
      <dgm:t>
        <a:bodyPr/>
        <a:lstStyle/>
        <a:p>
          <a:endParaRPr lang="en-US"/>
        </a:p>
      </dgm:t>
    </dgm:pt>
    <dgm:pt modelId="{A64E0F6C-C321-734B-94A4-2A5837A46072}" type="sibTrans" cxnId="{9587604B-2A30-B648-B7F4-CFBE9A5D2A26}">
      <dgm:prSet/>
      <dgm:spPr/>
      <dgm:t>
        <a:bodyPr/>
        <a:lstStyle/>
        <a:p>
          <a:endParaRPr lang="en-US"/>
        </a:p>
      </dgm:t>
    </dgm:pt>
    <dgm:pt modelId="{CA900141-E44D-EE4E-9EC0-48C011950F8C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Working</a:t>
          </a:r>
        </a:p>
      </dgm:t>
    </dgm:pt>
    <dgm:pt modelId="{299C7898-CA07-994D-812C-3DA851016E98}" type="parTrans" cxnId="{78FFF972-45C4-CF43-9B14-6025F4219E52}">
      <dgm:prSet/>
      <dgm:spPr/>
      <dgm:t>
        <a:bodyPr/>
        <a:lstStyle/>
        <a:p>
          <a:endParaRPr lang="en-US"/>
        </a:p>
      </dgm:t>
    </dgm:pt>
    <dgm:pt modelId="{7330C526-AEAC-C94D-B4BD-D1FBBE40E14F}" type="sibTrans" cxnId="{78FFF972-45C4-CF43-9B14-6025F4219E52}">
      <dgm:prSet/>
      <dgm:spPr/>
      <dgm:t>
        <a:bodyPr/>
        <a:lstStyle/>
        <a:p>
          <a:endParaRPr lang="en-US"/>
        </a:p>
      </dgm:t>
    </dgm:pt>
    <dgm:pt modelId="{FE3529F4-397A-D742-BD31-A12FB6049595}">
      <dgm:prSet phldrT="[Text]" custT="1"/>
      <dgm:spPr/>
      <dgm:t>
        <a:bodyPr/>
        <a:lstStyle/>
        <a:p>
          <a:r>
            <a:rPr lang="en-US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5-9 cognitive tasks</a:t>
          </a:r>
        </a:p>
      </dgm:t>
    </dgm:pt>
    <dgm:pt modelId="{98A73004-6C22-884E-8D87-2688BEB7BA5E}" type="parTrans" cxnId="{217B5918-B309-2F43-841E-404EE0364731}">
      <dgm:prSet/>
      <dgm:spPr/>
      <dgm:t>
        <a:bodyPr/>
        <a:lstStyle/>
        <a:p>
          <a:endParaRPr lang="en-US"/>
        </a:p>
      </dgm:t>
    </dgm:pt>
    <dgm:pt modelId="{86EB1393-B028-C042-BF2D-B2CEA655EDD9}" type="sibTrans" cxnId="{217B5918-B309-2F43-841E-404EE0364731}">
      <dgm:prSet/>
      <dgm:spPr/>
      <dgm:t>
        <a:bodyPr/>
        <a:lstStyle/>
        <a:p>
          <a:endParaRPr lang="en-US"/>
        </a:p>
      </dgm:t>
    </dgm:pt>
    <dgm:pt modelId="{79210713-AF76-6E42-B1FD-0DBA795B206D}">
      <dgm:prSet phldrT="[Text]" custT="1"/>
      <dgm:spPr/>
      <dgm:t>
        <a:bodyPr/>
        <a:lstStyle/>
        <a:p>
          <a:r>
            <a:rPr lang="en-US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Culture influences processing</a:t>
          </a:r>
        </a:p>
      </dgm:t>
    </dgm:pt>
    <dgm:pt modelId="{4A5555BA-10E2-5442-80E3-0407DFEF4DEC}" type="parTrans" cxnId="{2304E8C2-E089-4949-A2E2-A47364EFD6A0}">
      <dgm:prSet/>
      <dgm:spPr/>
      <dgm:t>
        <a:bodyPr/>
        <a:lstStyle/>
        <a:p>
          <a:endParaRPr lang="en-US"/>
        </a:p>
      </dgm:t>
    </dgm:pt>
    <dgm:pt modelId="{E0086A1D-BA6E-A54F-8AD0-44D3B4C2A9F7}" type="sibTrans" cxnId="{2304E8C2-E089-4949-A2E2-A47364EFD6A0}">
      <dgm:prSet/>
      <dgm:spPr/>
      <dgm:t>
        <a:bodyPr/>
        <a:lstStyle/>
        <a:p>
          <a:endParaRPr lang="en-US"/>
        </a:p>
      </dgm:t>
    </dgm:pt>
    <dgm:pt modelId="{D238DE56-A0D7-4F47-A1F6-E4AEA78E1090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Long-term</a:t>
          </a:r>
        </a:p>
      </dgm:t>
    </dgm:pt>
    <dgm:pt modelId="{FF4C887B-EB22-1B46-A4F4-5C4CB5607000}" type="parTrans" cxnId="{DC79ABB3-8A1B-4F44-86D5-FB8922B58425}">
      <dgm:prSet/>
      <dgm:spPr/>
      <dgm:t>
        <a:bodyPr/>
        <a:lstStyle/>
        <a:p>
          <a:endParaRPr lang="en-US"/>
        </a:p>
      </dgm:t>
    </dgm:pt>
    <dgm:pt modelId="{EDDFF96D-A384-3447-8BB5-E0DAFD045A76}" type="sibTrans" cxnId="{DC79ABB3-8A1B-4F44-86D5-FB8922B58425}">
      <dgm:prSet/>
      <dgm:spPr/>
      <dgm:t>
        <a:bodyPr/>
        <a:lstStyle/>
        <a:p>
          <a:endParaRPr lang="en-US"/>
        </a:p>
      </dgm:t>
    </dgm:pt>
    <dgm:pt modelId="{13BDD6C9-AAAA-9649-9B42-7C714BC742C7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2 days</a:t>
          </a:r>
        </a:p>
      </dgm:t>
    </dgm:pt>
    <dgm:pt modelId="{357158BB-D586-AE45-A1EA-96CB3BA1659B}" type="parTrans" cxnId="{CF1DBB89-B782-2E42-9A5E-6B8F11C7B080}">
      <dgm:prSet/>
      <dgm:spPr/>
      <dgm:t>
        <a:bodyPr/>
        <a:lstStyle/>
        <a:p>
          <a:endParaRPr lang="en-US"/>
        </a:p>
      </dgm:t>
    </dgm:pt>
    <dgm:pt modelId="{26A6BB73-0C63-3941-AE2A-698B1B7FBA62}" type="sibTrans" cxnId="{CF1DBB89-B782-2E42-9A5E-6B8F11C7B080}">
      <dgm:prSet/>
      <dgm:spPr/>
      <dgm:t>
        <a:bodyPr/>
        <a:lstStyle/>
        <a:p>
          <a:endParaRPr lang="en-US"/>
        </a:p>
      </dgm:t>
    </dgm:pt>
    <dgm:pt modelId="{B80786E1-645B-0F45-B546-1AA396CA6398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Declarative v. Procedural</a:t>
          </a:r>
        </a:p>
      </dgm:t>
    </dgm:pt>
    <dgm:pt modelId="{A5EC4B47-E6BF-A74B-A124-233DBADAF945}" type="parTrans" cxnId="{8895BCAC-4105-4E4B-90D2-813D3EA1B5D4}">
      <dgm:prSet/>
      <dgm:spPr/>
      <dgm:t>
        <a:bodyPr/>
        <a:lstStyle/>
        <a:p>
          <a:endParaRPr lang="en-US"/>
        </a:p>
      </dgm:t>
    </dgm:pt>
    <dgm:pt modelId="{AD933FD7-8FDB-054F-9B65-54017A2245FC}" type="sibTrans" cxnId="{8895BCAC-4105-4E4B-90D2-813D3EA1B5D4}">
      <dgm:prSet/>
      <dgm:spPr/>
      <dgm:t>
        <a:bodyPr/>
        <a:lstStyle/>
        <a:p>
          <a:endParaRPr lang="en-US"/>
        </a:p>
      </dgm:t>
    </dgm:pt>
    <dgm:pt modelId="{13C48313-40C5-084B-9E4F-06C7D94E154B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Sensory Data</a:t>
          </a:r>
        </a:p>
      </dgm:t>
    </dgm:pt>
    <dgm:pt modelId="{87A62E0B-DAEF-ED4F-B54D-D8B24C265CC5}" type="parTrans" cxnId="{D1063AC4-A9F8-1940-AF7A-DA32007C7476}">
      <dgm:prSet/>
      <dgm:spPr/>
      <dgm:t>
        <a:bodyPr/>
        <a:lstStyle/>
        <a:p>
          <a:endParaRPr lang="en-US"/>
        </a:p>
      </dgm:t>
    </dgm:pt>
    <dgm:pt modelId="{5D239FE4-0370-4F43-B1C6-C1C97817F843}" type="sibTrans" cxnId="{D1063AC4-A9F8-1940-AF7A-DA32007C7476}">
      <dgm:prSet/>
      <dgm:spPr/>
      <dgm:t>
        <a:bodyPr/>
        <a:lstStyle/>
        <a:p>
          <a:endParaRPr lang="en-US"/>
        </a:p>
      </dgm:t>
    </dgm:pt>
    <dgm:pt modelId="{7743EBA9-226C-2644-A1B2-0882A6A39D8B}">
      <dgm:prSet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Decode the world around us</a:t>
          </a:r>
        </a:p>
      </dgm:t>
    </dgm:pt>
    <dgm:pt modelId="{3A250533-B2C7-174F-BAD1-9FEF3C1CD372}" type="parTrans" cxnId="{BE8FFE59-50B0-134B-8D46-D9099AC8627C}">
      <dgm:prSet/>
      <dgm:spPr/>
      <dgm:t>
        <a:bodyPr/>
        <a:lstStyle/>
        <a:p>
          <a:endParaRPr lang="en-US"/>
        </a:p>
      </dgm:t>
    </dgm:pt>
    <dgm:pt modelId="{87CF619D-5937-9444-B0F5-9ED7F1202CFB}" type="sibTrans" cxnId="{BE8FFE59-50B0-134B-8D46-D9099AC8627C}">
      <dgm:prSet/>
      <dgm:spPr/>
      <dgm:t>
        <a:bodyPr/>
        <a:lstStyle/>
        <a:p>
          <a:endParaRPr lang="en-US"/>
        </a:p>
      </dgm:t>
    </dgm:pt>
    <dgm:pt modelId="{5222B8A0-5B9B-EC45-8573-5A2B24217977}">
      <dgm:prSet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Culture influence decoding</a:t>
          </a:r>
        </a:p>
      </dgm:t>
    </dgm:pt>
    <dgm:pt modelId="{4D2E5AFE-C7D1-A242-8D56-CE850C8021D3}" type="parTrans" cxnId="{18F2093A-D5FF-2A46-A98B-DF941B4FB775}">
      <dgm:prSet/>
      <dgm:spPr/>
      <dgm:t>
        <a:bodyPr/>
        <a:lstStyle/>
        <a:p>
          <a:endParaRPr lang="en-US"/>
        </a:p>
      </dgm:t>
    </dgm:pt>
    <dgm:pt modelId="{FAB158BE-C4A3-6B45-B90B-1E8E40D7117D}" type="sibTrans" cxnId="{18F2093A-D5FF-2A46-A98B-DF941B4FB775}">
      <dgm:prSet/>
      <dgm:spPr/>
      <dgm:t>
        <a:bodyPr/>
        <a:lstStyle/>
        <a:p>
          <a:endParaRPr lang="en-US"/>
        </a:p>
      </dgm:t>
    </dgm:pt>
    <dgm:pt modelId="{D7728CED-2069-684F-9BAC-17581D3E20AC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Culture influences encoding of memory</a:t>
          </a:r>
        </a:p>
      </dgm:t>
    </dgm:pt>
    <dgm:pt modelId="{2F620773-4EBA-744F-AB28-4B7719E66703}" type="parTrans" cxnId="{C7FEEE63-7C4D-BF48-86C9-50B0920FE27F}">
      <dgm:prSet/>
      <dgm:spPr/>
      <dgm:t>
        <a:bodyPr/>
        <a:lstStyle/>
        <a:p>
          <a:endParaRPr lang="en-US"/>
        </a:p>
      </dgm:t>
    </dgm:pt>
    <dgm:pt modelId="{2AE71C0D-2671-2146-A748-26ED5055A14C}" type="sibTrans" cxnId="{C7FEEE63-7C4D-BF48-86C9-50B0920FE27F}">
      <dgm:prSet/>
      <dgm:spPr/>
      <dgm:t>
        <a:bodyPr/>
        <a:lstStyle/>
        <a:p>
          <a:endParaRPr lang="en-US"/>
        </a:p>
      </dgm:t>
    </dgm:pt>
    <dgm:pt modelId="{0C2E09E7-6A2D-A94E-A187-8A7BF5C4470B}">
      <dgm:prSet phldrT="[Text]" custT="1"/>
      <dgm:spPr/>
      <dgm:t>
        <a:bodyPr/>
        <a:lstStyle/>
        <a:p>
          <a:r>
            <a:rPr lang="en-US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Culture influences emotional response</a:t>
          </a:r>
        </a:p>
      </dgm:t>
    </dgm:pt>
    <dgm:pt modelId="{6A865E1B-AA6E-794E-8EDF-363A204389B6}" type="parTrans" cxnId="{1C1BC320-537E-1D41-89A6-FF77F1433512}">
      <dgm:prSet/>
      <dgm:spPr/>
      <dgm:t>
        <a:bodyPr/>
        <a:lstStyle/>
        <a:p>
          <a:endParaRPr lang="en-US"/>
        </a:p>
      </dgm:t>
    </dgm:pt>
    <dgm:pt modelId="{384F9B68-C9FF-E248-A3F1-66929D42D4C0}" type="sibTrans" cxnId="{1C1BC320-537E-1D41-89A6-FF77F1433512}">
      <dgm:prSet/>
      <dgm:spPr/>
      <dgm:t>
        <a:bodyPr/>
        <a:lstStyle/>
        <a:p>
          <a:endParaRPr lang="en-US"/>
        </a:p>
      </dgm:t>
    </dgm:pt>
    <dgm:pt modelId="{F219DDF9-0FBF-BA4E-86D6-E2EF4D0B6D30}">
      <dgm:prSet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RAS, Limbic</a:t>
          </a:r>
        </a:p>
      </dgm:t>
    </dgm:pt>
    <dgm:pt modelId="{FD721651-98E1-3440-A31F-F46D3618B004}" type="parTrans" cxnId="{F6FAD050-29AE-B940-852B-C9697D90203B}">
      <dgm:prSet/>
      <dgm:spPr/>
      <dgm:t>
        <a:bodyPr/>
        <a:lstStyle/>
        <a:p>
          <a:endParaRPr lang="en-US"/>
        </a:p>
      </dgm:t>
    </dgm:pt>
    <dgm:pt modelId="{5B543F79-6ED9-174E-ADCA-FA616E6F9A96}" type="sibTrans" cxnId="{F6FAD050-29AE-B940-852B-C9697D90203B}">
      <dgm:prSet/>
      <dgm:spPr/>
      <dgm:t>
        <a:bodyPr/>
        <a:lstStyle/>
        <a:p>
          <a:endParaRPr lang="en-US"/>
        </a:p>
      </dgm:t>
    </dgm:pt>
    <dgm:pt modelId="{88B7FCE0-EFE9-F844-AC27-D95247323BB5}">
      <dgm:prSet phldrT="[Text]" custT="1"/>
      <dgm:spPr/>
      <dgm:t>
        <a:bodyPr/>
        <a:lstStyle/>
        <a:p>
          <a:r>
            <a:rPr lang="en-US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Limbic system </a:t>
          </a:r>
        </a:p>
      </dgm:t>
    </dgm:pt>
    <dgm:pt modelId="{2BBC68DF-841F-4B4F-BB58-5986E51D992E}" type="parTrans" cxnId="{37C7F88F-ED89-8247-AFEE-597989FFDD64}">
      <dgm:prSet/>
      <dgm:spPr/>
      <dgm:t>
        <a:bodyPr/>
        <a:lstStyle/>
        <a:p>
          <a:endParaRPr lang="en-US"/>
        </a:p>
      </dgm:t>
    </dgm:pt>
    <dgm:pt modelId="{89787E11-FC54-CF4B-BA25-70259F3AE7A5}" type="sibTrans" cxnId="{37C7F88F-ED89-8247-AFEE-597989FFDD64}">
      <dgm:prSet/>
      <dgm:spPr/>
      <dgm:t>
        <a:bodyPr/>
        <a:lstStyle/>
        <a:p>
          <a:endParaRPr lang="en-US"/>
        </a:p>
      </dgm:t>
    </dgm:pt>
    <dgm:pt modelId="{3CC215A2-254C-BC46-B497-8EC675107AB8}">
      <dgm:prSet phldrT="[Text]" custT="1"/>
      <dgm:spPr/>
      <dgm:t>
        <a:bodyPr/>
        <a:lstStyle/>
        <a:p>
          <a:r>
            <a:rPr lang="en-US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Cerebrum</a:t>
          </a:r>
        </a:p>
      </dgm:t>
    </dgm:pt>
    <dgm:pt modelId="{BE604D66-4609-C349-9D8B-7C67AE6975AA}" type="parTrans" cxnId="{AEB51159-1600-8349-9BBF-917FEE0B2EEE}">
      <dgm:prSet/>
      <dgm:spPr/>
      <dgm:t>
        <a:bodyPr/>
        <a:lstStyle/>
        <a:p>
          <a:endParaRPr lang="en-US"/>
        </a:p>
      </dgm:t>
    </dgm:pt>
    <dgm:pt modelId="{D746DD05-6861-9A42-A91A-5C4C15ABC4C1}" type="sibTrans" cxnId="{AEB51159-1600-8349-9BBF-917FEE0B2EEE}">
      <dgm:prSet/>
      <dgm:spPr/>
      <dgm:t>
        <a:bodyPr/>
        <a:lstStyle/>
        <a:p>
          <a:endParaRPr lang="en-US"/>
        </a:p>
      </dgm:t>
    </dgm:pt>
    <dgm:pt modelId="{0253D9FE-E500-1444-AD7E-D3CC17249E91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Cerebrum</a:t>
          </a:r>
        </a:p>
      </dgm:t>
    </dgm:pt>
    <dgm:pt modelId="{9C4A6D13-3842-4E48-96E1-9041ADDCAA36}" type="parTrans" cxnId="{C8A857C7-8C0F-F04F-B37E-46ABA999B95C}">
      <dgm:prSet/>
      <dgm:spPr/>
      <dgm:t>
        <a:bodyPr/>
        <a:lstStyle/>
        <a:p>
          <a:endParaRPr lang="en-US"/>
        </a:p>
      </dgm:t>
    </dgm:pt>
    <dgm:pt modelId="{34B6C104-C43B-3146-A5AC-596939536151}" type="sibTrans" cxnId="{C8A857C7-8C0F-F04F-B37E-46ABA999B95C}">
      <dgm:prSet/>
      <dgm:spPr/>
      <dgm:t>
        <a:bodyPr/>
        <a:lstStyle/>
        <a:p>
          <a:endParaRPr lang="en-US"/>
        </a:p>
      </dgm:t>
    </dgm:pt>
    <dgm:pt modelId="{1FA56282-5B78-E84B-934B-6E9FDBF94057}">
      <dgm:prSet phldrT="[Text]" custT="1"/>
      <dgm:spPr/>
      <dgm:t>
        <a:bodyPr/>
        <a:lstStyle/>
        <a:p>
          <a:r>
            <a:rPr lang="en-US" sz="1500" dirty="0">
              <a:latin typeface="Times New Roman" panose="02020603050405020304" pitchFamily="18" charset="0"/>
              <a:cs typeface="Times New Roman" panose="02020603050405020304" pitchFamily="18" charset="0"/>
            </a:rPr>
            <a:t>4 processes</a:t>
          </a:r>
        </a:p>
      </dgm:t>
    </dgm:pt>
    <dgm:pt modelId="{3631B3F4-2FD9-8A4B-AEB7-B25CA0BFB620}" type="parTrans" cxnId="{F6E9991E-4AFF-1048-B2AA-2838A7CDBF57}">
      <dgm:prSet/>
      <dgm:spPr/>
      <dgm:t>
        <a:bodyPr/>
        <a:lstStyle/>
        <a:p>
          <a:endParaRPr lang="en-US"/>
        </a:p>
      </dgm:t>
    </dgm:pt>
    <dgm:pt modelId="{3DE586A0-8224-BD41-817C-651CE7311E4C}" type="sibTrans" cxnId="{F6E9991E-4AFF-1048-B2AA-2838A7CDBF57}">
      <dgm:prSet/>
      <dgm:spPr/>
      <dgm:t>
        <a:bodyPr/>
        <a:lstStyle/>
        <a:p>
          <a:endParaRPr lang="en-US"/>
        </a:p>
      </dgm:t>
    </dgm:pt>
    <dgm:pt modelId="{AAC5BC55-F665-1B42-B59A-8B6463F9BA6C}" type="pres">
      <dgm:prSet presAssocID="{C5D0EAFD-0477-2A47-A888-461806590275}" presName="theList" presStyleCnt="0">
        <dgm:presLayoutVars>
          <dgm:dir/>
          <dgm:animLvl val="lvl"/>
          <dgm:resizeHandles val="exact"/>
        </dgm:presLayoutVars>
      </dgm:prSet>
      <dgm:spPr/>
    </dgm:pt>
    <dgm:pt modelId="{DCCF59A3-BF83-F646-A84D-987352EEFE27}" type="pres">
      <dgm:prSet presAssocID="{13C48313-40C5-084B-9E4F-06C7D94E154B}" presName="compNode" presStyleCnt="0"/>
      <dgm:spPr/>
    </dgm:pt>
    <dgm:pt modelId="{899F2F4B-7095-9043-9A44-E95AB02CFB46}" type="pres">
      <dgm:prSet presAssocID="{13C48313-40C5-084B-9E4F-06C7D94E154B}" presName="noGeometry" presStyleCnt="0"/>
      <dgm:spPr/>
    </dgm:pt>
    <dgm:pt modelId="{B7C8AC65-8E6E-E34C-9BFA-6F3268C6E699}" type="pres">
      <dgm:prSet presAssocID="{13C48313-40C5-084B-9E4F-06C7D94E154B}" presName="childTextVisible" presStyleLbl="bgAccFollowNode1" presStyleIdx="0" presStyleCnt="4" custScaleY="189092">
        <dgm:presLayoutVars>
          <dgm:bulletEnabled val="1"/>
        </dgm:presLayoutVars>
      </dgm:prSet>
      <dgm:spPr/>
    </dgm:pt>
    <dgm:pt modelId="{986F348F-C773-C14B-8351-022655061E6E}" type="pres">
      <dgm:prSet presAssocID="{13C48313-40C5-084B-9E4F-06C7D94E154B}" presName="childTextHidden" presStyleLbl="bgAccFollowNode1" presStyleIdx="0" presStyleCnt="4"/>
      <dgm:spPr/>
    </dgm:pt>
    <dgm:pt modelId="{819DF2F8-5CB4-F945-8872-19F2C5BF618E}" type="pres">
      <dgm:prSet presAssocID="{13C48313-40C5-084B-9E4F-06C7D94E154B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90694278-D2C2-154A-9F83-07BE743371F9}" type="pres">
      <dgm:prSet presAssocID="{13C48313-40C5-084B-9E4F-06C7D94E154B}" presName="aSpace" presStyleCnt="0"/>
      <dgm:spPr/>
    </dgm:pt>
    <dgm:pt modelId="{E569B1CC-104A-EB4C-A4ED-12821043675C}" type="pres">
      <dgm:prSet presAssocID="{5626723A-4CD0-164F-9ACA-BF05C5B59C47}" presName="compNode" presStyleCnt="0"/>
      <dgm:spPr/>
    </dgm:pt>
    <dgm:pt modelId="{9B21E2F0-4BC6-F949-BB09-54BF0E75399D}" type="pres">
      <dgm:prSet presAssocID="{5626723A-4CD0-164F-9ACA-BF05C5B59C47}" presName="noGeometry" presStyleCnt="0"/>
      <dgm:spPr/>
    </dgm:pt>
    <dgm:pt modelId="{FE198129-1AF5-644B-AFEA-976FABCF7FFA}" type="pres">
      <dgm:prSet presAssocID="{5626723A-4CD0-164F-9ACA-BF05C5B59C47}" presName="childTextVisible" presStyleLbl="bgAccFollowNode1" presStyleIdx="1" presStyleCnt="4" custScaleY="190230" custLinFactNeighborX="-1494" custLinFactNeighborY="-570">
        <dgm:presLayoutVars>
          <dgm:bulletEnabled val="1"/>
        </dgm:presLayoutVars>
      </dgm:prSet>
      <dgm:spPr/>
    </dgm:pt>
    <dgm:pt modelId="{2AD8A8D5-0F10-1642-8F63-C5AA89118DF9}" type="pres">
      <dgm:prSet presAssocID="{5626723A-4CD0-164F-9ACA-BF05C5B59C47}" presName="childTextHidden" presStyleLbl="bgAccFollowNode1" presStyleIdx="1" presStyleCnt="4"/>
      <dgm:spPr/>
    </dgm:pt>
    <dgm:pt modelId="{A11040ED-7B2F-9746-AF89-606762C2943B}" type="pres">
      <dgm:prSet presAssocID="{5626723A-4CD0-164F-9ACA-BF05C5B59C47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AA4F3C9E-32A9-BE4D-8437-CBE558C0A343}" type="pres">
      <dgm:prSet presAssocID="{5626723A-4CD0-164F-9ACA-BF05C5B59C47}" presName="aSpace" presStyleCnt="0"/>
      <dgm:spPr/>
    </dgm:pt>
    <dgm:pt modelId="{B2F0694A-5152-AC47-82EB-4EE4D9F6C7EF}" type="pres">
      <dgm:prSet presAssocID="{CA900141-E44D-EE4E-9EC0-48C011950F8C}" presName="compNode" presStyleCnt="0"/>
      <dgm:spPr/>
    </dgm:pt>
    <dgm:pt modelId="{1C5F423E-906D-7542-8FBF-547E20BC0D05}" type="pres">
      <dgm:prSet presAssocID="{CA900141-E44D-EE4E-9EC0-48C011950F8C}" presName="noGeometry" presStyleCnt="0"/>
      <dgm:spPr/>
    </dgm:pt>
    <dgm:pt modelId="{C67CBA97-5808-E04A-A56A-5263A4DAA25F}" type="pres">
      <dgm:prSet presAssocID="{CA900141-E44D-EE4E-9EC0-48C011950F8C}" presName="childTextVisible" presStyleLbl="bgAccFollowNode1" presStyleIdx="2" presStyleCnt="4" custScaleY="180072">
        <dgm:presLayoutVars>
          <dgm:bulletEnabled val="1"/>
        </dgm:presLayoutVars>
      </dgm:prSet>
      <dgm:spPr/>
    </dgm:pt>
    <dgm:pt modelId="{B6D65151-4954-D148-A5C5-BDA2098D61E1}" type="pres">
      <dgm:prSet presAssocID="{CA900141-E44D-EE4E-9EC0-48C011950F8C}" presName="childTextHidden" presStyleLbl="bgAccFollowNode1" presStyleIdx="2" presStyleCnt="4"/>
      <dgm:spPr/>
    </dgm:pt>
    <dgm:pt modelId="{CC23B4C4-8C79-F247-BB55-A24BC8686F4A}" type="pres">
      <dgm:prSet presAssocID="{CA900141-E44D-EE4E-9EC0-48C011950F8C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401B82E0-DB27-F545-B946-E1D02D08FF13}" type="pres">
      <dgm:prSet presAssocID="{CA900141-E44D-EE4E-9EC0-48C011950F8C}" presName="aSpace" presStyleCnt="0"/>
      <dgm:spPr/>
    </dgm:pt>
    <dgm:pt modelId="{45F6E0DA-D060-4B41-946B-F8093B3C1EA0}" type="pres">
      <dgm:prSet presAssocID="{D238DE56-A0D7-4F47-A1F6-E4AEA78E1090}" presName="compNode" presStyleCnt="0"/>
      <dgm:spPr/>
    </dgm:pt>
    <dgm:pt modelId="{202E059E-F731-3842-B991-A4C902908C5F}" type="pres">
      <dgm:prSet presAssocID="{D238DE56-A0D7-4F47-A1F6-E4AEA78E1090}" presName="noGeometry" presStyleCnt="0"/>
      <dgm:spPr/>
    </dgm:pt>
    <dgm:pt modelId="{93831541-B8E5-484D-8D7A-98536971F06F}" type="pres">
      <dgm:prSet presAssocID="{D238DE56-A0D7-4F47-A1F6-E4AEA78E1090}" presName="childTextVisible" presStyleLbl="bgAccFollowNode1" presStyleIdx="3" presStyleCnt="4" custScaleY="182389" custLinFactNeighborX="260" custLinFactNeighborY="-3921">
        <dgm:presLayoutVars>
          <dgm:bulletEnabled val="1"/>
        </dgm:presLayoutVars>
      </dgm:prSet>
      <dgm:spPr/>
    </dgm:pt>
    <dgm:pt modelId="{5F5F6C36-A735-3043-95E6-7823068F1D1D}" type="pres">
      <dgm:prSet presAssocID="{D238DE56-A0D7-4F47-A1F6-E4AEA78E1090}" presName="childTextHidden" presStyleLbl="bgAccFollowNode1" presStyleIdx="3" presStyleCnt="4"/>
      <dgm:spPr/>
    </dgm:pt>
    <dgm:pt modelId="{D021C9AB-EAB1-C243-BD21-5365052B848B}" type="pres">
      <dgm:prSet presAssocID="{D238DE56-A0D7-4F47-A1F6-E4AEA78E1090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99F7C704-5F61-5540-8180-A86D2082E00C}" type="presOf" srcId="{FE3529F4-397A-D742-BD31-A12FB6049595}" destId="{C67CBA97-5808-E04A-A56A-5263A4DAA25F}" srcOrd="0" destOrd="0" presId="urn:microsoft.com/office/officeart/2005/8/layout/hProcess6"/>
    <dgm:cxn modelId="{99EFF20C-5A22-8142-B5CC-9624F54887BB}" type="presOf" srcId="{CA900141-E44D-EE4E-9EC0-48C011950F8C}" destId="{CC23B4C4-8C79-F247-BB55-A24BC8686F4A}" srcOrd="0" destOrd="0" presId="urn:microsoft.com/office/officeart/2005/8/layout/hProcess6"/>
    <dgm:cxn modelId="{48FBA412-113B-CE4F-A39D-837A4B150FEE}" type="presOf" srcId="{0C2E09E7-6A2D-A94E-A187-8A7BF5C4470B}" destId="{2AD8A8D5-0F10-1642-8F63-C5AA89118DF9}" srcOrd="1" destOrd="2" presId="urn:microsoft.com/office/officeart/2005/8/layout/hProcess6"/>
    <dgm:cxn modelId="{217B5918-B309-2F43-841E-404EE0364731}" srcId="{CA900141-E44D-EE4E-9EC0-48C011950F8C}" destId="{FE3529F4-397A-D742-BD31-A12FB6049595}" srcOrd="0" destOrd="0" parTransId="{98A73004-6C22-884E-8D87-2688BEB7BA5E}" sibTransId="{86EB1393-B028-C042-BF2D-B2CEA655EDD9}"/>
    <dgm:cxn modelId="{1482A11C-0363-7E4D-ABB2-25A60A924A1C}" type="presOf" srcId="{B80786E1-645B-0F45-B546-1AA396CA6398}" destId="{93831541-B8E5-484D-8D7A-98536971F06F}" srcOrd="0" destOrd="1" presId="urn:microsoft.com/office/officeart/2005/8/layout/hProcess6"/>
    <dgm:cxn modelId="{CE19B81D-6AED-F046-8AB3-A307EDF0B030}" type="presOf" srcId="{0253D9FE-E500-1444-AD7E-D3CC17249E91}" destId="{93831541-B8E5-484D-8D7A-98536971F06F}" srcOrd="0" destOrd="3" presId="urn:microsoft.com/office/officeart/2005/8/layout/hProcess6"/>
    <dgm:cxn modelId="{F6E9991E-4AFF-1048-B2AA-2838A7CDBF57}" srcId="{CA900141-E44D-EE4E-9EC0-48C011950F8C}" destId="{1FA56282-5B78-E84B-934B-6E9FDBF94057}" srcOrd="1" destOrd="0" parTransId="{3631B3F4-2FD9-8A4B-AEB7-B25CA0BFB620}" sibTransId="{3DE586A0-8224-BD41-817C-651CE7311E4C}"/>
    <dgm:cxn modelId="{1C1BC320-537E-1D41-89A6-FF77F1433512}" srcId="{5626723A-4CD0-164F-9ACA-BF05C5B59C47}" destId="{0C2E09E7-6A2D-A94E-A187-8A7BF5C4470B}" srcOrd="2" destOrd="0" parTransId="{6A865E1B-AA6E-794E-8EDF-363A204389B6}" sibTransId="{384F9B68-C9FF-E248-A3F1-66929D42D4C0}"/>
    <dgm:cxn modelId="{C4EF3123-5A43-614C-9F58-DF340A3E6D12}" type="presOf" srcId="{1FA56282-5B78-E84B-934B-6E9FDBF94057}" destId="{C67CBA97-5808-E04A-A56A-5263A4DAA25F}" srcOrd="0" destOrd="1" presId="urn:microsoft.com/office/officeart/2005/8/layout/hProcess6"/>
    <dgm:cxn modelId="{E00F4A29-0425-9549-BA50-47A5078BC06F}" type="presOf" srcId="{5222B8A0-5B9B-EC45-8573-5A2B24217977}" destId="{B7C8AC65-8E6E-E34C-9BFA-6F3268C6E699}" srcOrd="0" destOrd="1" presId="urn:microsoft.com/office/officeart/2005/8/layout/hProcess6"/>
    <dgm:cxn modelId="{FF4E352E-E34C-BC44-A314-31131DEA7454}" type="presOf" srcId="{1FA56282-5B78-E84B-934B-6E9FDBF94057}" destId="{B6D65151-4954-D148-A5C5-BDA2098D61E1}" srcOrd="1" destOrd="1" presId="urn:microsoft.com/office/officeart/2005/8/layout/hProcess6"/>
    <dgm:cxn modelId="{18F2093A-D5FF-2A46-A98B-DF941B4FB775}" srcId="{13C48313-40C5-084B-9E4F-06C7D94E154B}" destId="{5222B8A0-5B9B-EC45-8573-5A2B24217977}" srcOrd="1" destOrd="0" parTransId="{4D2E5AFE-C7D1-A242-8D56-CE850C8021D3}" sibTransId="{FAB158BE-C4A3-6B45-B90B-1E8E40D7117D}"/>
    <dgm:cxn modelId="{1B26983D-7AD8-CF46-905F-78BF7F8D7791}" type="presOf" srcId="{79210713-AF76-6E42-B1FD-0DBA795B206D}" destId="{C67CBA97-5808-E04A-A56A-5263A4DAA25F}" srcOrd="0" destOrd="2" presId="urn:microsoft.com/office/officeart/2005/8/layout/hProcess6"/>
    <dgm:cxn modelId="{A105975C-35CF-4A4C-A884-C87F2B6507D8}" type="presOf" srcId="{C5D0EAFD-0477-2A47-A888-461806590275}" destId="{AAC5BC55-F665-1B42-B59A-8B6463F9BA6C}" srcOrd="0" destOrd="0" presId="urn:microsoft.com/office/officeart/2005/8/layout/hProcess6"/>
    <dgm:cxn modelId="{C7FEEE63-7C4D-BF48-86C9-50B0920FE27F}" srcId="{D238DE56-A0D7-4F47-A1F6-E4AEA78E1090}" destId="{D7728CED-2069-684F-9BAC-17581D3E20AC}" srcOrd="2" destOrd="0" parTransId="{2F620773-4EBA-744F-AB28-4B7719E66703}" sibTransId="{2AE71C0D-2671-2146-A748-26ED5055A14C}"/>
    <dgm:cxn modelId="{73656864-E5E1-8B43-934B-64A15D9D66B6}" type="presOf" srcId="{13C48313-40C5-084B-9E4F-06C7D94E154B}" destId="{819DF2F8-5CB4-F945-8872-19F2C5BF618E}" srcOrd="0" destOrd="0" presId="urn:microsoft.com/office/officeart/2005/8/layout/hProcess6"/>
    <dgm:cxn modelId="{2E99E244-22C5-8C42-ACE2-4F51F698B438}" type="presOf" srcId="{7743EBA9-226C-2644-A1B2-0882A6A39D8B}" destId="{B7C8AC65-8E6E-E34C-9BFA-6F3268C6E699}" srcOrd="0" destOrd="0" presId="urn:microsoft.com/office/officeart/2005/8/layout/hProcess6"/>
    <dgm:cxn modelId="{9587604B-2A30-B648-B7F4-CFBE9A5D2A26}" srcId="{5626723A-4CD0-164F-9ACA-BF05C5B59C47}" destId="{F4B356FF-5B32-B247-99E7-B63593939643}" srcOrd="1" destOrd="0" parTransId="{EC2839F0-1D1C-1241-8084-DF597DE75EAA}" sibTransId="{A64E0F6C-C321-734B-94A4-2A5837A46072}"/>
    <dgm:cxn modelId="{0CEC644E-9140-D34B-A8D2-533190F6565D}" type="presOf" srcId="{3CC215A2-254C-BC46-B497-8EC675107AB8}" destId="{B6D65151-4954-D148-A5C5-BDA2098D61E1}" srcOrd="1" destOrd="3" presId="urn:microsoft.com/office/officeart/2005/8/layout/hProcess6"/>
    <dgm:cxn modelId="{6F95F06E-B5E5-AD4C-B6B2-8DBC68B08B34}" type="presOf" srcId="{D238DE56-A0D7-4F47-A1F6-E4AEA78E1090}" destId="{D021C9AB-EAB1-C243-BD21-5365052B848B}" srcOrd="0" destOrd="0" presId="urn:microsoft.com/office/officeart/2005/8/layout/hProcess6"/>
    <dgm:cxn modelId="{0290754F-F502-4D43-BD88-C0843ECFCFCB}" type="presOf" srcId="{F219DDF9-0FBF-BA4E-86D6-E2EF4D0B6D30}" destId="{986F348F-C773-C14B-8351-022655061E6E}" srcOrd="1" destOrd="2" presId="urn:microsoft.com/office/officeart/2005/8/layout/hProcess6"/>
    <dgm:cxn modelId="{F6FAD050-29AE-B940-852B-C9697D90203B}" srcId="{13C48313-40C5-084B-9E4F-06C7D94E154B}" destId="{F219DDF9-0FBF-BA4E-86D6-E2EF4D0B6D30}" srcOrd="2" destOrd="0" parTransId="{FD721651-98E1-3440-A31F-F46D3618B004}" sibTransId="{5B543F79-6ED9-174E-ADCA-FA616E6F9A96}"/>
    <dgm:cxn modelId="{78FFF972-45C4-CF43-9B14-6025F4219E52}" srcId="{C5D0EAFD-0477-2A47-A888-461806590275}" destId="{CA900141-E44D-EE4E-9EC0-48C011950F8C}" srcOrd="2" destOrd="0" parTransId="{299C7898-CA07-994D-812C-3DA851016E98}" sibTransId="{7330C526-AEAC-C94D-B4BD-D1FBBE40E14F}"/>
    <dgm:cxn modelId="{0F11A275-1D46-0E43-9607-DEB82AABD148}" type="presOf" srcId="{F219DDF9-0FBF-BA4E-86D6-E2EF4D0B6D30}" destId="{B7C8AC65-8E6E-E34C-9BFA-6F3268C6E699}" srcOrd="0" destOrd="2" presId="urn:microsoft.com/office/officeart/2005/8/layout/hProcess6"/>
    <dgm:cxn modelId="{AEB51159-1600-8349-9BBF-917FEE0B2EEE}" srcId="{CA900141-E44D-EE4E-9EC0-48C011950F8C}" destId="{3CC215A2-254C-BC46-B497-8EC675107AB8}" srcOrd="3" destOrd="0" parTransId="{BE604D66-4609-C349-9D8B-7C67AE6975AA}" sibTransId="{D746DD05-6861-9A42-A91A-5C4C15ABC4C1}"/>
    <dgm:cxn modelId="{BE8FFE59-50B0-134B-8D46-D9099AC8627C}" srcId="{13C48313-40C5-084B-9E4F-06C7D94E154B}" destId="{7743EBA9-226C-2644-A1B2-0882A6A39D8B}" srcOrd="0" destOrd="0" parTransId="{3A250533-B2C7-174F-BAD1-9FEF3C1CD372}" sibTransId="{87CF619D-5937-9444-B0F5-9ED7F1202CFB}"/>
    <dgm:cxn modelId="{23CCF87C-960F-444E-8E21-D3C05BB2D10D}" type="presOf" srcId="{B80786E1-645B-0F45-B546-1AA396CA6398}" destId="{5F5F6C36-A735-3043-95E6-7823068F1D1D}" srcOrd="1" destOrd="1" presId="urn:microsoft.com/office/officeart/2005/8/layout/hProcess6"/>
    <dgm:cxn modelId="{C141D180-B789-6E40-84E7-5A7400327128}" type="presOf" srcId="{0C2E09E7-6A2D-A94E-A187-8A7BF5C4470B}" destId="{FE198129-1AF5-644B-AFEA-976FABCF7FFA}" srcOrd="0" destOrd="2" presId="urn:microsoft.com/office/officeart/2005/8/layout/hProcess6"/>
    <dgm:cxn modelId="{6CAD3F89-2A94-1343-9A39-ED5F3E710181}" srcId="{5626723A-4CD0-164F-9ACA-BF05C5B59C47}" destId="{31B616C5-59FC-8649-B542-42A77E1E23AD}" srcOrd="0" destOrd="0" parTransId="{EDFD0BF2-4E81-5243-B3E2-347F348E0623}" sibTransId="{F5863DC5-023A-D742-B543-1D99F5EC95FA}"/>
    <dgm:cxn modelId="{CF1DBB89-B782-2E42-9A5E-6B8F11C7B080}" srcId="{D238DE56-A0D7-4F47-A1F6-E4AEA78E1090}" destId="{13BDD6C9-AAAA-9649-9B42-7C714BC742C7}" srcOrd="0" destOrd="0" parTransId="{357158BB-D586-AE45-A1EA-96CB3BA1659B}" sibTransId="{26A6BB73-0C63-3941-AE2A-698B1B7FBA62}"/>
    <dgm:cxn modelId="{37C7F88F-ED89-8247-AFEE-597989FFDD64}" srcId="{5626723A-4CD0-164F-9ACA-BF05C5B59C47}" destId="{88B7FCE0-EFE9-F844-AC27-D95247323BB5}" srcOrd="3" destOrd="0" parTransId="{2BBC68DF-841F-4B4F-BB58-5986E51D992E}" sibTransId="{89787E11-FC54-CF4B-BA25-70259F3AE7A5}"/>
    <dgm:cxn modelId="{E2415594-6803-8E40-A508-9B5E548F66D6}" type="presOf" srcId="{F4B356FF-5B32-B247-99E7-B63593939643}" destId="{2AD8A8D5-0F10-1642-8F63-C5AA89118DF9}" srcOrd="1" destOrd="1" presId="urn:microsoft.com/office/officeart/2005/8/layout/hProcess6"/>
    <dgm:cxn modelId="{A23DAB98-913C-7042-B119-4353524A5DCF}" type="presOf" srcId="{D7728CED-2069-684F-9BAC-17581D3E20AC}" destId="{5F5F6C36-A735-3043-95E6-7823068F1D1D}" srcOrd="1" destOrd="2" presId="urn:microsoft.com/office/officeart/2005/8/layout/hProcess6"/>
    <dgm:cxn modelId="{8895BCAC-4105-4E4B-90D2-813D3EA1B5D4}" srcId="{D238DE56-A0D7-4F47-A1F6-E4AEA78E1090}" destId="{B80786E1-645B-0F45-B546-1AA396CA6398}" srcOrd="1" destOrd="0" parTransId="{A5EC4B47-E6BF-A74B-A124-233DBADAF945}" sibTransId="{AD933FD7-8FDB-054F-9B65-54017A2245FC}"/>
    <dgm:cxn modelId="{CCA740AE-ACA6-8048-A009-4AB89D6857A9}" type="presOf" srcId="{13BDD6C9-AAAA-9649-9B42-7C714BC742C7}" destId="{93831541-B8E5-484D-8D7A-98536971F06F}" srcOrd="0" destOrd="0" presId="urn:microsoft.com/office/officeart/2005/8/layout/hProcess6"/>
    <dgm:cxn modelId="{7BC050AE-0CBA-444E-87FC-E988503A3715}" type="presOf" srcId="{13BDD6C9-AAAA-9649-9B42-7C714BC742C7}" destId="{5F5F6C36-A735-3043-95E6-7823068F1D1D}" srcOrd="1" destOrd="0" presId="urn:microsoft.com/office/officeart/2005/8/layout/hProcess6"/>
    <dgm:cxn modelId="{7F42CAAE-2A69-BF46-B2C5-BCD06152BAA2}" type="presOf" srcId="{D7728CED-2069-684F-9BAC-17581D3E20AC}" destId="{93831541-B8E5-484D-8D7A-98536971F06F}" srcOrd="0" destOrd="2" presId="urn:microsoft.com/office/officeart/2005/8/layout/hProcess6"/>
    <dgm:cxn modelId="{7FC4DBAE-AC6C-454A-8C53-8DD169272AC2}" type="presOf" srcId="{FE3529F4-397A-D742-BD31-A12FB6049595}" destId="{B6D65151-4954-D148-A5C5-BDA2098D61E1}" srcOrd="1" destOrd="0" presId="urn:microsoft.com/office/officeart/2005/8/layout/hProcess6"/>
    <dgm:cxn modelId="{DFCDA4B2-7F87-4E44-A6D9-39485500A280}" type="presOf" srcId="{88B7FCE0-EFE9-F844-AC27-D95247323BB5}" destId="{2AD8A8D5-0F10-1642-8F63-C5AA89118DF9}" srcOrd="1" destOrd="3" presId="urn:microsoft.com/office/officeart/2005/8/layout/hProcess6"/>
    <dgm:cxn modelId="{DC79ABB3-8A1B-4F44-86D5-FB8922B58425}" srcId="{C5D0EAFD-0477-2A47-A888-461806590275}" destId="{D238DE56-A0D7-4F47-A1F6-E4AEA78E1090}" srcOrd="3" destOrd="0" parTransId="{FF4C887B-EB22-1B46-A4F4-5C4CB5607000}" sibTransId="{EDDFF96D-A384-3447-8BB5-E0DAFD045A76}"/>
    <dgm:cxn modelId="{FB7262B7-419E-A04D-8B08-AF00CAA66B3D}" type="presOf" srcId="{79210713-AF76-6E42-B1FD-0DBA795B206D}" destId="{B6D65151-4954-D148-A5C5-BDA2098D61E1}" srcOrd="1" destOrd="2" presId="urn:microsoft.com/office/officeart/2005/8/layout/hProcess6"/>
    <dgm:cxn modelId="{2304E8C2-E089-4949-A2E2-A47364EFD6A0}" srcId="{CA900141-E44D-EE4E-9EC0-48C011950F8C}" destId="{79210713-AF76-6E42-B1FD-0DBA795B206D}" srcOrd="2" destOrd="0" parTransId="{4A5555BA-10E2-5442-80E3-0407DFEF4DEC}" sibTransId="{E0086A1D-BA6E-A54F-8AD0-44D3B4C2A9F7}"/>
    <dgm:cxn modelId="{A6C32DC4-1742-F343-9345-A7C3E42F7535}" type="presOf" srcId="{5626723A-4CD0-164F-9ACA-BF05C5B59C47}" destId="{A11040ED-7B2F-9746-AF89-606762C2943B}" srcOrd="0" destOrd="0" presId="urn:microsoft.com/office/officeart/2005/8/layout/hProcess6"/>
    <dgm:cxn modelId="{D1063AC4-A9F8-1940-AF7A-DA32007C7476}" srcId="{C5D0EAFD-0477-2A47-A888-461806590275}" destId="{13C48313-40C5-084B-9E4F-06C7D94E154B}" srcOrd="0" destOrd="0" parTransId="{87A62E0B-DAEF-ED4F-B54D-D8B24C265CC5}" sibTransId="{5D239FE4-0370-4F43-B1C6-C1C97817F843}"/>
    <dgm:cxn modelId="{CEFCD1C6-5768-1748-9D4F-15427297A4CA}" type="presOf" srcId="{88B7FCE0-EFE9-F844-AC27-D95247323BB5}" destId="{FE198129-1AF5-644B-AFEA-976FABCF7FFA}" srcOrd="0" destOrd="3" presId="urn:microsoft.com/office/officeart/2005/8/layout/hProcess6"/>
    <dgm:cxn modelId="{C8A857C7-8C0F-F04F-B37E-46ABA999B95C}" srcId="{D238DE56-A0D7-4F47-A1F6-E4AEA78E1090}" destId="{0253D9FE-E500-1444-AD7E-D3CC17249E91}" srcOrd="3" destOrd="0" parTransId="{9C4A6D13-3842-4E48-96E1-9041ADDCAA36}" sibTransId="{34B6C104-C43B-3146-A5AC-596939536151}"/>
    <dgm:cxn modelId="{7AA707CA-4681-FB4C-8866-8BE92ABAFA14}" type="presOf" srcId="{5222B8A0-5B9B-EC45-8573-5A2B24217977}" destId="{986F348F-C773-C14B-8351-022655061E6E}" srcOrd="1" destOrd="1" presId="urn:microsoft.com/office/officeart/2005/8/layout/hProcess6"/>
    <dgm:cxn modelId="{5C2C95E4-8C5E-2347-B392-C239FE627359}" type="presOf" srcId="{31B616C5-59FC-8649-B542-42A77E1E23AD}" destId="{FE198129-1AF5-644B-AFEA-976FABCF7FFA}" srcOrd="0" destOrd="0" presId="urn:microsoft.com/office/officeart/2005/8/layout/hProcess6"/>
    <dgm:cxn modelId="{915146E8-1081-8A49-9D03-651F47BE84D8}" type="presOf" srcId="{31B616C5-59FC-8649-B542-42A77E1E23AD}" destId="{2AD8A8D5-0F10-1642-8F63-C5AA89118DF9}" srcOrd="1" destOrd="0" presId="urn:microsoft.com/office/officeart/2005/8/layout/hProcess6"/>
    <dgm:cxn modelId="{EE9F51F0-6F0B-BC44-B6F0-07012BB4E8F4}" type="presOf" srcId="{3CC215A2-254C-BC46-B497-8EC675107AB8}" destId="{C67CBA97-5808-E04A-A56A-5263A4DAA25F}" srcOrd="0" destOrd="3" presId="urn:microsoft.com/office/officeart/2005/8/layout/hProcess6"/>
    <dgm:cxn modelId="{3FAF81F3-C293-9B4A-9580-9E4381C07666}" type="presOf" srcId="{7743EBA9-226C-2644-A1B2-0882A6A39D8B}" destId="{986F348F-C773-C14B-8351-022655061E6E}" srcOrd="1" destOrd="0" presId="urn:microsoft.com/office/officeart/2005/8/layout/hProcess6"/>
    <dgm:cxn modelId="{D67EEBF7-9882-9448-AA58-480986A3EB72}" type="presOf" srcId="{F4B356FF-5B32-B247-99E7-B63593939643}" destId="{FE198129-1AF5-644B-AFEA-976FABCF7FFA}" srcOrd="0" destOrd="1" presId="urn:microsoft.com/office/officeart/2005/8/layout/hProcess6"/>
    <dgm:cxn modelId="{E9587EFA-7710-CB48-9D5C-563DBC706738}" srcId="{C5D0EAFD-0477-2A47-A888-461806590275}" destId="{5626723A-4CD0-164F-9ACA-BF05C5B59C47}" srcOrd="1" destOrd="0" parTransId="{1E89A4DC-751E-0C44-B43D-0293C2D162A6}" sibTransId="{338FA94E-AFCE-164C-A139-DB31EAD8DB9F}"/>
    <dgm:cxn modelId="{435DC2FA-0333-1246-B2CC-64FAD7C3319F}" type="presOf" srcId="{0253D9FE-E500-1444-AD7E-D3CC17249E91}" destId="{5F5F6C36-A735-3043-95E6-7823068F1D1D}" srcOrd="1" destOrd="3" presId="urn:microsoft.com/office/officeart/2005/8/layout/hProcess6"/>
    <dgm:cxn modelId="{6690C048-8BE2-0544-A5EA-D5DA4CF7163C}" type="presParOf" srcId="{AAC5BC55-F665-1B42-B59A-8B6463F9BA6C}" destId="{DCCF59A3-BF83-F646-A84D-987352EEFE27}" srcOrd="0" destOrd="0" presId="urn:microsoft.com/office/officeart/2005/8/layout/hProcess6"/>
    <dgm:cxn modelId="{37F4EC96-4AF4-6146-B07E-40BBADF1F682}" type="presParOf" srcId="{DCCF59A3-BF83-F646-A84D-987352EEFE27}" destId="{899F2F4B-7095-9043-9A44-E95AB02CFB46}" srcOrd="0" destOrd="0" presId="urn:microsoft.com/office/officeart/2005/8/layout/hProcess6"/>
    <dgm:cxn modelId="{25A8456E-C7CA-3944-BFA1-AD3B85EDE76E}" type="presParOf" srcId="{DCCF59A3-BF83-F646-A84D-987352EEFE27}" destId="{B7C8AC65-8E6E-E34C-9BFA-6F3268C6E699}" srcOrd="1" destOrd="0" presId="urn:microsoft.com/office/officeart/2005/8/layout/hProcess6"/>
    <dgm:cxn modelId="{46298794-2D95-FA47-B3B1-A176EC07F75F}" type="presParOf" srcId="{DCCF59A3-BF83-F646-A84D-987352EEFE27}" destId="{986F348F-C773-C14B-8351-022655061E6E}" srcOrd="2" destOrd="0" presId="urn:microsoft.com/office/officeart/2005/8/layout/hProcess6"/>
    <dgm:cxn modelId="{EFD60E64-7E5B-0E49-BF75-9D83FC102344}" type="presParOf" srcId="{DCCF59A3-BF83-F646-A84D-987352EEFE27}" destId="{819DF2F8-5CB4-F945-8872-19F2C5BF618E}" srcOrd="3" destOrd="0" presId="urn:microsoft.com/office/officeart/2005/8/layout/hProcess6"/>
    <dgm:cxn modelId="{8274C16B-1E6D-2A47-846B-1C06711FDAFE}" type="presParOf" srcId="{AAC5BC55-F665-1B42-B59A-8B6463F9BA6C}" destId="{90694278-D2C2-154A-9F83-07BE743371F9}" srcOrd="1" destOrd="0" presId="urn:microsoft.com/office/officeart/2005/8/layout/hProcess6"/>
    <dgm:cxn modelId="{799D59C3-AC17-254C-8B68-B3D126AD1732}" type="presParOf" srcId="{AAC5BC55-F665-1B42-B59A-8B6463F9BA6C}" destId="{E569B1CC-104A-EB4C-A4ED-12821043675C}" srcOrd="2" destOrd="0" presId="urn:microsoft.com/office/officeart/2005/8/layout/hProcess6"/>
    <dgm:cxn modelId="{9C343F9B-07B4-AB4F-ACDA-35537C39EC49}" type="presParOf" srcId="{E569B1CC-104A-EB4C-A4ED-12821043675C}" destId="{9B21E2F0-4BC6-F949-BB09-54BF0E75399D}" srcOrd="0" destOrd="0" presId="urn:microsoft.com/office/officeart/2005/8/layout/hProcess6"/>
    <dgm:cxn modelId="{69321655-1313-6046-A0FD-15537B870F3B}" type="presParOf" srcId="{E569B1CC-104A-EB4C-A4ED-12821043675C}" destId="{FE198129-1AF5-644B-AFEA-976FABCF7FFA}" srcOrd="1" destOrd="0" presId="urn:microsoft.com/office/officeart/2005/8/layout/hProcess6"/>
    <dgm:cxn modelId="{D2133119-40E3-464E-B960-0092E751018C}" type="presParOf" srcId="{E569B1CC-104A-EB4C-A4ED-12821043675C}" destId="{2AD8A8D5-0F10-1642-8F63-C5AA89118DF9}" srcOrd="2" destOrd="0" presId="urn:microsoft.com/office/officeart/2005/8/layout/hProcess6"/>
    <dgm:cxn modelId="{6765BF2B-E6D8-5848-BA89-450D37459039}" type="presParOf" srcId="{E569B1CC-104A-EB4C-A4ED-12821043675C}" destId="{A11040ED-7B2F-9746-AF89-606762C2943B}" srcOrd="3" destOrd="0" presId="urn:microsoft.com/office/officeart/2005/8/layout/hProcess6"/>
    <dgm:cxn modelId="{93A39ED4-8FB5-0E4F-AA8B-833766ED11DF}" type="presParOf" srcId="{AAC5BC55-F665-1B42-B59A-8B6463F9BA6C}" destId="{AA4F3C9E-32A9-BE4D-8437-CBE558C0A343}" srcOrd="3" destOrd="0" presId="urn:microsoft.com/office/officeart/2005/8/layout/hProcess6"/>
    <dgm:cxn modelId="{4B9B775C-43CD-1246-83FA-FEA59775CB47}" type="presParOf" srcId="{AAC5BC55-F665-1B42-B59A-8B6463F9BA6C}" destId="{B2F0694A-5152-AC47-82EB-4EE4D9F6C7EF}" srcOrd="4" destOrd="0" presId="urn:microsoft.com/office/officeart/2005/8/layout/hProcess6"/>
    <dgm:cxn modelId="{084D7CBA-5959-CB4F-BAB2-A2F31535F675}" type="presParOf" srcId="{B2F0694A-5152-AC47-82EB-4EE4D9F6C7EF}" destId="{1C5F423E-906D-7542-8FBF-547E20BC0D05}" srcOrd="0" destOrd="0" presId="urn:microsoft.com/office/officeart/2005/8/layout/hProcess6"/>
    <dgm:cxn modelId="{C95C2BE0-C9F0-A44C-B612-C5E801DCFB43}" type="presParOf" srcId="{B2F0694A-5152-AC47-82EB-4EE4D9F6C7EF}" destId="{C67CBA97-5808-E04A-A56A-5263A4DAA25F}" srcOrd="1" destOrd="0" presId="urn:microsoft.com/office/officeart/2005/8/layout/hProcess6"/>
    <dgm:cxn modelId="{7F283C7C-7DDB-994B-8B28-681039417274}" type="presParOf" srcId="{B2F0694A-5152-AC47-82EB-4EE4D9F6C7EF}" destId="{B6D65151-4954-D148-A5C5-BDA2098D61E1}" srcOrd="2" destOrd="0" presId="urn:microsoft.com/office/officeart/2005/8/layout/hProcess6"/>
    <dgm:cxn modelId="{800F9E2B-7256-3847-8A54-8B73186213E6}" type="presParOf" srcId="{B2F0694A-5152-AC47-82EB-4EE4D9F6C7EF}" destId="{CC23B4C4-8C79-F247-BB55-A24BC8686F4A}" srcOrd="3" destOrd="0" presId="urn:microsoft.com/office/officeart/2005/8/layout/hProcess6"/>
    <dgm:cxn modelId="{9B84CD70-A33B-C64A-88E7-63D93453B913}" type="presParOf" srcId="{AAC5BC55-F665-1B42-B59A-8B6463F9BA6C}" destId="{401B82E0-DB27-F545-B946-E1D02D08FF13}" srcOrd="5" destOrd="0" presId="urn:microsoft.com/office/officeart/2005/8/layout/hProcess6"/>
    <dgm:cxn modelId="{9642B3FD-EFFF-8C46-80FF-F799728AA210}" type="presParOf" srcId="{AAC5BC55-F665-1B42-B59A-8B6463F9BA6C}" destId="{45F6E0DA-D060-4B41-946B-F8093B3C1EA0}" srcOrd="6" destOrd="0" presId="urn:microsoft.com/office/officeart/2005/8/layout/hProcess6"/>
    <dgm:cxn modelId="{54A43C0A-ADF9-5B46-97CF-AB3397267D96}" type="presParOf" srcId="{45F6E0DA-D060-4B41-946B-F8093B3C1EA0}" destId="{202E059E-F731-3842-B991-A4C902908C5F}" srcOrd="0" destOrd="0" presId="urn:microsoft.com/office/officeart/2005/8/layout/hProcess6"/>
    <dgm:cxn modelId="{494EED7B-B842-194D-84EC-7980C1913197}" type="presParOf" srcId="{45F6E0DA-D060-4B41-946B-F8093B3C1EA0}" destId="{93831541-B8E5-484D-8D7A-98536971F06F}" srcOrd="1" destOrd="0" presId="urn:microsoft.com/office/officeart/2005/8/layout/hProcess6"/>
    <dgm:cxn modelId="{5EEF093F-9AEC-CC4C-8102-91EA47E777D9}" type="presParOf" srcId="{45F6E0DA-D060-4B41-946B-F8093B3C1EA0}" destId="{5F5F6C36-A735-3043-95E6-7823068F1D1D}" srcOrd="2" destOrd="0" presId="urn:microsoft.com/office/officeart/2005/8/layout/hProcess6"/>
    <dgm:cxn modelId="{0F9F9C01-D9F1-7D4B-AC02-AF0FF60A5216}" type="presParOf" srcId="{45F6E0DA-D060-4B41-946B-F8093B3C1EA0}" destId="{D021C9AB-EAB1-C243-BD21-5365052B848B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B4D57E-C71C-EC49-A5B8-4B3A5A9B42DE}" type="doc">
      <dgm:prSet loTypeId="urn:microsoft.com/office/officeart/2005/8/layout/process2" loCatId="" qsTypeId="urn:microsoft.com/office/officeart/2005/8/quickstyle/3d5" qsCatId="3D" csTypeId="urn:microsoft.com/office/officeart/2005/8/colors/colorful1" csCatId="colorful" phldr="1"/>
      <dgm:spPr/>
    </dgm:pt>
    <dgm:pt modelId="{FCCB409E-A047-5E41-A24A-B2F928558488}">
      <dgm:prSet phldrT="[Text]"/>
      <dgm:spPr/>
      <dgm:t>
        <a:bodyPr/>
        <a:lstStyle/>
        <a:p>
          <a:r>
            <a:rPr lang="en-US" dirty="0"/>
            <a:t>Activating prior schema (Ignite)</a:t>
          </a:r>
        </a:p>
      </dgm:t>
    </dgm:pt>
    <dgm:pt modelId="{6A641A20-DA40-154D-93B5-1E1D19AB0745}" type="parTrans" cxnId="{4643CA36-CA59-6241-A89E-4E97F418D5B0}">
      <dgm:prSet/>
      <dgm:spPr/>
      <dgm:t>
        <a:bodyPr/>
        <a:lstStyle/>
        <a:p>
          <a:endParaRPr lang="en-US"/>
        </a:p>
      </dgm:t>
    </dgm:pt>
    <dgm:pt modelId="{CC6F6E69-FC13-674B-A7A3-CD19E516C679}" type="sibTrans" cxnId="{4643CA36-CA59-6241-A89E-4E97F418D5B0}">
      <dgm:prSet/>
      <dgm:spPr/>
      <dgm:t>
        <a:bodyPr/>
        <a:lstStyle/>
        <a:p>
          <a:endParaRPr lang="en-US"/>
        </a:p>
      </dgm:t>
    </dgm:pt>
    <dgm:pt modelId="{357EE20A-5A95-9A4B-9261-4E8EE77869AE}">
      <dgm:prSet phldrT="[Text]"/>
      <dgm:spPr/>
      <dgm:t>
        <a:bodyPr/>
        <a:lstStyle/>
        <a:p>
          <a:r>
            <a:rPr lang="en-US" dirty="0"/>
            <a:t>Equilibrium or Disequilibrium (Chewing)</a:t>
          </a:r>
        </a:p>
      </dgm:t>
    </dgm:pt>
    <dgm:pt modelId="{5433F91C-39B3-6F46-A062-1CDF07B0AA4F}" type="parTrans" cxnId="{8CAB4479-0300-7D41-A2DB-46C0EB9929C9}">
      <dgm:prSet/>
      <dgm:spPr/>
      <dgm:t>
        <a:bodyPr/>
        <a:lstStyle/>
        <a:p>
          <a:endParaRPr lang="en-US"/>
        </a:p>
      </dgm:t>
    </dgm:pt>
    <dgm:pt modelId="{9A19D8D0-EB7D-A249-A7E6-D2DBCD2570BC}" type="sibTrans" cxnId="{8CAB4479-0300-7D41-A2DB-46C0EB9929C9}">
      <dgm:prSet/>
      <dgm:spPr/>
      <dgm:t>
        <a:bodyPr/>
        <a:lstStyle/>
        <a:p>
          <a:endParaRPr lang="en-US"/>
        </a:p>
      </dgm:t>
    </dgm:pt>
    <dgm:pt modelId="{52010220-5233-8243-9CE7-46F3029FD16E}">
      <dgm:prSet phldrT="[Text]"/>
      <dgm:spPr/>
      <dgm:t>
        <a:bodyPr/>
        <a:lstStyle/>
        <a:p>
          <a:r>
            <a:rPr lang="en-US" dirty="0"/>
            <a:t>Schema construction</a:t>
          </a:r>
        </a:p>
      </dgm:t>
    </dgm:pt>
    <dgm:pt modelId="{6EA07825-5884-4C4C-8B72-19874D23DB93}" type="parTrans" cxnId="{45C5AA86-8258-D24A-984C-7AC7B471D2D7}">
      <dgm:prSet/>
      <dgm:spPr/>
      <dgm:t>
        <a:bodyPr/>
        <a:lstStyle/>
        <a:p>
          <a:endParaRPr lang="en-US"/>
        </a:p>
      </dgm:t>
    </dgm:pt>
    <dgm:pt modelId="{42E10004-800D-8C4A-9377-1909748757C9}" type="sibTrans" cxnId="{45C5AA86-8258-D24A-984C-7AC7B471D2D7}">
      <dgm:prSet/>
      <dgm:spPr/>
      <dgm:t>
        <a:bodyPr/>
        <a:lstStyle/>
        <a:p>
          <a:endParaRPr lang="en-US"/>
        </a:p>
      </dgm:t>
    </dgm:pt>
    <dgm:pt modelId="{4E583A14-3AA2-1A4A-B137-4F9AD38C26FF}">
      <dgm:prSet/>
      <dgm:spPr/>
      <dgm:t>
        <a:bodyPr/>
        <a:lstStyle/>
        <a:p>
          <a:r>
            <a:rPr lang="en-US" dirty="0"/>
            <a:t>Introduce new material (Chunking)</a:t>
          </a:r>
        </a:p>
      </dgm:t>
    </dgm:pt>
    <dgm:pt modelId="{EA1C88C9-7DBE-CD4F-AEFE-9299912F48AE}" type="parTrans" cxnId="{4669CAC5-211A-DC46-B36A-6C65607A699B}">
      <dgm:prSet/>
      <dgm:spPr/>
      <dgm:t>
        <a:bodyPr/>
        <a:lstStyle/>
        <a:p>
          <a:endParaRPr lang="en-US"/>
        </a:p>
      </dgm:t>
    </dgm:pt>
    <dgm:pt modelId="{585B517E-CE95-1E4B-8F32-C238EAF8ED7F}" type="sibTrans" cxnId="{4669CAC5-211A-DC46-B36A-6C65607A699B}">
      <dgm:prSet/>
      <dgm:spPr/>
      <dgm:t>
        <a:bodyPr/>
        <a:lstStyle/>
        <a:p>
          <a:endParaRPr lang="en-US"/>
        </a:p>
      </dgm:t>
    </dgm:pt>
    <dgm:pt modelId="{2E96A90A-BC3B-E743-9A0A-0091C89E421B}" type="pres">
      <dgm:prSet presAssocID="{FFB4D57E-C71C-EC49-A5B8-4B3A5A9B42DE}" presName="linearFlow" presStyleCnt="0">
        <dgm:presLayoutVars>
          <dgm:resizeHandles val="exact"/>
        </dgm:presLayoutVars>
      </dgm:prSet>
      <dgm:spPr/>
    </dgm:pt>
    <dgm:pt modelId="{DD280C1C-922A-DF4A-BA9A-54BAD49652C5}" type="pres">
      <dgm:prSet presAssocID="{FCCB409E-A047-5E41-A24A-B2F928558488}" presName="node" presStyleLbl="node1" presStyleIdx="0" presStyleCnt="4">
        <dgm:presLayoutVars>
          <dgm:bulletEnabled val="1"/>
        </dgm:presLayoutVars>
      </dgm:prSet>
      <dgm:spPr/>
    </dgm:pt>
    <dgm:pt modelId="{F23DFDE5-1002-A34B-B83C-FCC2724122E1}" type="pres">
      <dgm:prSet presAssocID="{CC6F6E69-FC13-674B-A7A3-CD19E516C679}" presName="sibTrans" presStyleLbl="sibTrans2D1" presStyleIdx="0" presStyleCnt="3"/>
      <dgm:spPr/>
    </dgm:pt>
    <dgm:pt modelId="{EE1E4800-BABD-5242-869E-02D51A010D98}" type="pres">
      <dgm:prSet presAssocID="{CC6F6E69-FC13-674B-A7A3-CD19E516C679}" presName="connectorText" presStyleLbl="sibTrans2D1" presStyleIdx="0" presStyleCnt="3"/>
      <dgm:spPr/>
    </dgm:pt>
    <dgm:pt modelId="{171224CD-324C-F948-9D20-3A222B6A5C9B}" type="pres">
      <dgm:prSet presAssocID="{4E583A14-3AA2-1A4A-B137-4F9AD38C26FF}" presName="node" presStyleLbl="node1" presStyleIdx="1" presStyleCnt="4">
        <dgm:presLayoutVars>
          <dgm:bulletEnabled val="1"/>
        </dgm:presLayoutVars>
      </dgm:prSet>
      <dgm:spPr/>
    </dgm:pt>
    <dgm:pt modelId="{47182125-1488-E14A-8079-699D6BD05884}" type="pres">
      <dgm:prSet presAssocID="{585B517E-CE95-1E4B-8F32-C238EAF8ED7F}" presName="sibTrans" presStyleLbl="sibTrans2D1" presStyleIdx="1" presStyleCnt="3"/>
      <dgm:spPr/>
    </dgm:pt>
    <dgm:pt modelId="{A8CE59E7-BA0C-7E49-9584-60E350A337E7}" type="pres">
      <dgm:prSet presAssocID="{585B517E-CE95-1E4B-8F32-C238EAF8ED7F}" presName="connectorText" presStyleLbl="sibTrans2D1" presStyleIdx="1" presStyleCnt="3"/>
      <dgm:spPr/>
    </dgm:pt>
    <dgm:pt modelId="{167F2197-E3A9-4543-A664-E00FFE8A3E23}" type="pres">
      <dgm:prSet presAssocID="{357EE20A-5A95-9A4B-9261-4E8EE77869AE}" presName="node" presStyleLbl="node1" presStyleIdx="2" presStyleCnt="4">
        <dgm:presLayoutVars>
          <dgm:bulletEnabled val="1"/>
        </dgm:presLayoutVars>
      </dgm:prSet>
      <dgm:spPr/>
    </dgm:pt>
    <dgm:pt modelId="{F7297C90-7528-1544-B6DC-12C7269757DB}" type="pres">
      <dgm:prSet presAssocID="{9A19D8D0-EB7D-A249-A7E6-D2DBCD2570BC}" presName="sibTrans" presStyleLbl="sibTrans2D1" presStyleIdx="2" presStyleCnt="3"/>
      <dgm:spPr/>
    </dgm:pt>
    <dgm:pt modelId="{70855FBA-82FD-1842-9353-A03540587051}" type="pres">
      <dgm:prSet presAssocID="{9A19D8D0-EB7D-A249-A7E6-D2DBCD2570BC}" presName="connectorText" presStyleLbl="sibTrans2D1" presStyleIdx="2" presStyleCnt="3"/>
      <dgm:spPr/>
    </dgm:pt>
    <dgm:pt modelId="{131008BB-B20E-E64C-A73D-1AD5CF46B127}" type="pres">
      <dgm:prSet presAssocID="{52010220-5233-8243-9CE7-46F3029FD16E}" presName="node" presStyleLbl="node1" presStyleIdx="3" presStyleCnt="4">
        <dgm:presLayoutVars>
          <dgm:bulletEnabled val="1"/>
        </dgm:presLayoutVars>
      </dgm:prSet>
      <dgm:spPr/>
    </dgm:pt>
  </dgm:ptLst>
  <dgm:cxnLst>
    <dgm:cxn modelId="{43AC9619-FC9E-3545-AD4A-F7BB9D7EBB73}" type="presOf" srcId="{585B517E-CE95-1E4B-8F32-C238EAF8ED7F}" destId="{A8CE59E7-BA0C-7E49-9584-60E350A337E7}" srcOrd="1" destOrd="0" presId="urn:microsoft.com/office/officeart/2005/8/layout/process2"/>
    <dgm:cxn modelId="{846B5C2B-4209-7344-B23E-0B6986BA6295}" type="presOf" srcId="{9A19D8D0-EB7D-A249-A7E6-D2DBCD2570BC}" destId="{70855FBA-82FD-1842-9353-A03540587051}" srcOrd="1" destOrd="0" presId="urn:microsoft.com/office/officeart/2005/8/layout/process2"/>
    <dgm:cxn modelId="{4643CA36-CA59-6241-A89E-4E97F418D5B0}" srcId="{FFB4D57E-C71C-EC49-A5B8-4B3A5A9B42DE}" destId="{FCCB409E-A047-5E41-A24A-B2F928558488}" srcOrd="0" destOrd="0" parTransId="{6A641A20-DA40-154D-93B5-1E1D19AB0745}" sibTransId="{CC6F6E69-FC13-674B-A7A3-CD19E516C679}"/>
    <dgm:cxn modelId="{AA2EBC37-3A5B-1848-B685-83F57E9F9004}" type="presOf" srcId="{357EE20A-5A95-9A4B-9261-4E8EE77869AE}" destId="{167F2197-E3A9-4543-A664-E00FFE8A3E23}" srcOrd="0" destOrd="0" presId="urn:microsoft.com/office/officeart/2005/8/layout/process2"/>
    <dgm:cxn modelId="{90AADA39-A497-7142-9A18-EABF7C38D76B}" type="presOf" srcId="{52010220-5233-8243-9CE7-46F3029FD16E}" destId="{131008BB-B20E-E64C-A73D-1AD5CF46B127}" srcOrd="0" destOrd="0" presId="urn:microsoft.com/office/officeart/2005/8/layout/process2"/>
    <dgm:cxn modelId="{66319448-B1D9-E74F-972A-D13A894EEC8B}" type="presOf" srcId="{CC6F6E69-FC13-674B-A7A3-CD19E516C679}" destId="{F23DFDE5-1002-A34B-B83C-FCC2724122E1}" srcOrd="0" destOrd="0" presId="urn:microsoft.com/office/officeart/2005/8/layout/process2"/>
    <dgm:cxn modelId="{7255716E-5CBC-7349-8958-DFBE5548E0CB}" type="presOf" srcId="{FFB4D57E-C71C-EC49-A5B8-4B3A5A9B42DE}" destId="{2E96A90A-BC3B-E743-9A0A-0091C89E421B}" srcOrd="0" destOrd="0" presId="urn:microsoft.com/office/officeart/2005/8/layout/process2"/>
    <dgm:cxn modelId="{E1F5E250-5F9C-794A-9EE5-4245F254B27D}" type="presOf" srcId="{9A19D8D0-EB7D-A249-A7E6-D2DBCD2570BC}" destId="{F7297C90-7528-1544-B6DC-12C7269757DB}" srcOrd="0" destOrd="0" presId="urn:microsoft.com/office/officeart/2005/8/layout/process2"/>
    <dgm:cxn modelId="{7B894C78-4242-6040-9E9C-0892B2577601}" type="presOf" srcId="{4E583A14-3AA2-1A4A-B137-4F9AD38C26FF}" destId="{171224CD-324C-F948-9D20-3A222B6A5C9B}" srcOrd="0" destOrd="0" presId="urn:microsoft.com/office/officeart/2005/8/layout/process2"/>
    <dgm:cxn modelId="{8CAB4479-0300-7D41-A2DB-46C0EB9929C9}" srcId="{FFB4D57E-C71C-EC49-A5B8-4B3A5A9B42DE}" destId="{357EE20A-5A95-9A4B-9261-4E8EE77869AE}" srcOrd="2" destOrd="0" parTransId="{5433F91C-39B3-6F46-A062-1CDF07B0AA4F}" sibTransId="{9A19D8D0-EB7D-A249-A7E6-D2DBCD2570BC}"/>
    <dgm:cxn modelId="{45C5AA86-8258-D24A-984C-7AC7B471D2D7}" srcId="{FFB4D57E-C71C-EC49-A5B8-4B3A5A9B42DE}" destId="{52010220-5233-8243-9CE7-46F3029FD16E}" srcOrd="3" destOrd="0" parTransId="{6EA07825-5884-4C4C-8B72-19874D23DB93}" sibTransId="{42E10004-800D-8C4A-9377-1909748757C9}"/>
    <dgm:cxn modelId="{B72CA691-0E13-B04A-B175-364C57A1EE91}" type="presOf" srcId="{CC6F6E69-FC13-674B-A7A3-CD19E516C679}" destId="{EE1E4800-BABD-5242-869E-02D51A010D98}" srcOrd="1" destOrd="0" presId="urn:microsoft.com/office/officeart/2005/8/layout/process2"/>
    <dgm:cxn modelId="{4669CAC5-211A-DC46-B36A-6C65607A699B}" srcId="{FFB4D57E-C71C-EC49-A5B8-4B3A5A9B42DE}" destId="{4E583A14-3AA2-1A4A-B137-4F9AD38C26FF}" srcOrd="1" destOrd="0" parTransId="{EA1C88C9-7DBE-CD4F-AEFE-9299912F48AE}" sibTransId="{585B517E-CE95-1E4B-8F32-C238EAF8ED7F}"/>
    <dgm:cxn modelId="{C7DC98C8-F90B-B047-9542-F3E05006E012}" type="presOf" srcId="{FCCB409E-A047-5E41-A24A-B2F928558488}" destId="{DD280C1C-922A-DF4A-BA9A-54BAD49652C5}" srcOrd="0" destOrd="0" presId="urn:microsoft.com/office/officeart/2005/8/layout/process2"/>
    <dgm:cxn modelId="{D538ACEB-2842-2041-82A9-AAD943EBB86A}" type="presOf" srcId="{585B517E-CE95-1E4B-8F32-C238EAF8ED7F}" destId="{47182125-1488-E14A-8079-699D6BD05884}" srcOrd="0" destOrd="0" presId="urn:microsoft.com/office/officeart/2005/8/layout/process2"/>
    <dgm:cxn modelId="{53031A60-48B6-A844-AC12-E7CB6EC86D5F}" type="presParOf" srcId="{2E96A90A-BC3B-E743-9A0A-0091C89E421B}" destId="{DD280C1C-922A-DF4A-BA9A-54BAD49652C5}" srcOrd="0" destOrd="0" presId="urn:microsoft.com/office/officeart/2005/8/layout/process2"/>
    <dgm:cxn modelId="{BB44AD00-D267-2346-B015-2F279F98CAA3}" type="presParOf" srcId="{2E96A90A-BC3B-E743-9A0A-0091C89E421B}" destId="{F23DFDE5-1002-A34B-B83C-FCC2724122E1}" srcOrd="1" destOrd="0" presId="urn:microsoft.com/office/officeart/2005/8/layout/process2"/>
    <dgm:cxn modelId="{D3612D28-E141-594D-9706-2E1606072C47}" type="presParOf" srcId="{F23DFDE5-1002-A34B-B83C-FCC2724122E1}" destId="{EE1E4800-BABD-5242-869E-02D51A010D98}" srcOrd="0" destOrd="0" presId="urn:microsoft.com/office/officeart/2005/8/layout/process2"/>
    <dgm:cxn modelId="{A0EC695D-47C8-A943-8CBB-BED2BB3DAFB5}" type="presParOf" srcId="{2E96A90A-BC3B-E743-9A0A-0091C89E421B}" destId="{171224CD-324C-F948-9D20-3A222B6A5C9B}" srcOrd="2" destOrd="0" presId="urn:microsoft.com/office/officeart/2005/8/layout/process2"/>
    <dgm:cxn modelId="{690766D0-4D07-124F-87DB-1E9EECACBF24}" type="presParOf" srcId="{2E96A90A-BC3B-E743-9A0A-0091C89E421B}" destId="{47182125-1488-E14A-8079-699D6BD05884}" srcOrd="3" destOrd="0" presId="urn:microsoft.com/office/officeart/2005/8/layout/process2"/>
    <dgm:cxn modelId="{EEC3FDEB-7D4E-0B4C-8992-96C251F0CA13}" type="presParOf" srcId="{47182125-1488-E14A-8079-699D6BD05884}" destId="{A8CE59E7-BA0C-7E49-9584-60E350A337E7}" srcOrd="0" destOrd="0" presId="urn:microsoft.com/office/officeart/2005/8/layout/process2"/>
    <dgm:cxn modelId="{98298108-62FE-9A42-AF65-36C6ABB4DA09}" type="presParOf" srcId="{2E96A90A-BC3B-E743-9A0A-0091C89E421B}" destId="{167F2197-E3A9-4543-A664-E00FFE8A3E23}" srcOrd="4" destOrd="0" presId="urn:microsoft.com/office/officeart/2005/8/layout/process2"/>
    <dgm:cxn modelId="{6ABB8361-10B7-DC4E-B439-933CE3B72AD0}" type="presParOf" srcId="{2E96A90A-BC3B-E743-9A0A-0091C89E421B}" destId="{F7297C90-7528-1544-B6DC-12C7269757DB}" srcOrd="5" destOrd="0" presId="urn:microsoft.com/office/officeart/2005/8/layout/process2"/>
    <dgm:cxn modelId="{D4936653-122A-F140-8032-6D29A6050783}" type="presParOf" srcId="{F7297C90-7528-1544-B6DC-12C7269757DB}" destId="{70855FBA-82FD-1842-9353-A03540587051}" srcOrd="0" destOrd="0" presId="urn:microsoft.com/office/officeart/2005/8/layout/process2"/>
    <dgm:cxn modelId="{4D68AD64-2869-3849-8DCA-7D0CCD1A1A40}" type="presParOf" srcId="{2E96A90A-BC3B-E743-9A0A-0091C89E421B}" destId="{131008BB-B20E-E64C-A73D-1AD5CF46B127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8AC65-8E6E-E34C-9BFA-6F3268C6E699}">
      <dsp:nvSpPr>
        <dsp:cNvPr id="0" name=""/>
        <dsp:cNvSpPr/>
      </dsp:nvSpPr>
      <dsp:spPr>
        <a:xfrm>
          <a:off x="552305" y="272141"/>
          <a:ext cx="2186493" cy="3614059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2032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Decode the world around us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Culture influence decoding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RAS, Limbic</a:t>
          </a:r>
        </a:p>
      </dsp:txBody>
      <dsp:txXfrm>
        <a:off x="1098929" y="814250"/>
        <a:ext cx="1065916" cy="2529841"/>
      </dsp:txXfrm>
    </dsp:sp>
    <dsp:sp modelId="{819DF2F8-5CB4-F945-8872-19F2C5BF618E}">
      <dsp:nvSpPr>
        <dsp:cNvPr id="0" name=""/>
        <dsp:cNvSpPr/>
      </dsp:nvSpPr>
      <dsp:spPr>
        <a:xfrm>
          <a:off x="5682" y="1532548"/>
          <a:ext cx="1093246" cy="10932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Sensory Data</a:t>
          </a:r>
        </a:p>
      </dsp:txBody>
      <dsp:txXfrm>
        <a:off x="165784" y="1692650"/>
        <a:ext cx="773042" cy="773042"/>
      </dsp:txXfrm>
    </dsp:sp>
    <dsp:sp modelId="{FE198129-1AF5-644B-AFEA-976FABCF7FFA}">
      <dsp:nvSpPr>
        <dsp:cNvPr id="0" name=""/>
        <dsp:cNvSpPr/>
      </dsp:nvSpPr>
      <dsp:spPr>
        <a:xfrm>
          <a:off x="3389412" y="250372"/>
          <a:ext cx="2186493" cy="3635809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5-7 items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18 sec.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Culture influences emotional response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Limbic system </a:t>
          </a:r>
        </a:p>
      </dsp:txBody>
      <dsp:txXfrm>
        <a:off x="3936035" y="795743"/>
        <a:ext cx="1065916" cy="2545067"/>
      </dsp:txXfrm>
    </dsp:sp>
    <dsp:sp modelId="{A11040ED-7B2F-9746-AF89-606762C2943B}">
      <dsp:nvSpPr>
        <dsp:cNvPr id="0" name=""/>
        <dsp:cNvSpPr/>
      </dsp:nvSpPr>
      <dsp:spPr>
        <a:xfrm>
          <a:off x="2875455" y="1532548"/>
          <a:ext cx="1093246" cy="10932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Short-term</a:t>
          </a:r>
        </a:p>
      </dsp:txBody>
      <dsp:txXfrm>
        <a:off x="3035557" y="1692650"/>
        <a:ext cx="773042" cy="773042"/>
      </dsp:txXfrm>
    </dsp:sp>
    <dsp:sp modelId="{C67CBA97-5808-E04A-A56A-5263A4DAA25F}">
      <dsp:nvSpPr>
        <dsp:cNvPr id="0" name=""/>
        <dsp:cNvSpPr/>
      </dsp:nvSpPr>
      <dsp:spPr>
        <a:xfrm>
          <a:off x="6291851" y="358339"/>
          <a:ext cx="2186493" cy="3441663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5-9 cognitive tasks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 processes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Culture influences processing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Cerebrum</a:t>
          </a:r>
        </a:p>
      </dsp:txBody>
      <dsp:txXfrm>
        <a:off x="6838474" y="874588"/>
        <a:ext cx="1065916" cy="2409165"/>
      </dsp:txXfrm>
    </dsp:sp>
    <dsp:sp modelId="{CC23B4C4-8C79-F247-BB55-A24BC8686F4A}">
      <dsp:nvSpPr>
        <dsp:cNvPr id="0" name=""/>
        <dsp:cNvSpPr/>
      </dsp:nvSpPr>
      <dsp:spPr>
        <a:xfrm>
          <a:off x="5745227" y="1532548"/>
          <a:ext cx="1093246" cy="10932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Working</a:t>
          </a:r>
        </a:p>
      </dsp:txBody>
      <dsp:txXfrm>
        <a:off x="5905329" y="1692650"/>
        <a:ext cx="773042" cy="773042"/>
      </dsp:txXfrm>
    </dsp:sp>
    <dsp:sp modelId="{93831541-B8E5-484D-8D7A-98536971F06F}">
      <dsp:nvSpPr>
        <dsp:cNvPr id="0" name=""/>
        <dsp:cNvSpPr/>
      </dsp:nvSpPr>
      <dsp:spPr>
        <a:xfrm>
          <a:off x="9167306" y="261256"/>
          <a:ext cx="2186493" cy="3485947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 days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Declarative v. Procedural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Culture influences encoding of memory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Cerebrum</a:t>
          </a:r>
        </a:p>
      </dsp:txBody>
      <dsp:txXfrm>
        <a:off x="9713929" y="784148"/>
        <a:ext cx="1065916" cy="2440163"/>
      </dsp:txXfrm>
    </dsp:sp>
    <dsp:sp modelId="{D021C9AB-EAB1-C243-BD21-5365052B848B}">
      <dsp:nvSpPr>
        <dsp:cNvPr id="0" name=""/>
        <dsp:cNvSpPr/>
      </dsp:nvSpPr>
      <dsp:spPr>
        <a:xfrm>
          <a:off x="8615000" y="1532548"/>
          <a:ext cx="1093246" cy="10932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Long-term</a:t>
          </a:r>
        </a:p>
      </dsp:txBody>
      <dsp:txXfrm>
        <a:off x="8775102" y="1692650"/>
        <a:ext cx="773042" cy="7730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80C1C-922A-DF4A-BA9A-54BAD49652C5}">
      <dsp:nvSpPr>
        <dsp:cNvPr id="0" name=""/>
        <dsp:cNvSpPr/>
      </dsp:nvSpPr>
      <dsp:spPr>
        <a:xfrm>
          <a:off x="556000" y="2493"/>
          <a:ext cx="3114310" cy="9275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Activating prior schema (Ignite)</a:t>
          </a:r>
        </a:p>
      </dsp:txBody>
      <dsp:txXfrm>
        <a:off x="583167" y="29660"/>
        <a:ext cx="3059976" cy="873201"/>
      </dsp:txXfrm>
    </dsp:sp>
    <dsp:sp modelId="{F23DFDE5-1002-A34B-B83C-FCC2724122E1}">
      <dsp:nvSpPr>
        <dsp:cNvPr id="0" name=""/>
        <dsp:cNvSpPr/>
      </dsp:nvSpPr>
      <dsp:spPr>
        <a:xfrm rot="5400000">
          <a:off x="1939243" y="953217"/>
          <a:ext cx="347825" cy="4173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1987939" y="988000"/>
        <a:ext cx="250435" cy="243478"/>
      </dsp:txXfrm>
    </dsp:sp>
    <dsp:sp modelId="{171224CD-324C-F948-9D20-3A222B6A5C9B}">
      <dsp:nvSpPr>
        <dsp:cNvPr id="0" name=""/>
        <dsp:cNvSpPr/>
      </dsp:nvSpPr>
      <dsp:spPr>
        <a:xfrm>
          <a:off x="556000" y="1393797"/>
          <a:ext cx="3114310" cy="9275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Introduce new material (Chunking)</a:t>
          </a:r>
        </a:p>
      </dsp:txBody>
      <dsp:txXfrm>
        <a:off x="583167" y="1420964"/>
        <a:ext cx="3059976" cy="873201"/>
      </dsp:txXfrm>
    </dsp:sp>
    <dsp:sp modelId="{47182125-1488-E14A-8079-699D6BD05884}">
      <dsp:nvSpPr>
        <dsp:cNvPr id="0" name=""/>
        <dsp:cNvSpPr/>
      </dsp:nvSpPr>
      <dsp:spPr>
        <a:xfrm rot="5400000">
          <a:off x="1939243" y="2344521"/>
          <a:ext cx="347825" cy="4173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1987939" y="2379304"/>
        <a:ext cx="250435" cy="243478"/>
      </dsp:txXfrm>
    </dsp:sp>
    <dsp:sp modelId="{167F2197-E3A9-4543-A664-E00FFE8A3E23}">
      <dsp:nvSpPr>
        <dsp:cNvPr id="0" name=""/>
        <dsp:cNvSpPr/>
      </dsp:nvSpPr>
      <dsp:spPr>
        <a:xfrm>
          <a:off x="556000" y="2785100"/>
          <a:ext cx="3114310" cy="9275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Equilibrium or Disequilibrium (Chewing)</a:t>
          </a:r>
        </a:p>
      </dsp:txBody>
      <dsp:txXfrm>
        <a:off x="583167" y="2812267"/>
        <a:ext cx="3059976" cy="873201"/>
      </dsp:txXfrm>
    </dsp:sp>
    <dsp:sp modelId="{F7297C90-7528-1544-B6DC-12C7269757DB}">
      <dsp:nvSpPr>
        <dsp:cNvPr id="0" name=""/>
        <dsp:cNvSpPr/>
      </dsp:nvSpPr>
      <dsp:spPr>
        <a:xfrm rot="5400000">
          <a:off x="1939243" y="3735825"/>
          <a:ext cx="347825" cy="4173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1987939" y="3770608"/>
        <a:ext cx="250435" cy="243478"/>
      </dsp:txXfrm>
    </dsp:sp>
    <dsp:sp modelId="{131008BB-B20E-E64C-A73D-1AD5CF46B127}">
      <dsp:nvSpPr>
        <dsp:cNvPr id="0" name=""/>
        <dsp:cNvSpPr/>
      </dsp:nvSpPr>
      <dsp:spPr>
        <a:xfrm>
          <a:off x="556000" y="4176404"/>
          <a:ext cx="3114310" cy="9275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Schema construction</a:t>
          </a:r>
        </a:p>
      </dsp:txBody>
      <dsp:txXfrm>
        <a:off x="583167" y="4203571"/>
        <a:ext cx="3059976" cy="873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922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1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5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33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6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68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57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3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96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6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0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9/21/2020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7961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ncil and paper&#10;&#10;Description automatically generated">
            <a:extLst>
              <a:ext uri="{FF2B5EF4-FFF2-40B4-BE49-F238E27FC236}">
                <a16:creationId xmlns:a16="http://schemas.microsoft.com/office/drawing/2014/main" id="{D0A369B6-C03E-4BC7-A70C-72E836115F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18" r="7917" b="-1"/>
          <a:stretch/>
        </p:blipFill>
        <p:spPr>
          <a:xfrm>
            <a:off x="3048000" y="762000"/>
            <a:ext cx="6095524" cy="4707593"/>
          </a:xfrm>
          <a:custGeom>
            <a:avLst/>
            <a:gdLst/>
            <a:ahLst/>
            <a:cxnLst/>
            <a:rect l="l" t="t" r="r" b="b"/>
            <a:pathLst>
              <a:path w="6095524" h="4707593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518571"/>
                </a:lnTo>
                <a:lnTo>
                  <a:pt x="6061052" y="3534000"/>
                </a:lnTo>
                <a:cubicBezTo>
                  <a:pt x="6054332" y="3536785"/>
                  <a:pt x="6046938" y="3538321"/>
                  <a:pt x="6040890" y="3542065"/>
                </a:cubicBezTo>
                <a:cubicBezTo>
                  <a:pt x="6013044" y="3559156"/>
                  <a:pt x="5986064" y="3577591"/>
                  <a:pt x="5957836" y="3594010"/>
                </a:cubicBezTo>
                <a:cubicBezTo>
                  <a:pt x="5928744" y="3611004"/>
                  <a:pt x="5902724" y="3631071"/>
                  <a:pt x="5882656" y="3658244"/>
                </a:cubicBezTo>
                <a:cubicBezTo>
                  <a:pt x="5864029" y="3683496"/>
                  <a:pt x="5845978" y="3709131"/>
                  <a:pt x="5827448" y="3734479"/>
                </a:cubicBezTo>
                <a:cubicBezTo>
                  <a:pt x="5822743" y="3740912"/>
                  <a:pt x="5818422" y="3748498"/>
                  <a:pt x="5811989" y="3752627"/>
                </a:cubicBezTo>
                <a:cubicBezTo>
                  <a:pt x="5798643" y="3761268"/>
                  <a:pt x="5784048" y="3768277"/>
                  <a:pt x="5769742" y="3775382"/>
                </a:cubicBezTo>
                <a:cubicBezTo>
                  <a:pt x="5757452" y="3781431"/>
                  <a:pt x="5744394" y="3785943"/>
                  <a:pt x="5732393" y="3792472"/>
                </a:cubicBezTo>
                <a:cubicBezTo>
                  <a:pt x="5722792" y="3797658"/>
                  <a:pt x="5714246" y="3804859"/>
                  <a:pt x="5705316" y="3811388"/>
                </a:cubicBezTo>
                <a:cubicBezTo>
                  <a:pt x="5697539" y="3817052"/>
                  <a:pt x="5688994" y="3821949"/>
                  <a:pt x="5682465" y="3828767"/>
                </a:cubicBezTo>
                <a:cubicBezTo>
                  <a:pt x="5666526" y="3845281"/>
                  <a:pt x="5650491" y="3861508"/>
                  <a:pt x="5630712" y="3873702"/>
                </a:cubicBezTo>
                <a:cubicBezTo>
                  <a:pt x="5611221" y="3885799"/>
                  <a:pt x="5592786" y="3899338"/>
                  <a:pt x="5573392" y="3911628"/>
                </a:cubicBezTo>
                <a:cubicBezTo>
                  <a:pt x="5554380" y="3923630"/>
                  <a:pt x="5537194" y="3936783"/>
                  <a:pt x="5527304" y="3958099"/>
                </a:cubicBezTo>
                <a:cubicBezTo>
                  <a:pt x="5522888" y="3967508"/>
                  <a:pt x="5516646" y="3977782"/>
                  <a:pt x="5508293" y="3983255"/>
                </a:cubicBezTo>
                <a:cubicBezTo>
                  <a:pt x="5496387" y="3991032"/>
                  <a:pt x="5481313" y="3993817"/>
                  <a:pt x="5468350" y="4000442"/>
                </a:cubicBezTo>
                <a:cubicBezTo>
                  <a:pt x="5453084" y="4008219"/>
                  <a:pt x="5435418" y="4014940"/>
                  <a:pt x="5425048" y="4027326"/>
                </a:cubicBezTo>
                <a:cubicBezTo>
                  <a:pt x="5415830" y="4038368"/>
                  <a:pt x="5406517" y="4047009"/>
                  <a:pt x="5394322" y="4054018"/>
                </a:cubicBezTo>
                <a:cubicBezTo>
                  <a:pt x="5385778" y="4058915"/>
                  <a:pt x="5379441" y="4067844"/>
                  <a:pt x="5370608" y="4071877"/>
                </a:cubicBezTo>
                <a:cubicBezTo>
                  <a:pt x="5358990" y="4077254"/>
                  <a:pt x="5347276" y="4081479"/>
                  <a:pt x="5337098" y="4089832"/>
                </a:cubicBezTo>
                <a:cubicBezTo>
                  <a:pt x="5326536" y="4098473"/>
                  <a:pt x="5314535" y="4105290"/>
                  <a:pt x="5303493" y="4113356"/>
                </a:cubicBezTo>
                <a:cubicBezTo>
                  <a:pt x="5297636" y="4117676"/>
                  <a:pt x="5292835" y="4123341"/>
                  <a:pt x="5287171" y="4127854"/>
                </a:cubicBezTo>
                <a:cubicBezTo>
                  <a:pt x="5276801" y="4136111"/>
                  <a:pt x="5266239" y="4144176"/>
                  <a:pt x="5255581" y="4151953"/>
                </a:cubicBezTo>
                <a:cubicBezTo>
                  <a:pt x="5244924" y="4159731"/>
                  <a:pt x="5234746" y="4168756"/>
                  <a:pt x="5223032" y="4174421"/>
                </a:cubicBezTo>
                <a:cubicBezTo>
                  <a:pt x="5203062" y="4184023"/>
                  <a:pt x="5181266" y="4189784"/>
                  <a:pt x="5161870" y="4200153"/>
                </a:cubicBezTo>
                <a:cubicBezTo>
                  <a:pt x="5142188" y="4210714"/>
                  <a:pt x="5123656" y="4223965"/>
                  <a:pt x="5106182" y="4237983"/>
                </a:cubicBezTo>
                <a:cubicBezTo>
                  <a:pt x="5092356" y="4249025"/>
                  <a:pt x="5079394" y="4259971"/>
                  <a:pt x="5062014" y="4265635"/>
                </a:cubicBezTo>
                <a:cubicBezTo>
                  <a:pt x="5052317" y="4268804"/>
                  <a:pt x="5042140" y="4275717"/>
                  <a:pt x="5036282" y="4283783"/>
                </a:cubicBezTo>
                <a:cubicBezTo>
                  <a:pt x="5023608" y="4301353"/>
                  <a:pt x="5007382" y="4313739"/>
                  <a:pt x="4989043" y="4324301"/>
                </a:cubicBezTo>
                <a:cubicBezTo>
                  <a:pt x="4964559" y="4338511"/>
                  <a:pt x="4940363" y="4353009"/>
                  <a:pt x="4915783" y="4366931"/>
                </a:cubicBezTo>
                <a:cubicBezTo>
                  <a:pt x="4901286" y="4375189"/>
                  <a:pt x="4886884" y="4383926"/>
                  <a:pt x="4871520" y="4389975"/>
                </a:cubicBezTo>
                <a:cubicBezTo>
                  <a:pt x="4840124" y="4402457"/>
                  <a:pt x="4807959" y="4413114"/>
                  <a:pt x="4776274" y="4424733"/>
                </a:cubicBezTo>
                <a:cubicBezTo>
                  <a:pt x="4765904" y="4428477"/>
                  <a:pt x="4756110" y="4433854"/>
                  <a:pt x="4745548" y="4437119"/>
                </a:cubicBezTo>
                <a:cubicBezTo>
                  <a:pt x="4734122" y="4440671"/>
                  <a:pt x="4721834" y="4441727"/>
                  <a:pt x="4710408" y="4445280"/>
                </a:cubicBezTo>
                <a:cubicBezTo>
                  <a:pt x="4691396" y="4451136"/>
                  <a:pt x="4672961" y="4458626"/>
                  <a:pt x="4653950" y="4464579"/>
                </a:cubicBezTo>
                <a:cubicBezTo>
                  <a:pt x="4617272" y="4476005"/>
                  <a:pt x="4580498" y="4486951"/>
                  <a:pt x="4543725" y="4497800"/>
                </a:cubicBezTo>
                <a:cubicBezTo>
                  <a:pt x="4535852" y="4500105"/>
                  <a:pt x="4527306" y="4500393"/>
                  <a:pt x="4519530" y="4502889"/>
                </a:cubicBezTo>
                <a:cubicBezTo>
                  <a:pt x="4498886" y="4509610"/>
                  <a:pt x="4478338" y="4516907"/>
                  <a:pt x="4457887" y="4524300"/>
                </a:cubicBezTo>
                <a:cubicBezTo>
                  <a:pt x="4445502" y="4528813"/>
                  <a:pt x="4433403" y="4534382"/>
                  <a:pt x="4420922" y="4538702"/>
                </a:cubicBezTo>
                <a:cubicBezTo>
                  <a:pt x="4410936" y="4542159"/>
                  <a:pt x="4400662" y="4544847"/>
                  <a:pt x="4390292" y="4546960"/>
                </a:cubicBezTo>
                <a:cubicBezTo>
                  <a:pt x="4381363" y="4548785"/>
                  <a:pt x="4372050" y="4548592"/>
                  <a:pt x="4363216" y="4550801"/>
                </a:cubicBezTo>
                <a:cubicBezTo>
                  <a:pt x="4339308" y="4556753"/>
                  <a:pt x="4315689" y="4563475"/>
                  <a:pt x="4291973" y="4569811"/>
                </a:cubicBezTo>
                <a:cubicBezTo>
                  <a:pt x="4282468" y="4572308"/>
                  <a:pt x="4272770" y="4574133"/>
                  <a:pt x="4263552" y="4577301"/>
                </a:cubicBezTo>
                <a:cubicBezTo>
                  <a:pt x="4238876" y="4585654"/>
                  <a:pt x="4214585" y="4595159"/>
                  <a:pt x="4189813" y="4603033"/>
                </a:cubicBezTo>
                <a:cubicBezTo>
                  <a:pt x="4169266" y="4609562"/>
                  <a:pt x="4148142" y="4614266"/>
                  <a:pt x="4127306" y="4620027"/>
                </a:cubicBezTo>
                <a:cubicBezTo>
                  <a:pt x="4118473" y="4622524"/>
                  <a:pt x="4110024" y="4626077"/>
                  <a:pt x="4101192" y="4628188"/>
                </a:cubicBezTo>
                <a:cubicBezTo>
                  <a:pt x="4081412" y="4632990"/>
                  <a:pt x="4061345" y="4637022"/>
                  <a:pt x="4041470" y="4641823"/>
                </a:cubicBezTo>
                <a:cubicBezTo>
                  <a:pt x="4030139" y="4644607"/>
                  <a:pt x="4019194" y="4649600"/>
                  <a:pt x="4007672" y="4651425"/>
                </a:cubicBezTo>
                <a:cubicBezTo>
                  <a:pt x="3980308" y="4655745"/>
                  <a:pt x="3952752" y="4658817"/>
                  <a:pt x="3925195" y="4662274"/>
                </a:cubicBezTo>
                <a:cubicBezTo>
                  <a:pt x="3896776" y="4665826"/>
                  <a:pt x="3868451" y="4669571"/>
                  <a:pt x="3840029" y="4672739"/>
                </a:cubicBezTo>
                <a:cubicBezTo>
                  <a:pt x="3824475" y="4674372"/>
                  <a:pt x="3808824" y="4674660"/>
                  <a:pt x="3793270" y="4676196"/>
                </a:cubicBezTo>
                <a:cubicBezTo>
                  <a:pt x="3779636" y="4677541"/>
                  <a:pt x="3766098" y="4680037"/>
                  <a:pt x="3752464" y="4681670"/>
                </a:cubicBezTo>
                <a:cubicBezTo>
                  <a:pt x="3740654" y="4683013"/>
                  <a:pt x="3728748" y="4683781"/>
                  <a:pt x="3716938" y="4685126"/>
                </a:cubicBezTo>
                <a:cubicBezTo>
                  <a:pt x="3698024" y="4687334"/>
                  <a:pt x="3679204" y="4689831"/>
                  <a:pt x="3660386" y="4692135"/>
                </a:cubicBezTo>
                <a:cubicBezTo>
                  <a:pt x="3652513" y="4692999"/>
                  <a:pt x="3644255" y="4695399"/>
                  <a:pt x="3636862" y="4693960"/>
                </a:cubicBezTo>
                <a:cubicBezTo>
                  <a:pt x="3618235" y="4690310"/>
                  <a:pt x="3599896" y="4691367"/>
                  <a:pt x="3581365" y="4693863"/>
                </a:cubicBezTo>
                <a:cubicBezTo>
                  <a:pt x="3575028" y="4694728"/>
                  <a:pt x="3568211" y="4694535"/>
                  <a:pt x="3562066" y="4692903"/>
                </a:cubicBezTo>
                <a:cubicBezTo>
                  <a:pt x="3549488" y="4689638"/>
                  <a:pt x="3537294" y="4685029"/>
                  <a:pt x="3524908" y="4680997"/>
                </a:cubicBezTo>
                <a:cubicBezTo>
                  <a:pt x="3523563" y="4680517"/>
                  <a:pt x="3521931" y="4680421"/>
                  <a:pt x="3520492" y="4680133"/>
                </a:cubicBezTo>
                <a:cubicBezTo>
                  <a:pt x="3512330" y="4678500"/>
                  <a:pt x="3504266" y="4676868"/>
                  <a:pt x="3496103" y="4675428"/>
                </a:cubicBezTo>
                <a:cubicBezTo>
                  <a:pt x="3491687" y="4674660"/>
                  <a:pt x="3487174" y="4674564"/>
                  <a:pt x="3482757" y="4673892"/>
                </a:cubicBezTo>
                <a:cubicBezTo>
                  <a:pt x="3465667" y="4671203"/>
                  <a:pt x="3446848" y="4675716"/>
                  <a:pt x="3432061" y="4664099"/>
                </a:cubicBezTo>
                <a:cubicBezTo>
                  <a:pt x="3422460" y="4656609"/>
                  <a:pt x="3413146" y="4658338"/>
                  <a:pt x="3402873" y="4659490"/>
                </a:cubicBezTo>
                <a:cubicBezTo>
                  <a:pt x="3395096" y="4660354"/>
                  <a:pt x="3387126" y="4660065"/>
                  <a:pt x="3379253" y="4660162"/>
                </a:cubicBezTo>
                <a:cubicBezTo>
                  <a:pt x="3365427" y="4660449"/>
                  <a:pt x="3351601" y="4660546"/>
                  <a:pt x="3337774" y="4661026"/>
                </a:cubicBezTo>
                <a:cubicBezTo>
                  <a:pt x="3333357" y="4661218"/>
                  <a:pt x="3328846" y="4663619"/>
                  <a:pt x="3324524" y="4663235"/>
                </a:cubicBezTo>
                <a:cubicBezTo>
                  <a:pt x="3304553" y="4661410"/>
                  <a:pt x="3284582" y="4658529"/>
                  <a:pt x="3264610" y="4656897"/>
                </a:cubicBezTo>
                <a:cubicBezTo>
                  <a:pt x="3253281" y="4655938"/>
                  <a:pt x="3241663" y="4657761"/>
                  <a:pt x="3230429" y="4656417"/>
                </a:cubicBezTo>
                <a:cubicBezTo>
                  <a:pt x="3217468" y="4654881"/>
                  <a:pt x="3204794" y="4650945"/>
                  <a:pt x="3191927" y="4648544"/>
                </a:cubicBezTo>
                <a:cubicBezTo>
                  <a:pt x="3188375" y="4647872"/>
                  <a:pt x="3184438" y="4648736"/>
                  <a:pt x="3180694" y="4648928"/>
                </a:cubicBezTo>
                <a:cubicBezTo>
                  <a:pt x="3176469" y="4649120"/>
                  <a:pt x="3172340" y="4649504"/>
                  <a:pt x="3168116" y="4649600"/>
                </a:cubicBezTo>
                <a:cubicBezTo>
                  <a:pt x="3155249" y="4649793"/>
                  <a:pt x="3142384" y="4649504"/>
                  <a:pt x="3129517" y="4650177"/>
                </a:cubicBezTo>
                <a:cubicBezTo>
                  <a:pt x="3121644" y="4650561"/>
                  <a:pt x="3113388" y="4654497"/>
                  <a:pt x="3106089" y="4653057"/>
                </a:cubicBezTo>
                <a:cubicBezTo>
                  <a:pt x="3091208" y="4650272"/>
                  <a:pt x="3076325" y="4656513"/>
                  <a:pt x="3061444" y="4651329"/>
                </a:cubicBezTo>
                <a:cubicBezTo>
                  <a:pt x="3056834" y="4649793"/>
                  <a:pt x="3050497" y="4653633"/>
                  <a:pt x="3044928" y="4653825"/>
                </a:cubicBezTo>
                <a:cubicBezTo>
                  <a:pt x="3031006" y="4654305"/>
                  <a:pt x="3017084" y="4654209"/>
                  <a:pt x="3003162" y="4654113"/>
                </a:cubicBezTo>
                <a:cubicBezTo>
                  <a:pt x="2990680" y="4654017"/>
                  <a:pt x="2977717" y="4655361"/>
                  <a:pt x="2965716" y="4652673"/>
                </a:cubicBezTo>
                <a:cubicBezTo>
                  <a:pt x="2953137" y="4649793"/>
                  <a:pt x="2941808" y="4650177"/>
                  <a:pt x="2929614" y="4653441"/>
                </a:cubicBezTo>
                <a:cubicBezTo>
                  <a:pt x="2921260" y="4655649"/>
                  <a:pt x="2912427" y="4655938"/>
                  <a:pt x="2903786" y="4656609"/>
                </a:cubicBezTo>
                <a:cubicBezTo>
                  <a:pt x="2894473" y="4657377"/>
                  <a:pt x="2884199" y="4655361"/>
                  <a:pt x="2875750" y="4658529"/>
                </a:cubicBezTo>
                <a:cubicBezTo>
                  <a:pt x="2850593" y="4667939"/>
                  <a:pt x="2824765" y="4669955"/>
                  <a:pt x="2798458" y="4669955"/>
                </a:cubicBezTo>
                <a:cubicBezTo>
                  <a:pt x="2793656" y="4669955"/>
                  <a:pt x="2788759" y="4668612"/>
                  <a:pt x="2784152" y="4667171"/>
                </a:cubicBezTo>
                <a:cubicBezTo>
                  <a:pt x="2757266" y="4658529"/>
                  <a:pt x="2730286" y="4659297"/>
                  <a:pt x="2702922" y="4664578"/>
                </a:cubicBezTo>
                <a:cubicBezTo>
                  <a:pt x="2697257" y="4665731"/>
                  <a:pt x="2690921" y="4665923"/>
                  <a:pt x="2685256" y="4664771"/>
                </a:cubicBezTo>
                <a:cubicBezTo>
                  <a:pt x="2669317" y="4661410"/>
                  <a:pt x="2653858" y="4655841"/>
                  <a:pt x="2637824" y="4653441"/>
                </a:cubicBezTo>
                <a:cubicBezTo>
                  <a:pt x="2611324" y="4649504"/>
                  <a:pt x="2588377" y="4662754"/>
                  <a:pt x="2564661" y="4671396"/>
                </a:cubicBezTo>
                <a:cubicBezTo>
                  <a:pt x="2542097" y="4679557"/>
                  <a:pt x="2522894" y="4697992"/>
                  <a:pt x="2496201" y="4693863"/>
                </a:cubicBezTo>
                <a:cubicBezTo>
                  <a:pt x="2493514" y="4693479"/>
                  <a:pt x="2490537" y="4696071"/>
                  <a:pt x="2487560" y="4696744"/>
                </a:cubicBezTo>
                <a:cubicBezTo>
                  <a:pt x="2479399" y="4698568"/>
                  <a:pt x="2471238" y="4700776"/>
                  <a:pt x="2462980" y="4701641"/>
                </a:cubicBezTo>
                <a:cubicBezTo>
                  <a:pt x="2452899" y="4702793"/>
                  <a:pt x="2442625" y="4702409"/>
                  <a:pt x="2432544" y="4703369"/>
                </a:cubicBezTo>
                <a:cubicBezTo>
                  <a:pt x="2419581" y="4704521"/>
                  <a:pt x="2406812" y="4707593"/>
                  <a:pt x="2393945" y="4707593"/>
                </a:cubicBezTo>
                <a:cubicBezTo>
                  <a:pt x="2383575" y="4707593"/>
                  <a:pt x="2373302" y="4704041"/>
                  <a:pt x="2363029" y="4702312"/>
                </a:cubicBezTo>
                <a:cubicBezTo>
                  <a:pt x="2348530" y="4699912"/>
                  <a:pt x="2332591" y="4700584"/>
                  <a:pt x="2319821" y="4694439"/>
                </a:cubicBezTo>
                <a:cubicBezTo>
                  <a:pt x="2306188" y="4687910"/>
                  <a:pt x="2293225" y="4684934"/>
                  <a:pt x="2279111" y="4686950"/>
                </a:cubicBezTo>
                <a:cubicBezTo>
                  <a:pt x="2274406" y="4687622"/>
                  <a:pt x="2268357" y="4691655"/>
                  <a:pt x="2266245" y="4695783"/>
                </a:cubicBezTo>
                <a:cubicBezTo>
                  <a:pt x="2261540" y="4705001"/>
                  <a:pt x="2255108" y="4706634"/>
                  <a:pt x="2246370" y="4703464"/>
                </a:cubicBezTo>
                <a:cubicBezTo>
                  <a:pt x="2238785" y="4700776"/>
                  <a:pt x="2229471" y="4699432"/>
                  <a:pt x="2224287" y="4694247"/>
                </a:cubicBezTo>
                <a:cubicBezTo>
                  <a:pt x="2209596" y="4679557"/>
                  <a:pt x="2190873" y="4679077"/>
                  <a:pt x="2172630" y="4675141"/>
                </a:cubicBezTo>
                <a:cubicBezTo>
                  <a:pt x="2161494" y="4672739"/>
                  <a:pt x="2151123" y="4672644"/>
                  <a:pt x="2139985" y="4674276"/>
                </a:cubicBezTo>
                <a:cubicBezTo>
                  <a:pt x="2115790" y="4677925"/>
                  <a:pt x="2092266" y="4672739"/>
                  <a:pt x="2069030" y="4666115"/>
                </a:cubicBezTo>
                <a:cubicBezTo>
                  <a:pt x="2053667" y="4661698"/>
                  <a:pt x="2037921" y="4659010"/>
                  <a:pt x="2022655" y="4654497"/>
                </a:cubicBezTo>
                <a:cubicBezTo>
                  <a:pt x="2011229" y="4651041"/>
                  <a:pt x="1999804" y="4646912"/>
                  <a:pt x="1989339" y="4641343"/>
                </a:cubicBezTo>
                <a:cubicBezTo>
                  <a:pt x="1974167" y="4633181"/>
                  <a:pt x="1960918" y="4620891"/>
                  <a:pt x="1941618" y="4624156"/>
                </a:cubicBezTo>
                <a:cubicBezTo>
                  <a:pt x="1924623" y="4627036"/>
                  <a:pt x="1909262" y="4620988"/>
                  <a:pt x="1893707" y="4615227"/>
                </a:cubicBezTo>
                <a:cubicBezTo>
                  <a:pt x="1882281" y="4611002"/>
                  <a:pt x="1870857" y="4606681"/>
                  <a:pt x="1859045" y="4603993"/>
                </a:cubicBezTo>
                <a:cubicBezTo>
                  <a:pt x="1845027" y="4600824"/>
                  <a:pt x="1829184" y="4602169"/>
                  <a:pt x="1816702" y="4596311"/>
                </a:cubicBezTo>
                <a:cubicBezTo>
                  <a:pt x="1803644" y="4590166"/>
                  <a:pt x="1792795" y="4594295"/>
                  <a:pt x="1781177" y="4596024"/>
                </a:cubicBezTo>
                <a:cubicBezTo>
                  <a:pt x="1762646" y="4598712"/>
                  <a:pt x="1744210" y="4603705"/>
                  <a:pt x="1725488" y="4597368"/>
                </a:cubicBezTo>
                <a:cubicBezTo>
                  <a:pt x="1702733" y="4589687"/>
                  <a:pt x="1680169" y="4581430"/>
                  <a:pt x="1657318" y="4574133"/>
                </a:cubicBezTo>
                <a:cubicBezTo>
                  <a:pt x="1648483" y="4571347"/>
                  <a:pt x="1638980" y="4570195"/>
                  <a:pt x="1629761" y="4568947"/>
                </a:cubicBezTo>
                <a:cubicBezTo>
                  <a:pt x="1621025" y="4567891"/>
                  <a:pt x="1610559" y="4570579"/>
                  <a:pt x="1603837" y="4566547"/>
                </a:cubicBezTo>
                <a:cubicBezTo>
                  <a:pt x="1586554" y="4556178"/>
                  <a:pt x="1568792" y="4551089"/>
                  <a:pt x="1548820" y="4551089"/>
                </a:cubicBezTo>
                <a:cubicBezTo>
                  <a:pt x="1541330" y="4551089"/>
                  <a:pt x="1534033" y="4546768"/>
                  <a:pt x="1526449" y="4545999"/>
                </a:cubicBezTo>
                <a:cubicBezTo>
                  <a:pt x="1516078" y="4545040"/>
                  <a:pt x="1504172" y="4542447"/>
                  <a:pt x="1495147" y="4546096"/>
                </a:cubicBezTo>
                <a:cubicBezTo>
                  <a:pt x="1473928" y="4554737"/>
                  <a:pt x="1456742" y="4547536"/>
                  <a:pt x="1438211" y="4538991"/>
                </a:cubicBezTo>
                <a:cubicBezTo>
                  <a:pt x="1419967" y="4530541"/>
                  <a:pt x="1400764" y="4523821"/>
                  <a:pt x="1381370" y="4518251"/>
                </a:cubicBezTo>
                <a:cubicBezTo>
                  <a:pt x="1374073" y="4516235"/>
                  <a:pt x="1365336" y="4519596"/>
                  <a:pt x="1357270" y="4520267"/>
                </a:cubicBezTo>
                <a:cubicBezTo>
                  <a:pt x="1354389" y="4520460"/>
                  <a:pt x="1351220" y="4520748"/>
                  <a:pt x="1348629" y="4519788"/>
                </a:cubicBezTo>
                <a:cubicBezTo>
                  <a:pt x="1323569" y="4510570"/>
                  <a:pt x="1298124" y="4503561"/>
                  <a:pt x="1270953" y="4508361"/>
                </a:cubicBezTo>
                <a:cubicBezTo>
                  <a:pt x="1268457" y="4508842"/>
                  <a:pt x="1265672" y="4507786"/>
                  <a:pt x="1263175" y="4507114"/>
                </a:cubicBezTo>
                <a:cubicBezTo>
                  <a:pt x="1250981" y="4503657"/>
                  <a:pt x="1239075" y="4498184"/>
                  <a:pt x="1226690" y="4496936"/>
                </a:cubicBezTo>
                <a:cubicBezTo>
                  <a:pt x="1196157" y="4493864"/>
                  <a:pt x="1165433" y="4492615"/>
                  <a:pt x="1134706" y="4490599"/>
                </a:cubicBezTo>
                <a:cubicBezTo>
                  <a:pt x="1132786" y="4490503"/>
                  <a:pt x="1130770" y="4490503"/>
                  <a:pt x="1129042" y="4489831"/>
                </a:cubicBezTo>
                <a:cubicBezTo>
                  <a:pt x="1117712" y="4485702"/>
                  <a:pt x="1107823" y="4487047"/>
                  <a:pt x="1098220" y="4494919"/>
                </a:cubicBezTo>
                <a:cubicBezTo>
                  <a:pt x="1093996" y="4498376"/>
                  <a:pt x="1088235" y="4500200"/>
                  <a:pt x="1082955" y="4502121"/>
                </a:cubicBezTo>
                <a:cubicBezTo>
                  <a:pt x="1075177" y="4505002"/>
                  <a:pt x="1067208" y="4507786"/>
                  <a:pt x="1059143" y="4509610"/>
                </a:cubicBezTo>
                <a:cubicBezTo>
                  <a:pt x="1051173" y="4511338"/>
                  <a:pt x="1042628" y="4513738"/>
                  <a:pt x="1034947" y="4512395"/>
                </a:cubicBezTo>
                <a:cubicBezTo>
                  <a:pt x="1021121" y="4509994"/>
                  <a:pt x="1007966" y="4504618"/>
                  <a:pt x="994332" y="4501064"/>
                </a:cubicBezTo>
                <a:cubicBezTo>
                  <a:pt x="989628" y="4499816"/>
                  <a:pt x="984442" y="4500009"/>
                  <a:pt x="979546" y="4499912"/>
                </a:cubicBezTo>
                <a:cubicBezTo>
                  <a:pt x="968312" y="4499625"/>
                  <a:pt x="956790" y="4502409"/>
                  <a:pt x="946613" y="4494440"/>
                </a:cubicBezTo>
                <a:cubicBezTo>
                  <a:pt x="937204" y="4486951"/>
                  <a:pt x="927697" y="4489158"/>
                  <a:pt x="917808" y="4494824"/>
                </a:cubicBezTo>
                <a:cubicBezTo>
                  <a:pt x="910703" y="4498857"/>
                  <a:pt x="902639" y="4502025"/>
                  <a:pt x="894669" y="4503561"/>
                </a:cubicBezTo>
                <a:cubicBezTo>
                  <a:pt x="883723" y="4505673"/>
                  <a:pt x="872873" y="4506538"/>
                  <a:pt x="861063" y="4505289"/>
                </a:cubicBezTo>
                <a:cubicBezTo>
                  <a:pt x="852710" y="4504425"/>
                  <a:pt x="845892" y="4504041"/>
                  <a:pt x="839363" y="4498952"/>
                </a:cubicBezTo>
                <a:cubicBezTo>
                  <a:pt x="838308" y="4498184"/>
                  <a:pt x="836388" y="4497992"/>
                  <a:pt x="834947" y="4498089"/>
                </a:cubicBezTo>
                <a:cubicBezTo>
                  <a:pt x="816032" y="4499721"/>
                  <a:pt x="797309" y="4498857"/>
                  <a:pt x="778202" y="4497704"/>
                </a:cubicBezTo>
                <a:cubicBezTo>
                  <a:pt x="753911" y="4496168"/>
                  <a:pt x="728370" y="4500680"/>
                  <a:pt x="707343" y="4516811"/>
                </a:cubicBezTo>
                <a:cubicBezTo>
                  <a:pt x="704271" y="4519212"/>
                  <a:pt x="699662" y="4520267"/>
                  <a:pt x="695629" y="4520844"/>
                </a:cubicBezTo>
                <a:cubicBezTo>
                  <a:pt x="676618" y="4523340"/>
                  <a:pt x="657511" y="4525069"/>
                  <a:pt x="638500" y="4527853"/>
                </a:cubicBezTo>
                <a:cubicBezTo>
                  <a:pt x="628130" y="4529389"/>
                  <a:pt x="617280" y="4530734"/>
                  <a:pt x="607872" y="4534958"/>
                </a:cubicBezTo>
                <a:cubicBezTo>
                  <a:pt x="598655" y="4539086"/>
                  <a:pt x="591260" y="4543983"/>
                  <a:pt x="585788" y="4535342"/>
                </a:cubicBezTo>
                <a:cubicBezTo>
                  <a:pt x="575995" y="4539951"/>
                  <a:pt x="567448" y="4543792"/>
                  <a:pt x="559097" y="4547920"/>
                </a:cubicBezTo>
                <a:cubicBezTo>
                  <a:pt x="556023" y="4549456"/>
                  <a:pt x="553431" y="4551953"/>
                  <a:pt x="550358" y="4553393"/>
                </a:cubicBezTo>
                <a:cubicBezTo>
                  <a:pt x="547093" y="4554930"/>
                  <a:pt x="543445" y="4555889"/>
                  <a:pt x="539893" y="4556657"/>
                </a:cubicBezTo>
                <a:cubicBezTo>
                  <a:pt x="524050" y="4560114"/>
                  <a:pt x="508207" y="4563282"/>
                  <a:pt x="492462" y="4567027"/>
                </a:cubicBezTo>
                <a:cubicBezTo>
                  <a:pt x="489388" y="4567795"/>
                  <a:pt x="486796" y="4570868"/>
                  <a:pt x="484011" y="4572884"/>
                </a:cubicBezTo>
                <a:cubicBezTo>
                  <a:pt x="482187" y="4574228"/>
                  <a:pt x="480363" y="4576244"/>
                  <a:pt x="478346" y="4576533"/>
                </a:cubicBezTo>
                <a:cubicBezTo>
                  <a:pt x="462984" y="4578837"/>
                  <a:pt x="447718" y="4581526"/>
                  <a:pt x="432260" y="4582678"/>
                </a:cubicBezTo>
                <a:cubicBezTo>
                  <a:pt x="419298" y="4583637"/>
                  <a:pt x="406815" y="4583350"/>
                  <a:pt x="403455" y="4600056"/>
                </a:cubicBezTo>
                <a:cubicBezTo>
                  <a:pt x="402879" y="4602937"/>
                  <a:pt x="398750" y="4606010"/>
                  <a:pt x="395583" y="4607449"/>
                </a:cubicBezTo>
                <a:cubicBezTo>
                  <a:pt x="386557" y="4611578"/>
                  <a:pt x="376954" y="4614362"/>
                  <a:pt x="368025" y="4618587"/>
                </a:cubicBezTo>
                <a:cubicBezTo>
                  <a:pt x="338741" y="4632701"/>
                  <a:pt x="308113" y="4641631"/>
                  <a:pt x="275371" y="4639999"/>
                </a:cubicBezTo>
                <a:cubicBezTo>
                  <a:pt x="265194" y="4639519"/>
                  <a:pt x="255304" y="4634333"/>
                  <a:pt x="248871" y="4632413"/>
                </a:cubicBezTo>
                <a:cubicBezTo>
                  <a:pt x="230341" y="4639999"/>
                  <a:pt x="214786" y="4647296"/>
                  <a:pt x="198559" y="4652768"/>
                </a:cubicBezTo>
                <a:cubicBezTo>
                  <a:pt x="184253" y="4657665"/>
                  <a:pt x="169274" y="4660738"/>
                  <a:pt x="154583" y="4664290"/>
                </a:cubicBezTo>
                <a:cubicBezTo>
                  <a:pt x="149206" y="4665635"/>
                  <a:pt x="143734" y="4666403"/>
                  <a:pt x="138261" y="4667075"/>
                </a:cubicBezTo>
                <a:cubicBezTo>
                  <a:pt x="121171" y="4669187"/>
                  <a:pt x="103312" y="4664099"/>
                  <a:pt x="86606" y="4672164"/>
                </a:cubicBezTo>
                <a:cubicBezTo>
                  <a:pt x="77868" y="4676389"/>
                  <a:pt x="69226" y="4681477"/>
                  <a:pt x="60009" y="4683686"/>
                </a:cubicBezTo>
                <a:cubicBezTo>
                  <a:pt x="50120" y="4686086"/>
                  <a:pt x="40446" y="4689831"/>
                  <a:pt x="30568" y="4692507"/>
                </a:cubicBezTo>
                <a:lnTo>
                  <a:pt x="0" y="4694912"/>
                </a:lnTo>
                <a:lnTo>
                  <a:pt x="0" y="4338332"/>
                </a:lnTo>
                <a:close/>
              </a:path>
            </a:pathLst>
          </a:custGeom>
          <a:effectLst>
            <a:outerShdw blurRad="381000" dist="1524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AA4E08-7FBF-E747-9087-E5BC6DD6A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888757">
            <a:off x="6476524" y="1464074"/>
            <a:ext cx="5334000" cy="1985963"/>
          </a:xfrm>
        </p:spPr>
        <p:txBody>
          <a:bodyPr anchor="ctr">
            <a:normAutofit/>
          </a:bodyPr>
          <a:lstStyle/>
          <a:p>
            <a:pPr algn="l"/>
            <a:r>
              <a:rPr lang="en-US" sz="6800" dirty="0"/>
              <a:t>Chewing and Chunking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6E3368C-B3A5-484E-8070-EC7E903F8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2A2B9B4-6095-47C2-8BBC-4792C5C7A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000" y="4058937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7A1B8D-2224-FE4D-BEFB-7EB2757DF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141" y="5634037"/>
            <a:ext cx="11463454" cy="46196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How do we teach using culturally responsive pedagogy and the brain?</a:t>
            </a:r>
          </a:p>
          <a:p>
            <a:pPr algn="l"/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988312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EDB0C-CA86-134A-BFEE-EC38F771F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FFFFFF"/>
                </a:solidFill>
              </a:rPr>
              <a:t>Special Thanks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A9D10-3932-124F-93A8-6B2A7E1F0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36416"/>
            <a:ext cx="5178168" cy="4985169"/>
          </a:xfrm>
        </p:spPr>
        <p:txBody>
          <a:bodyPr anchor="ctr"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Joe Schmidt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Studies Specialist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Western Maine Regional Representative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Maine Department of Education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Zaretta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Hammond – Ready4Rigor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Patricia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Wolfe – Brain Matters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047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902AA-54C8-EF47-9B8B-129BF4091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EE90B-8BC6-2342-B42A-C2D5FA3B6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questions?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contact me: </a:t>
            </a:r>
            <a:r>
              <a:rPr lang="en-US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dean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.vesperman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@uwrf.edu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594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D2D66-77C8-3447-9A8C-E12C0CB07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3" y="1023257"/>
            <a:ext cx="3732902" cy="4570457"/>
          </a:xfrm>
          <a:effectLst/>
        </p:spPr>
        <p:txBody>
          <a:bodyPr>
            <a:normAutofit/>
          </a:bodyPr>
          <a:lstStyle/>
          <a:p>
            <a:pPr algn="l"/>
            <a:r>
              <a:rPr lang="en-US" dirty="0"/>
              <a:t>Quick introduction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1E11B-800E-7840-A364-08F24CABB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560" y="1023257"/>
            <a:ext cx="6025645" cy="4570457"/>
          </a:xfrm>
          <a:effectLst/>
        </p:spPr>
        <p:txBody>
          <a:bodyPr anchor="ctr">
            <a:norm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Taught social studies for 11 years in SE Wisconsin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Masters - brain-based learning from Cardinal Stritch University.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Ph.D. - Indiana University - minor in learning sciences. 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My research: how students and adults construct knowledge. 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Teach social studies methods and educational psychology</a:t>
            </a:r>
          </a:p>
        </p:txBody>
      </p:sp>
    </p:spTree>
    <p:extLst>
      <p:ext uri="{BB962C8B-B14F-4D97-AF65-F5344CB8AC3E}">
        <p14:creationId xmlns:p14="http://schemas.microsoft.com/office/powerpoint/2010/main" val="1857425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630B0-79EF-C24C-B351-40689912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4"/>
            <a:ext cx="7161246" cy="783436"/>
          </a:xfrm>
        </p:spPr>
        <p:txBody>
          <a:bodyPr>
            <a:normAutofit/>
          </a:bodyPr>
          <a:lstStyle/>
          <a:p>
            <a:r>
              <a:rPr lang="en-US" sz="3600" dirty="0"/>
              <a:t>Culturally responsive pedagogy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ACFB7-AE5F-D744-9E44-389FE2DE1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51" y="1525741"/>
            <a:ext cx="8385717" cy="5094515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Gloria Ladson Billings, Dr. Lisa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Delpit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Dr.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Zaretta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Hammond</a:t>
            </a:r>
          </a:p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Empowering students to retain their cultural identity and succeed academically. </a:t>
            </a:r>
          </a:p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 culture plays in learning and knowledge construction. 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 = key lens </a:t>
            </a:r>
          </a:p>
          <a:p>
            <a:pPr lvl="2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 use culture to construct an understanding of the external world (Schema)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= key tool of knowledge construction. </a:t>
            </a:r>
          </a:p>
          <a:p>
            <a:pPr lvl="2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describes  the internal and external world - Schema</a:t>
            </a:r>
          </a:p>
          <a:p>
            <a:pPr lvl="2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 switching – constructing knowledge in vernacular and discipline. </a:t>
            </a:r>
          </a:p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 cannot leave their culture at the schoolhouse door. </a:t>
            </a:r>
          </a:p>
          <a:p>
            <a:endParaRPr lang="en-US" dirty="0"/>
          </a:p>
        </p:txBody>
      </p:sp>
      <p:pic>
        <p:nvPicPr>
          <p:cNvPr id="5" name="Picture 4" descr="A person wearing glasses&#10;&#10;Description automatically generated">
            <a:extLst>
              <a:ext uri="{FF2B5EF4-FFF2-40B4-BE49-F238E27FC236}">
                <a16:creationId xmlns:a16="http://schemas.microsoft.com/office/drawing/2014/main" id="{E4E74A27-185A-F14C-973E-4F4004797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2478" y="2531928"/>
            <a:ext cx="1913015" cy="1913015"/>
          </a:xfrm>
          <a:prstGeom prst="rect">
            <a:avLst/>
          </a:prstGeom>
        </p:spPr>
      </p:pic>
      <p:pic>
        <p:nvPicPr>
          <p:cNvPr id="4" name="Picture 3" descr="A person in a green shirt&#10;&#10;Description automatically generated">
            <a:extLst>
              <a:ext uri="{FF2B5EF4-FFF2-40B4-BE49-F238E27FC236}">
                <a16:creationId xmlns:a16="http://schemas.microsoft.com/office/drawing/2014/main" id="{4DE10180-BB15-C641-A24B-2AF58972C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477" y="356615"/>
            <a:ext cx="1913016" cy="1913016"/>
          </a:xfrm>
          <a:prstGeom prst="rect">
            <a:avLst/>
          </a:prstGeom>
        </p:spPr>
      </p:pic>
      <p:pic>
        <p:nvPicPr>
          <p:cNvPr id="6" name="Picture 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62875A16-7273-6244-A57C-A37E15AC9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8556" y="4707240"/>
            <a:ext cx="2316249" cy="191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8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9EE15-5548-9E44-8ECC-F8ED9A662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909" y="453330"/>
            <a:ext cx="10058400" cy="903851"/>
          </a:xfrm>
        </p:spPr>
        <p:txBody>
          <a:bodyPr/>
          <a:lstStyle/>
          <a:p>
            <a:r>
              <a:rPr lang="en-US" dirty="0"/>
              <a:t>Information Processing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35936-3A1C-C24F-B234-E4A608353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52750"/>
            <a:ext cx="10541209" cy="144690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system (Wolfe and Hammond)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Cognitive development is expanding the capacity and speed of the memory system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Schema construction (new schema is constructed on existing schema) influenced by culture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C5D9309-AEDA-C04A-92B2-0FC13087F88C}"/>
              </a:ext>
            </a:extLst>
          </p:cNvPr>
          <p:cNvGraphicFramePr/>
          <p:nvPr/>
        </p:nvGraphicFramePr>
        <p:xfrm>
          <a:off x="254209" y="2699657"/>
          <a:ext cx="11353800" cy="415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277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CB0A53-EA41-DC4D-81C4-83BB63663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2673485"/>
            <a:ext cx="3733758" cy="2935578"/>
          </a:xfrm>
          <a:prstGeom prst="rect">
            <a:avLst/>
          </a:prstGeom>
        </p:spPr>
      </p:pic>
      <p:sp>
        <p:nvSpPr>
          <p:cNvPr id="20" name="Freeform: Shape 14">
            <a:extLst>
              <a:ext uri="{FF2B5EF4-FFF2-40B4-BE49-F238E27FC236}">
                <a16:creationId xmlns:a16="http://schemas.microsoft.com/office/drawing/2014/main" id="{D891F8D6-850A-4554-AF0F-FC18D0F9D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3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D9550-85DE-E545-B219-7264A8F26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1" y="1456841"/>
            <a:ext cx="6667500" cy="46391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5-9 cognitive tasks (cognitive task – anything that requires effort to perform)</a:t>
            </a:r>
          </a:p>
          <a:p>
            <a:pPr lvl="1"/>
            <a:r>
              <a:rPr lang="en-US" sz="2800" dirty="0"/>
              <a:t>Cognitive Load (the limit of the number of tasks)</a:t>
            </a:r>
          </a:p>
          <a:p>
            <a:pPr lvl="1"/>
            <a:r>
              <a:rPr lang="en-US" sz="2800" dirty="0"/>
              <a:t>Automation of tasks – eases cognitive load</a:t>
            </a:r>
          </a:p>
          <a:p>
            <a:r>
              <a:rPr lang="en-US" dirty="0"/>
              <a:t>Working Memory is Loopy</a:t>
            </a:r>
          </a:p>
          <a:p>
            <a:pPr lvl="1"/>
            <a:r>
              <a:rPr lang="en-US" sz="2800" dirty="0"/>
              <a:t>Phonological Loop </a:t>
            </a:r>
          </a:p>
          <a:p>
            <a:pPr lvl="1"/>
            <a:r>
              <a:rPr lang="en-US" sz="2800" dirty="0"/>
              <a:t>Visual Spatial Loop</a:t>
            </a:r>
          </a:p>
          <a:p>
            <a:pPr lvl="1"/>
            <a:r>
              <a:rPr lang="en-US" sz="2800" dirty="0"/>
              <a:t>Episodic Buffer - Context</a:t>
            </a:r>
          </a:p>
          <a:p>
            <a:endParaRPr lang="en-US" sz="1400" dirty="0"/>
          </a:p>
          <a:p>
            <a:pPr marL="36900" indent="0">
              <a:buNone/>
            </a:pPr>
            <a:endParaRPr lang="en-US" sz="1400" dirty="0"/>
          </a:p>
        </p:txBody>
      </p:sp>
      <p:sp>
        <p:nvSpPr>
          <p:cNvPr id="21" name="Freeform: Shape 16">
            <a:extLst>
              <a:ext uri="{FF2B5EF4-FFF2-40B4-BE49-F238E27FC236}">
                <a16:creationId xmlns:a16="http://schemas.microsoft.com/office/drawing/2014/main" id="{801843F1-9A50-4D34-96E0-A5E4E7443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628358" y="2991645"/>
            <a:ext cx="6858001" cy="874716"/>
          </a:xfrm>
          <a:custGeom>
            <a:avLst/>
            <a:gdLst>
              <a:gd name="connsiteX0" fmla="*/ 0 w 6858001"/>
              <a:gd name="connsiteY0" fmla="*/ 533314 h 874716"/>
              <a:gd name="connsiteX1" fmla="*/ 0 w 6858001"/>
              <a:gd name="connsiteY1" fmla="*/ 69206 h 874716"/>
              <a:gd name="connsiteX2" fmla="*/ 21486 w 6858001"/>
              <a:gd name="connsiteY2" fmla="*/ 71924 h 874716"/>
              <a:gd name="connsiteX3" fmla="*/ 228948 w 6858001"/>
              <a:gd name="connsiteY3" fmla="*/ 88116 h 874716"/>
              <a:gd name="connsiteX4" fmla="*/ 313533 w 6858001"/>
              <a:gd name="connsiteY4" fmla="*/ 62779 h 874716"/>
              <a:gd name="connsiteX5" fmla="*/ 338870 w 6858001"/>
              <a:gd name="connsiteY5" fmla="*/ 62207 h 874716"/>
              <a:gd name="connsiteX6" fmla="*/ 395640 w 6858001"/>
              <a:gd name="connsiteY6" fmla="*/ 72114 h 874716"/>
              <a:gd name="connsiteX7" fmla="*/ 512802 w 6858001"/>
              <a:gd name="connsiteY7" fmla="*/ 65446 h 874716"/>
              <a:gd name="connsiteX8" fmla="*/ 556047 w 6858001"/>
              <a:gd name="connsiteY8" fmla="*/ 55349 h 874716"/>
              <a:gd name="connsiteX9" fmla="*/ 580050 w 6858001"/>
              <a:gd name="connsiteY9" fmla="*/ 48871 h 874716"/>
              <a:gd name="connsiteX10" fmla="*/ 703308 w 6858001"/>
              <a:gd name="connsiteY10" fmla="*/ 30964 h 874716"/>
              <a:gd name="connsiteX11" fmla="*/ 758174 w 6858001"/>
              <a:gd name="connsiteY11" fmla="*/ 11724 h 874716"/>
              <a:gd name="connsiteX12" fmla="*/ 773035 w 6858001"/>
              <a:gd name="connsiteY12" fmla="*/ 8866 h 874716"/>
              <a:gd name="connsiteX13" fmla="*/ 854379 w 6858001"/>
              <a:gd name="connsiteY13" fmla="*/ 16866 h 874716"/>
              <a:gd name="connsiteX14" fmla="*/ 915343 w 6858001"/>
              <a:gd name="connsiteY14" fmla="*/ 47919 h 874716"/>
              <a:gd name="connsiteX15" fmla="*/ 927155 w 6858001"/>
              <a:gd name="connsiteY15" fmla="*/ 58397 h 874716"/>
              <a:gd name="connsiteX16" fmla="*/ 1097087 w 6858001"/>
              <a:gd name="connsiteY16" fmla="*/ 54777 h 874716"/>
              <a:gd name="connsiteX17" fmla="*/ 1123185 w 6858001"/>
              <a:gd name="connsiteY17" fmla="*/ 50395 h 874716"/>
              <a:gd name="connsiteX18" fmla="*/ 1249302 w 6858001"/>
              <a:gd name="connsiteY18" fmla="*/ 68684 h 874716"/>
              <a:gd name="connsiteX19" fmla="*/ 1286069 w 6858001"/>
              <a:gd name="connsiteY19" fmla="*/ 72304 h 874716"/>
              <a:gd name="connsiteX20" fmla="*/ 1417899 w 6858001"/>
              <a:gd name="connsiteY20" fmla="*/ 88688 h 874716"/>
              <a:gd name="connsiteX21" fmla="*/ 1436568 w 6858001"/>
              <a:gd name="connsiteY21" fmla="*/ 73448 h 874716"/>
              <a:gd name="connsiteX22" fmla="*/ 1490292 w 6858001"/>
              <a:gd name="connsiteY22" fmla="*/ 35154 h 874716"/>
              <a:gd name="connsiteX23" fmla="*/ 1596213 w 6858001"/>
              <a:gd name="connsiteY23" fmla="*/ 1245 h 874716"/>
              <a:gd name="connsiteX24" fmla="*/ 1624980 w 6858001"/>
              <a:gd name="connsiteY24" fmla="*/ 3150 h 874716"/>
              <a:gd name="connsiteX25" fmla="*/ 1697753 w 6858001"/>
              <a:gd name="connsiteY25" fmla="*/ 59731 h 874716"/>
              <a:gd name="connsiteX26" fmla="*/ 1733188 w 6858001"/>
              <a:gd name="connsiteY26" fmla="*/ 82400 h 874716"/>
              <a:gd name="connsiteX27" fmla="*/ 1833775 w 6858001"/>
              <a:gd name="connsiteY27" fmla="*/ 124121 h 874716"/>
              <a:gd name="connsiteX28" fmla="*/ 1842158 w 6858001"/>
              <a:gd name="connsiteY28" fmla="*/ 131742 h 874716"/>
              <a:gd name="connsiteX29" fmla="*/ 1916454 w 6858001"/>
              <a:gd name="connsiteY29" fmla="*/ 222233 h 874716"/>
              <a:gd name="connsiteX30" fmla="*/ 1933219 w 6858001"/>
              <a:gd name="connsiteY30" fmla="*/ 237663 h 874716"/>
              <a:gd name="connsiteX31" fmla="*/ 1953413 w 6858001"/>
              <a:gd name="connsiteY31" fmla="*/ 261668 h 874716"/>
              <a:gd name="connsiteX32" fmla="*/ 2016469 w 6858001"/>
              <a:gd name="connsiteY32" fmla="*/ 308151 h 874716"/>
              <a:gd name="connsiteX33" fmla="*/ 2094578 w 6858001"/>
              <a:gd name="connsiteY33" fmla="*/ 323010 h 874716"/>
              <a:gd name="connsiteX34" fmla="*/ 2188879 w 6858001"/>
              <a:gd name="connsiteY34" fmla="*/ 345681 h 874716"/>
              <a:gd name="connsiteX35" fmla="*/ 2228314 w 6858001"/>
              <a:gd name="connsiteY35" fmla="*/ 360921 h 874716"/>
              <a:gd name="connsiteX36" fmla="*/ 2334044 w 6858001"/>
              <a:gd name="connsiteY36" fmla="*/ 389878 h 874716"/>
              <a:gd name="connsiteX37" fmla="*/ 2409485 w 6858001"/>
              <a:gd name="connsiteY37" fmla="*/ 414263 h 874716"/>
              <a:gd name="connsiteX38" fmla="*/ 2518264 w 6858001"/>
              <a:gd name="connsiteY38" fmla="*/ 428552 h 874716"/>
              <a:gd name="connsiteX39" fmla="*/ 2571034 w 6858001"/>
              <a:gd name="connsiteY39" fmla="*/ 429122 h 874716"/>
              <a:gd name="connsiteX40" fmla="*/ 2668001 w 6858001"/>
              <a:gd name="connsiteY40" fmla="*/ 502276 h 874716"/>
              <a:gd name="connsiteX41" fmla="*/ 2745348 w 6858001"/>
              <a:gd name="connsiteY41" fmla="*/ 550666 h 874716"/>
              <a:gd name="connsiteX42" fmla="*/ 2826694 w 6858001"/>
              <a:gd name="connsiteY42" fmla="*/ 527233 h 874716"/>
              <a:gd name="connsiteX43" fmla="*/ 2848793 w 6858001"/>
              <a:gd name="connsiteY43" fmla="*/ 505134 h 874716"/>
              <a:gd name="connsiteX44" fmla="*/ 2982148 w 6858001"/>
              <a:gd name="connsiteY44" fmla="*/ 484179 h 874716"/>
              <a:gd name="connsiteX45" fmla="*/ 3172654 w 6858001"/>
              <a:gd name="connsiteY45" fmla="*/ 483417 h 874716"/>
              <a:gd name="connsiteX46" fmla="*/ 3489467 w 6858001"/>
              <a:gd name="connsiteY46" fmla="*/ 435790 h 874716"/>
              <a:gd name="connsiteX47" fmla="*/ 3544713 w 6858001"/>
              <a:gd name="connsiteY47" fmla="*/ 413691 h 874716"/>
              <a:gd name="connsiteX48" fmla="*/ 3606817 w 6858001"/>
              <a:gd name="connsiteY48" fmla="*/ 408167 h 874716"/>
              <a:gd name="connsiteX49" fmla="*/ 3630632 w 6858001"/>
              <a:gd name="connsiteY49" fmla="*/ 421693 h 874716"/>
              <a:gd name="connsiteX50" fmla="*/ 3734837 w 6858001"/>
              <a:gd name="connsiteY50" fmla="*/ 441886 h 874716"/>
              <a:gd name="connsiteX51" fmla="*/ 3754652 w 6858001"/>
              <a:gd name="connsiteY51" fmla="*/ 442268 h 874716"/>
              <a:gd name="connsiteX52" fmla="*/ 3822472 w 6858001"/>
              <a:gd name="connsiteY52" fmla="*/ 433694 h 874716"/>
              <a:gd name="connsiteX53" fmla="*/ 3885338 w 6858001"/>
              <a:gd name="connsiteY53" fmla="*/ 428742 h 874716"/>
              <a:gd name="connsiteX54" fmla="*/ 4043839 w 6858001"/>
              <a:gd name="connsiteY54" fmla="*/ 444934 h 874716"/>
              <a:gd name="connsiteX55" fmla="*/ 4165383 w 6858001"/>
              <a:gd name="connsiteY55" fmla="*/ 441124 h 874716"/>
              <a:gd name="connsiteX56" fmla="*/ 4221391 w 6858001"/>
              <a:gd name="connsiteY56" fmla="*/ 444934 h 874716"/>
              <a:gd name="connsiteX57" fmla="*/ 4253014 w 6858001"/>
              <a:gd name="connsiteY57" fmla="*/ 450650 h 874716"/>
              <a:gd name="connsiteX58" fmla="*/ 4324645 w 6858001"/>
              <a:gd name="connsiteY58" fmla="*/ 490466 h 874716"/>
              <a:gd name="connsiteX59" fmla="*/ 4363890 w 6858001"/>
              <a:gd name="connsiteY59" fmla="*/ 499420 h 874716"/>
              <a:gd name="connsiteX60" fmla="*/ 4482004 w 6858001"/>
              <a:gd name="connsiteY60" fmla="*/ 498658 h 874716"/>
              <a:gd name="connsiteX61" fmla="*/ 4659174 w 6858001"/>
              <a:gd name="connsiteY61" fmla="*/ 438648 h 874716"/>
              <a:gd name="connsiteX62" fmla="*/ 4677655 w 6858001"/>
              <a:gd name="connsiteY62" fmla="*/ 430646 h 874716"/>
              <a:gd name="connsiteX63" fmla="*/ 4767764 w 6858001"/>
              <a:gd name="connsiteY63" fmla="*/ 420739 h 874716"/>
              <a:gd name="connsiteX64" fmla="*/ 4828916 w 6858001"/>
              <a:gd name="connsiteY64" fmla="*/ 434266 h 874716"/>
              <a:gd name="connsiteX65" fmla="*/ 4912168 w 6858001"/>
              <a:gd name="connsiteY65" fmla="*/ 462271 h 874716"/>
              <a:gd name="connsiteX66" fmla="*/ 4987037 w 6858001"/>
              <a:gd name="connsiteY66" fmla="*/ 485703 h 874716"/>
              <a:gd name="connsiteX67" fmla="*/ 5041521 w 6858001"/>
              <a:gd name="connsiteY67" fmla="*/ 512182 h 874716"/>
              <a:gd name="connsiteX68" fmla="*/ 5166113 w 6858001"/>
              <a:gd name="connsiteY68" fmla="*/ 531615 h 874716"/>
              <a:gd name="connsiteX69" fmla="*/ 5179067 w 6858001"/>
              <a:gd name="connsiteY69" fmla="*/ 534853 h 874716"/>
              <a:gd name="connsiteX70" fmla="*/ 5272796 w 6858001"/>
              <a:gd name="connsiteY70" fmla="*/ 511230 h 874716"/>
              <a:gd name="connsiteX71" fmla="*/ 5385384 w 6858001"/>
              <a:gd name="connsiteY71" fmla="*/ 487227 h 874716"/>
              <a:gd name="connsiteX72" fmla="*/ 5425582 w 6858001"/>
              <a:gd name="connsiteY72" fmla="*/ 495418 h 874716"/>
              <a:gd name="connsiteX73" fmla="*/ 5480637 w 6858001"/>
              <a:gd name="connsiteY73" fmla="*/ 507040 h 874716"/>
              <a:gd name="connsiteX74" fmla="*/ 5531693 w 6858001"/>
              <a:gd name="connsiteY74" fmla="*/ 500944 h 874716"/>
              <a:gd name="connsiteX75" fmla="*/ 5562746 w 6858001"/>
              <a:gd name="connsiteY75" fmla="*/ 500372 h 874716"/>
              <a:gd name="connsiteX76" fmla="*/ 5704483 w 6858001"/>
              <a:gd name="connsiteY76" fmla="*/ 571620 h 874716"/>
              <a:gd name="connsiteX77" fmla="*/ 5740488 w 6858001"/>
              <a:gd name="connsiteY77" fmla="*/ 577526 h 874716"/>
              <a:gd name="connsiteX78" fmla="*/ 5760873 w 6858001"/>
              <a:gd name="connsiteY78" fmla="*/ 586291 h 874716"/>
              <a:gd name="connsiteX79" fmla="*/ 5883751 w 6858001"/>
              <a:gd name="connsiteY79" fmla="*/ 674686 h 874716"/>
              <a:gd name="connsiteX80" fmla="*/ 5935949 w 6858001"/>
              <a:gd name="connsiteY80" fmla="*/ 692592 h 874716"/>
              <a:gd name="connsiteX81" fmla="*/ 5993291 w 6858001"/>
              <a:gd name="connsiteY81" fmla="*/ 688972 h 874716"/>
              <a:gd name="connsiteX82" fmla="*/ 6026440 w 6858001"/>
              <a:gd name="connsiteY82" fmla="*/ 682496 h 874716"/>
              <a:gd name="connsiteX83" fmla="*/ 6108738 w 6858001"/>
              <a:gd name="connsiteY83" fmla="*/ 626296 h 874716"/>
              <a:gd name="connsiteX84" fmla="*/ 6155602 w 6858001"/>
              <a:gd name="connsiteY84" fmla="*/ 628202 h 874716"/>
              <a:gd name="connsiteX85" fmla="*/ 6228756 w 6858001"/>
              <a:gd name="connsiteY85" fmla="*/ 666873 h 874716"/>
              <a:gd name="connsiteX86" fmla="*/ 6361539 w 6858001"/>
              <a:gd name="connsiteY86" fmla="*/ 684210 h 874716"/>
              <a:gd name="connsiteX87" fmla="*/ 6428979 w 6858001"/>
              <a:gd name="connsiteY87" fmla="*/ 630106 h 874716"/>
              <a:gd name="connsiteX88" fmla="*/ 6463840 w 6858001"/>
              <a:gd name="connsiteY88" fmla="*/ 578098 h 874716"/>
              <a:gd name="connsiteX89" fmla="*/ 6564620 w 6858001"/>
              <a:gd name="connsiteY89" fmla="*/ 517708 h 874716"/>
              <a:gd name="connsiteX90" fmla="*/ 6588625 w 6858001"/>
              <a:gd name="connsiteY90" fmla="*/ 540187 h 874716"/>
              <a:gd name="connsiteX91" fmla="*/ 6662541 w 6858001"/>
              <a:gd name="connsiteY91" fmla="*/ 549714 h 874716"/>
              <a:gd name="connsiteX92" fmla="*/ 6742552 w 6858001"/>
              <a:gd name="connsiteY92" fmla="*/ 548952 h 874716"/>
              <a:gd name="connsiteX93" fmla="*/ 6812063 w 6858001"/>
              <a:gd name="connsiteY93" fmla="*/ 568430 h 874716"/>
              <a:gd name="connsiteX94" fmla="*/ 6858001 w 6858001"/>
              <a:gd name="connsiteY94" fmla="*/ 562267 h 874716"/>
              <a:gd name="connsiteX95" fmla="*/ 6858001 w 6858001"/>
              <a:gd name="connsiteY95" fmla="*/ 734520 h 874716"/>
              <a:gd name="connsiteX96" fmla="*/ 6815516 w 6858001"/>
              <a:gd name="connsiteY96" fmla="*/ 744220 h 874716"/>
              <a:gd name="connsiteX97" fmla="*/ 6748458 w 6858001"/>
              <a:gd name="connsiteY97" fmla="*/ 763271 h 874716"/>
              <a:gd name="connsiteX98" fmla="*/ 6584812 w 6858001"/>
              <a:gd name="connsiteY98" fmla="*/ 784797 h 874716"/>
              <a:gd name="connsiteX99" fmla="*/ 6415833 w 6858001"/>
              <a:gd name="connsiteY99" fmla="*/ 805562 h 874716"/>
              <a:gd name="connsiteX100" fmla="*/ 6323058 w 6858001"/>
              <a:gd name="connsiteY100" fmla="*/ 812420 h 874716"/>
              <a:gd name="connsiteX101" fmla="*/ 6242093 w 6858001"/>
              <a:gd name="connsiteY101" fmla="*/ 823281 h 874716"/>
              <a:gd name="connsiteX102" fmla="*/ 6171605 w 6858001"/>
              <a:gd name="connsiteY102" fmla="*/ 830139 h 874716"/>
              <a:gd name="connsiteX103" fmla="*/ 6059397 w 6858001"/>
              <a:gd name="connsiteY103" fmla="*/ 844045 h 874716"/>
              <a:gd name="connsiteX104" fmla="*/ 6012723 w 6858001"/>
              <a:gd name="connsiteY104" fmla="*/ 847665 h 874716"/>
              <a:gd name="connsiteX105" fmla="*/ 5902610 w 6858001"/>
              <a:gd name="connsiteY105" fmla="*/ 847473 h 874716"/>
              <a:gd name="connsiteX106" fmla="*/ 5864318 w 6858001"/>
              <a:gd name="connsiteY106" fmla="*/ 845569 h 874716"/>
              <a:gd name="connsiteX107" fmla="*/ 5790592 w 6858001"/>
              <a:gd name="connsiteY107" fmla="*/ 821947 h 874716"/>
              <a:gd name="connsiteX108" fmla="*/ 5781830 w 6858001"/>
              <a:gd name="connsiteY108" fmla="*/ 820233 h 874716"/>
              <a:gd name="connsiteX109" fmla="*/ 5733440 w 6858001"/>
              <a:gd name="connsiteY109" fmla="*/ 810896 h 874716"/>
              <a:gd name="connsiteX110" fmla="*/ 5706959 w 6858001"/>
              <a:gd name="connsiteY110" fmla="*/ 807848 h 874716"/>
              <a:gd name="connsiteX111" fmla="*/ 5606372 w 6858001"/>
              <a:gd name="connsiteY111" fmla="*/ 788417 h 874716"/>
              <a:gd name="connsiteX112" fmla="*/ 5548460 w 6858001"/>
              <a:gd name="connsiteY112" fmla="*/ 779273 h 874716"/>
              <a:gd name="connsiteX113" fmla="*/ 5501594 w 6858001"/>
              <a:gd name="connsiteY113" fmla="*/ 780607 h 874716"/>
              <a:gd name="connsiteX114" fmla="*/ 5419295 w 6858001"/>
              <a:gd name="connsiteY114" fmla="*/ 782321 h 874716"/>
              <a:gd name="connsiteX115" fmla="*/ 5393005 w 6858001"/>
              <a:gd name="connsiteY115" fmla="*/ 786703 h 874716"/>
              <a:gd name="connsiteX116" fmla="*/ 5274129 w 6858001"/>
              <a:gd name="connsiteY116" fmla="*/ 774129 h 874716"/>
              <a:gd name="connsiteX117" fmla="*/ 5206308 w 6858001"/>
              <a:gd name="connsiteY117" fmla="*/ 773177 h 874716"/>
              <a:gd name="connsiteX118" fmla="*/ 5129916 w 6858001"/>
              <a:gd name="connsiteY118" fmla="*/ 757554 h 874716"/>
              <a:gd name="connsiteX119" fmla="*/ 5107627 w 6858001"/>
              <a:gd name="connsiteY119" fmla="*/ 758316 h 874716"/>
              <a:gd name="connsiteX120" fmla="*/ 5082670 w 6858001"/>
              <a:gd name="connsiteY120" fmla="*/ 759651 h 874716"/>
              <a:gd name="connsiteX121" fmla="*/ 5006086 w 6858001"/>
              <a:gd name="connsiteY121" fmla="*/ 760795 h 874716"/>
              <a:gd name="connsiteX122" fmla="*/ 4959602 w 6858001"/>
              <a:gd name="connsiteY122" fmla="*/ 766509 h 874716"/>
              <a:gd name="connsiteX123" fmla="*/ 4871019 w 6858001"/>
              <a:gd name="connsiteY123" fmla="*/ 763081 h 874716"/>
              <a:gd name="connsiteX124" fmla="*/ 4838250 w 6858001"/>
              <a:gd name="connsiteY124" fmla="*/ 768033 h 874716"/>
              <a:gd name="connsiteX125" fmla="*/ 4755381 w 6858001"/>
              <a:gd name="connsiteY125" fmla="*/ 768605 h 874716"/>
              <a:gd name="connsiteX126" fmla="*/ 4681083 w 6858001"/>
              <a:gd name="connsiteY126" fmla="*/ 765747 h 874716"/>
              <a:gd name="connsiteX127" fmla="*/ 4609452 w 6858001"/>
              <a:gd name="connsiteY127" fmla="*/ 767271 h 874716"/>
              <a:gd name="connsiteX128" fmla="*/ 4558207 w 6858001"/>
              <a:gd name="connsiteY128" fmla="*/ 773557 h 874716"/>
              <a:gd name="connsiteX129" fmla="*/ 4502579 w 6858001"/>
              <a:gd name="connsiteY129" fmla="*/ 777367 h 874716"/>
              <a:gd name="connsiteX130" fmla="*/ 4349222 w 6858001"/>
              <a:gd name="connsiteY130" fmla="*/ 800038 h 874716"/>
              <a:gd name="connsiteX131" fmla="*/ 4320837 w 6858001"/>
              <a:gd name="connsiteY131" fmla="*/ 794514 h 874716"/>
              <a:gd name="connsiteX132" fmla="*/ 4159667 w 6858001"/>
              <a:gd name="connsiteY132" fmla="*/ 789370 h 874716"/>
              <a:gd name="connsiteX133" fmla="*/ 4124614 w 6858001"/>
              <a:gd name="connsiteY133" fmla="*/ 789752 h 874716"/>
              <a:gd name="connsiteX134" fmla="*/ 4030503 w 6858001"/>
              <a:gd name="connsiteY134" fmla="*/ 767271 h 874716"/>
              <a:gd name="connsiteX135" fmla="*/ 3885338 w 6858001"/>
              <a:gd name="connsiteY135" fmla="*/ 802896 h 874716"/>
              <a:gd name="connsiteX136" fmla="*/ 3749506 w 6858001"/>
              <a:gd name="connsiteY136" fmla="*/ 847473 h 874716"/>
              <a:gd name="connsiteX137" fmla="*/ 3732361 w 6858001"/>
              <a:gd name="connsiteY137" fmla="*/ 853190 h 874716"/>
              <a:gd name="connsiteX138" fmla="*/ 3683591 w 6858001"/>
              <a:gd name="connsiteY138" fmla="*/ 862906 h 874716"/>
              <a:gd name="connsiteX139" fmla="*/ 3623201 w 6858001"/>
              <a:gd name="connsiteY139" fmla="*/ 866334 h 874716"/>
              <a:gd name="connsiteX140" fmla="*/ 3546617 w 6858001"/>
              <a:gd name="connsiteY140" fmla="*/ 874716 h 874716"/>
              <a:gd name="connsiteX141" fmla="*/ 3485275 w 6858001"/>
              <a:gd name="connsiteY141" fmla="*/ 864238 h 874716"/>
              <a:gd name="connsiteX142" fmla="*/ 3399546 w 6858001"/>
              <a:gd name="connsiteY142" fmla="*/ 848618 h 874716"/>
              <a:gd name="connsiteX143" fmla="*/ 3318771 w 6858001"/>
              <a:gd name="connsiteY143" fmla="*/ 833757 h 874716"/>
              <a:gd name="connsiteX144" fmla="*/ 3293244 w 6858001"/>
              <a:gd name="connsiteY144" fmla="*/ 851284 h 874716"/>
              <a:gd name="connsiteX145" fmla="*/ 3253809 w 6858001"/>
              <a:gd name="connsiteY145" fmla="*/ 866524 h 874716"/>
              <a:gd name="connsiteX146" fmla="*/ 3209993 w 6858001"/>
              <a:gd name="connsiteY146" fmla="*/ 848235 h 874716"/>
              <a:gd name="connsiteX147" fmla="*/ 3107500 w 6858001"/>
              <a:gd name="connsiteY147" fmla="*/ 810326 h 874716"/>
              <a:gd name="connsiteX148" fmla="*/ 3042728 w 6858001"/>
              <a:gd name="connsiteY148" fmla="*/ 808610 h 874716"/>
              <a:gd name="connsiteX149" fmla="*/ 2901943 w 6858001"/>
              <a:gd name="connsiteY149" fmla="*/ 792418 h 874716"/>
              <a:gd name="connsiteX150" fmla="*/ 2809930 w 6858001"/>
              <a:gd name="connsiteY150" fmla="*/ 769367 h 874716"/>
              <a:gd name="connsiteX151" fmla="*/ 2743826 w 6858001"/>
              <a:gd name="connsiteY151" fmla="*/ 743268 h 874716"/>
              <a:gd name="connsiteX152" fmla="*/ 2649143 w 6858001"/>
              <a:gd name="connsiteY152" fmla="*/ 709167 h 874716"/>
              <a:gd name="connsiteX153" fmla="*/ 2554079 w 6858001"/>
              <a:gd name="connsiteY153" fmla="*/ 691450 h 874716"/>
              <a:gd name="connsiteX154" fmla="*/ 2485307 w 6858001"/>
              <a:gd name="connsiteY154" fmla="*/ 669160 h 874716"/>
              <a:gd name="connsiteX155" fmla="*/ 2401292 w 6858001"/>
              <a:gd name="connsiteY155" fmla="*/ 653919 h 874716"/>
              <a:gd name="connsiteX156" fmla="*/ 2330806 w 6858001"/>
              <a:gd name="connsiteY156" fmla="*/ 653349 h 874716"/>
              <a:gd name="connsiteX157" fmla="*/ 2220312 w 6858001"/>
              <a:gd name="connsiteY157" fmla="*/ 656015 h 874716"/>
              <a:gd name="connsiteX158" fmla="*/ 2085054 w 6858001"/>
              <a:gd name="connsiteY158" fmla="*/ 609914 h 874716"/>
              <a:gd name="connsiteX159" fmla="*/ 2030378 w 6858001"/>
              <a:gd name="connsiteY159" fmla="*/ 599625 h 874716"/>
              <a:gd name="connsiteX160" fmla="*/ 1978940 w 6858001"/>
              <a:gd name="connsiteY160" fmla="*/ 594863 h 874716"/>
              <a:gd name="connsiteX161" fmla="*/ 1869780 w 6858001"/>
              <a:gd name="connsiteY161" fmla="*/ 564192 h 874716"/>
              <a:gd name="connsiteX162" fmla="*/ 1825393 w 6858001"/>
              <a:gd name="connsiteY162" fmla="*/ 554094 h 874716"/>
              <a:gd name="connsiteX163" fmla="*/ 1763287 w 6858001"/>
              <a:gd name="connsiteY163" fmla="*/ 554286 h 874716"/>
              <a:gd name="connsiteX164" fmla="*/ 1650317 w 6858001"/>
              <a:gd name="connsiteY164" fmla="*/ 540187 h 874716"/>
              <a:gd name="connsiteX165" fmla="*/ 1537537 w 6858001"/>
              <a:gd name="connsiteY165" fmla="*/ 499038 h 874716"/>
              <a:gd name="connsiteX166" fmla="*/ 1489720 w 6858001"/>
              <a:gd name="connsiteY166" fmla="*/ 503038 h 874716"/>
              <a:gd name="connsiteX167" fmla="*/ 1472575 w 6858001"/>
              <a:gd name="connsiteY167" fmla="*/ 502086 h 874716"/>
              <a:gd name="connsiteX168" fmla="*/ 1318456 w 6858001"/>
              <a:gd name="connsiteY168" fmla="*/ 479415 h 874716"/>
              <a:gd name="connsiteX169" fmla="*/ 1303024 w 6858001"/>
              <a:gd name="connsiteY169" fmla="*/ 476939 h 874716"/>
              <a:gd name="connsiteX170" fmla="*/ 1230633 w 6858001"/>
              <a:gd name="connsiteY170" fmla="*/ 456746 h 874716"/>
              <a:gd name="connsiteX171" fmla="*/ 1048125 w 6858001"/>
              <a:gd name="connsiteY171" fmla="*/ 444172 h 874716"/>
              <a:gd name="connsiteX172" fmla="*/ 1036887 w 6858001"/>
              <a:gd name="connsiteY172" fmla="*/ 442648 h 874716"/>
              <a:gd name="connsiteX173" fmla="*/ 975733 w 6858001"/>
              <a:gd name="connsiteY173" fmla="*/ 452744 h 874716"/>
              <a:gd name="connsiteX174" fmla="*/ 945444 w 6858001"/>
              <a:gd name="connsiteY174" fmla="*/ 467033 h 874716"/>
              <a:gd name="connsiteX175" fmla="*/ 898198 w 6858001"/>
              <a:gd name="connsiteY175" fmla="*/ 481893 h 874716"/>
              <a:gd name="connsiteX176" fmla="*/ 850189 w 6858001"/>
              <a:gd name="connsiteY176" fmla="*/ 487417 h 874716"/>
              <a:gd name="connsiteX177" fmla="*/ 769605 w 6858001"/>
              <a:gd name="connsiteY177" fmla="*/ 464937 h 874716"/>
              <a:gd name="connsiteX178" fmla="*/ 740268 w 6858001"/>
              <a:gd name="connsiteY178" fmla="*/ 462651 h 874716"/>
              <a:gd name="connsiteX179" fmla="*/ 674923 w 6858001"/>
              <a:gd name="connsiteY179" fmla="*/ 451792 h 874716"/>
              <a:gd name="connsiteX180" fmla="*/ 617772 w 6858001"/>
              <a:gd name="connsiteY180" fmla="*/ 452554 h 874716"/>
              <a:gd name="connsiteX181" fmla="*/ 571860 w 6858001"/>
              <a:gd name="connsiteY181" fmla="*/ 469891 h 874716"/>
              <a:gd name="connsiteX182" fmla="*/ 505182 w 6858001"/>
              <a:gd name="connsiteY182" fmla="*/ 473319 h 874716"/>
              <a:gd name="connsiteX183" fmla="*/ 462126 w 6858001"/>
              <a:gd name="connsiteY183" fmla="*/ 460747 h 874716"/>
              <a:gd name="connsiteX184" fmla="*/ 453364 w 6858001"/>
              <a:gd name="connsiteY184" fmla="*/ 459033 h 874716"/>
              <a:gd name="connsiteX185" fmla="*/ 340774 w 6858001"/>
              <a:gd name="connsiteY185" fmla="*/ 458268 h 874716"/>
              <a:gd name="connsiteX186" fmla="*/ 200182 w 6858001"/>
              <a:gd name="connsiteY186" fmla="*/ 496180 h 874716"/>
              <a:gd name="connsiteX187" fmla="*/ 176939 w 6858001"/>
              <a:gd name="connsiteY187" fmla="*/ 504182 h 874716"/>
              <a:gd name="connsiteX188" fmla="*/ 63587 w 6858001"/>
              <a:gd name="connsiteY188" fmla="*/ 518088 h 874716"/>
              <a:gd name="connsiteX189" fmla="*/ 2817 w 6858001"/>
              <a:gd name="connsiteY189" fmla="*/ 532187 h 874716"/>
              <a:gd name="connsiteX190" fmla="*/ 0 w 6858001"/>
              <a:gd name="connsiteY190" fmla="*/ 533314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6858001" h="874716">
                <a:moveTo>
                  <a:pt x="0" y="533314"/>
                </a:moveTo>
                <a:lnTo>
                  <a:pt x="0" y="69206"/>
                </a:lnTo>
                <a:lnTo>
                  <a:pt x="21486" y="71924"/>
                </a:lnTo>
                <a:cubicBezTo>
                  <a:pt x="92546" y="60493"/>
                  <a:pt x="159604" y="87354"/>
                  <a:pt x="228948" y="88116"/>
                </a:cubicBezTo>
                <a:cubicBezTo>
                  <a:pt x="260382" y="88496"/>
                  <a:pt x="291435" y="94592"/>
                  <a:pt x="313533" y="62779"/>
                </a:cubicBezTo>
                <a:cubicBezTo>
                  <a:pt x="316389" y="58587"/>
                  <a:pt x="330298" y="60873"/>
                  <a:pt x="338870" y="62207"/>
                </a:cubicBezTo>
                <a:cubicBezTo>
                  <a:pt x="357921" y="65066"/>
                  <a:pt x="376781" y="72304"/>
                  <a:pt x="395640" y="72114"/>
                </a:cubicBezTo>
                <a:cubicBezTo>
                  <a:pt x="434695" y="71924"/>
                  <a:pt x="473939" y="68876"/>
                  <a:pt x="512802" y="65446"/>
                </a:cubicBezTo>
                <a:cubicBezTo>
                  <a:pt x="527470" y="64112"/>
                  <a:pt x="541569" y="58969"/>
                  <a:pt x="556047" y="55349"/>
                </a:cubicBezTo>
                <a:cubicBezTo>
                  <a:pt x="564048" y="53253"/>
                  <a:pt x="572622" y="47729"/>
                  <a:pt x="580050" y="48871"/>
                </a:cubicBezTo>
                <a:cubicBezTo>
                  <a:pt x="623106" y="55539"/>
                  <a:pt x="662541" y="39157"/>
                  <a:pt x="703308" y="30964"/>
                </a:cubicBezTo>
                <a:cubicBezTo>
                  <a:pt x="722169" y="27154"/>
                  <a:pt x="739886" y="18010"/>
                  <a:pt x="758174" y="11724"/>
                </a:cubicBezTo>
                <a:cubicBezTo>
                  <a:pt x="762936" y="10008"/>
                  <a:pt x="768271" y="8484"/>
                  <a:pt x="773035" y="8866"/>
                </a:cubicBezTo>
                <a:cubicBezTo>
                  <a:pt x="800276" y="11152"/>
                  <a:pt x="827329" y="14390"/>
                  <a:pt x="854379" y="16866"/>
                </a:cubicBezTo>
                <a:cubicBezTo>
                  <a:pt x="878956" y="19152"/>
                  <a:pt x="903722" y="19914"/>
                  <a:pt x="915343" y="47919"/>
                </a:cubicBezTo>
                <a:cubicBezTo>
                  <a:pt x="917059" y="52301"/>
                  <a:pt x="922773" y="55539"/>
                  <a:pt x="927155" y="58397"/>
                </a:cubicBezTo>
                <a:cubicBezTo>
                  <a:pt x="994785" y="102405"/>
                  <a:pt x="1030980" y="101261"/>
                  <a:pt x="1097087" y="54777"/>
                </a:cubicBezTo>
                <a:cubicBezTo>
                  <a:pt x="1103945" y="50015"/>
                  <a:pt x="1118613" y="46585"/>
                  <a:pt x="1123185" y="50395"/>
                </a:cubicBezTo>
                <a:cubicBezTo>
                  <a:pt x="1162049" y="82020"/>
                  <a:pt x="1204532" y="78590"/>
                  <a:pt x="1249302" y="68684"/>
                </a:cubicBezTo>
                <a:cubicBezTo>
                  <a:pt x="1260922" y="66018"/>
                  <a:pt x="1277307" y="66018"/>
                  <a:pt x="1286069" y="72304"/>
                </a:cubicBezTo>
                <a:cubicBezTo>
                  <a:pt x="1327790" y="101451"/>
                  <a:pt x="1372560" y="97261"/>
                  <a:pt x="1417899" y="88688"/>
                </a:cubicBezTo>
                <a:cubicBezTo>
                  <a:pt x="1424948" y="87354"/>
                  <a:pt x="1433522" y="80114"/>
                  <a:pt x="1436568" y="73448"/>
                </a:cubicBezTo>
                <a:cubicBezTo>
                  <a:pt x="1447428" y="49825"/>
                  <a:pt x="1467813" y="41823"/>
                  <a:pt x="1490292" y="35154"/>
                </a:cubicBezTo>
                <a:cubicBezTo>
                  <a:pt x="1525727" y="24296"/>
                  <a:pt x="1560588" y="11532"/>
                  <a:pt x="1596213" y="1245"/>
                </a:cubicBezTo>
                <a:cubicBezTo>
                  <a:pt x="1604978" y="-1231"/>
                  <a:pt x="1615836" y="293"/>
                  <a:pt x="1624980" y="3150"/>
                </a:cubicBezTo>
                <a:cubicBezTo>
                  <a:pt x="1656223" y="12866"/>
                  <a:pt x="1676036" y="37251"/>
                  <a:pt x="1697753" y="59731"/>
                </a:cubicBezTo>
                <a:cubicBezTo>
                  <a:pt x="1707279" y="69638"/>
                  <a:pt x="1720423" y="76686"/>
                  <a:pt x="1733188" y="82400"/>
                </a:cubicBezTo>
                <a:cubicBezTo>
                  <a:pt x="1766335" y="97071"/>
                  <a:pt x="1800246" y="110215"/>
                  <a:pt x="1833775" y="124121"/>
                </a:cubicBezTo>
                <a:cubicBezTo>
                  <a:pt x="1837013" y="125455"/>
                  <a:pt x="1839679" y="128884"/>
                  <a:pt x="1842158" y="131742"/>
                </a:cubicBezTo>
                <a:cubicBezTo>
                  <a:pt x="1866922" y="161843"/>
                  <a:pt x="1891497" y="192132"/>
                  <a:pt x="1916454" y="222233"/>
                </a:cubicBezTo>
                <a:cubicBezTo>
                  <a:pt x="1921216" y="227947"/>
                  <a:pt x="1928076" y="232139"/>
                  <a:pt x="1933219" y="237663"/>
                </a:cubicBezTo>
                <a:cubicBezTo>
                  <a:pt x="1940459" y="245283"/>
                  <a:pt x="1949603" y="252524"/>
                  <a:pt x="1953413" y="261668"/>
                </a:cubicBezTo>
                <a:cubicBezTo>
                  <a:pt x="1965224" y="290433"/>
                  <a:pt x="1987894" y="302817"/>
                  <a:pt x="2016469" y="308151"/>
                </a:cubicBezTo>
                <a:cubicBezTo>
                  <a:pt x="2042570" y="313104"/>
                  <a:pt x="2068669" y="317296"/>
                  <a:pt x="2094578" y="323010"/>
                </a:cubicBezTo>
                <a:cubicBezTo>
                  <a:pt x="2126201" y="329868"/>
                  <a:pt x="2157636" y="337298"/>
                  <a:pt x="2188879" y="345681"/>
                </a:cubicBezTo>
                <a:cubicBezTo>
                  <a:pt x="2202404" y="349301"/>
                  <a:pt x="2216692" y="353491"/>
                  <a:pt x="2228314" y="360921"/>
                </a:cubicBezTo>
                <a:cubicBezTo>
                  <a:pt x="2260890" y="381496"/>
                  <a:pt x="2295753" y="395402"/>
                  <a:pt x="2334044" y="389878"/>
                </a:cubicBezTo>
                <a:cubicBezTo>
                  <a:pt x="2364715" y="385496"/>
                  <a:pt x="2390434" y="396736"/>
                  <a:pt x="2409485" y="414263"/>
                </a:cubicBezTo>
                <a:cubicBezTo>
                  <a:pt x="2444158" y="446078"/>
                  <a:pt x="2481305" y="438838"/>
                  <a:pt x="2518264" y="428552"/>
                </a:cubicBezTo>
                <a:cubicBezTo>
                  <a:pt x="2537315" y="423217"/>
                  <a:pt x="2552935" y="423979"/>
                  <a:pt x="2571034" y="429122"/>
                </a:cubicBezTo>
                <a:cubicBezTo>
                  <a:pt x="2612945" y="441124"/>
                  <a:pt x="2640950" y="473701"/>
                  <a:pt x="2668001" y="502276"/>
                </a:cubicBezTo>
                <a:cubicBezTo>
                  <a:pt x="2691054" y="526661"/>
                  <a:pt x="2716963" y="540377"/>
                  <a:pt x="2745348" y="550666"/>
                </a:cubicBezTo>
                <a:cubicBezTo>
                  <a:pt x="2781163" y="563810"/>
                  <a:pt x="2809548" y="558858"/>
                  <a:pt x="2826694" y="527233"/>
                </a:cubicBezTo>
                <a:cubicBezTo>
                  <a:pt x="2831457" y="518278"/>
                  <a:pt x="2839839" y="507800"/>
                  <a:pt x="2848793" y="505134"/>
                </a:cubicBezTo>
                <a:cubicBezTo>
                  <a:pt x="2892037" y="491800"/>
                  <a:pt x="2935854" y="472367"/>
                  <a:pt x="2982148" y="484179"/>
                </a:cubicBezTo>
                <a:cubicBezTo>
                  <a:pt x="3046158" y="500372"/>
                  <a:pt x="3108644" y="499420"/>
                  <a:pt x="3172654" y="483417"/>
                </a:cubicBezTo>
                <a:cubicBezTo>
                  <a:pt x="3276480" y="457508"/>
                  <a:pt x="3380305" y="430076"/>
                  <a:pt x="3489467" y="435790"/>
                </a:cubicBezTo>
                <a:cubicBezTo>
                  <a:pt x="3507563" y="436742"/>
                  <a:pt x="3529090" y="425121"/>
                  <a:pt x="3544713" y="413691"/>
                </a:cubicBezTo>
                <a:cubicBezTo>
                  <a:pt x="3574622" y="391974"/>
                  <a:pt x="3573288" y="390258"/>
                  <a:pt x="3606817" y="408167"/>
                </a:cubicBezTo>
                <a:cubicBezTo>
                  <a:pt x="3614819" y="412549"/>
                  <a:pt x="3624725" y="415215"/>
                  <a:pt x="3630632" y="421693"/>
                </a:cubicBezTo>
                <a:cubicBezTo>
                  <a:pt x="3660731" y="454650"/>
                  <a:pt x="3697880" y="446648"/>
                  <a:pt x="3734837" y="441886"/>
                </a:cubicBezTo>
                <a:cubicBezTo>
                  <a:pt x="3741315" y="440934"/>
                  <a:pt x="3749125" y="439600"/>
                  <a:pt x="3754652" y="442268"/>
                </a:cubicBezTo>
                <a:cubicBezTo>
                  <a:pt x="3779607" y="454268"/>
                  <a:pt x="3800753" y="450078"/>
                  <a:pt x="3822472" y="433694"/>
                </a:cubicBezTo>
                <a:cubicBezTo>
                  <a:pt x="3841331" y="419597"/>
                  <a:pt x="3863049" y="411215"/>
                  <a:pt x="3885338" y="428742"/>
                </a:cubicBezTo>
                <a:cubicBezTo>
                  <a:pt x="3934870" y="467605"/>
                  <a:pt x="3987829" y="469509"/>
                  <a:pt x="4043839" y="444934"/>
                </a:cubicBezTo>
                <a:cubicBezTo>
                  <a:pt x="4083845" y="427407"/>
                  <a:pt x="4123280" y="423407"/>
                  <a:pt x="4165383" y="441124"/>
                </a:cubicBezTo>
                <a:cubicBezTo>
                  <a:pt x="4181576" y="447982"/>
                  <a:pt x="4202531" y="443410"/>
                  <a:pt x="4221391" y="444934"/>
                </a:cubicBezTo>
                <a:cubicBezTo>
                  <a:pt x="4232060" y="445696"/>
                  <a:pt x="4243872" y="445886"/>
                  <a:pt x="4253014" y="450650"/>
                </a:cubicBezTo>
                <a:cubicBezTo>
                  <a:pt x="4277401" y="462843"/>
                  <a:pt x="4300070" y="478463"/>
                  <a:pt x="4324645" y="490466"/>
                </a:cubicBezTo>
                <a:cubicBezTo>
                  <a:pt x="4336457" y="496180"/>
                  <a:pt x="4350554" y="499228"/>
                  <a:pt x="4363890" y="499420"/>
                </a:cubicBezTo>
                <a:cubicBezTo>
                  <a:pt x="4403325" y="500372"/>
                  <a:pt x="4442761" y="500372"/>
                  <a:pt x="4482004" y="498658"/>
                </a:cubicBezTo>
                <a:cubicBezTo>
                  <a:pt x="4546776" y="495990"/>
                  <a:pt x="4612500" y="495418"/>
                  <a:pt x="4659174" y="438648"/>
                </a:cubicBezTo>
                <a:cubicBezTo>
                  <a:pt x="4662986" y="434076"/>
                  <a:pt x="4671176" y="431408"/>
                  <a:pt x="4677655" y="430646"/>
                </a:cubicBezTo>
                <a:cubicBezTo>
                  <a:pt x="4707564" y="427027"/>
                  <a:pt x="4738235" y="426645"/>
                  <a:pt x="4767764" y="420739"/>
                </a:cubicBezTo>
                <a:cubicBezTo>
                  <a:pt x="4791386" y="415977"/>
                  <a:pt x="4811009" y="417501"/>
                  <a:pt x="4828916" y="434266"/>
                </a:cubicBezTo>
                <a:cubicBezTo>
                  <a:pt x="4852348" y="456364"/>
                  <a:pt x="4880925" y="469319"/>
                  <a:pt x="4912168" y="462271"/>
                </a:cubicBezTo>
                <a:cubicBezTo>
                  <a:pt x="4943409" y="455412"/>
                  <a:pt x="4963984" y="470271"/>
                  <a:pt x="4987037" y="485703"/>
                </a:cubicBezTo>
                <a:cubicBezTo>
                  <a:pt x="5003801" y="496942"/>
                  <a:pt x="5022852" y="511040"/>
                  <a:pt x="5041521" y="512182"/>
                </a:cubicBezTo>
                <a:cubicBezTo>
                  <a:pt x="5083814" y="514658"/>
                  <a:pt x="5120201" y="553904"/>
                  <a:pt x="5166113" y="531615"/>
                </a:cubicBezTo>
                <a:cubicBezTo>
                  <a:pt x="5169161" y="530091"/>
                  <a:pt x="5174685" y="533901"/>
                  <a:pt x="5179067" y="534853"/>
                </a:cubicBezTo>
                <a:cubicBezTo>
                  <a:pt x="5214121" y="542093"/>
                  <a:pt x="5247078" y="535043"/>
                  <a:pt x="5272796" y="511230"/>
                </a:cubicBezTo>
                <a:cubicBezTo>
                  <a:pt x="5306516" y="480177"/>
                  <a:pt x="5343855" y="477129"/>
                  <a:pt x="5385384" y="487227"/>
                </a:cubicBezTo>
                <a:cubicBezTo>
                  <a:pt x="5398721" y="490466"/>
                  <a:pt x="5412057" y="492752"/>
                  <a:pt x="5425582" y="495418"/>
                </a:cubicBezTo>
                <a:cubicBezTo>
                  <a:pt x="5443870" y="499228"/>
                  <a:pt x="5462351" y="503230"/>
                  <a:pt x="5480637" y="507040"/>
                </a:cubicBezTo>
                <a:cubicBezTo>
                  <a:pt x="5498356" y="510850"/>
                  <a:pt x="5517979" y="517326"/>
                  <a:pt x="5531693" y="500944"/>
                </a:cubicBezTo>
                <a:cubicBezTo>
                  <a:pt x="5543506" y="486845"/>
                  <a:pt x="5551888" y="488179"/>
                  <a:pt x="5562746" y="500372"/>
                </a:cubicBezTo>
                <a:cubicBezTo>
                  <a:pt x="5600467" y="543045"/>
                  <a:pt x="5646189" y="569716"/>
                  <a:pt x="5704483" y="571620"/>
                </a:cubicBezTo>
                <a:cubicBezTo>
                  <a:pt x="5716485" y="572002"/>
                  <a:pt x="5728678" y="574668"/>
                  <a:pt x="5740488" y="577526"/>
                </a:cubicBezTo>
                <a:cubicBezTo>
                  <a:pt x="5747728" y="579241"/>
                  <a:pt x="5756493" y="581147"/>
                  <a:pt x="5760873" y="586291"/>
                </a:cubicBezTo>
                <a:cubicBezTo>
                  <a:pt x="5794974" y="625534"/>
                  <a:pt x="5837457" y="652777"/>
                  <a:pt x="5883751" y="674686"/>
                </a:cubicBezTo>
                <a:cubicBezTo>
                  <a:pt x="5900323" y="682496"/>
                  <a:pt x="5918042" y="690306"/>
                  <a:pt x="5935949" y="692592"/>
                </a:cubicBezTo>
                <a:cubicBezTo>
                  <a:pt x="5954617" y="694878"/>
                  <a:pt x="5974240" y="691068"/>
                  <a:pt x="5993291" y="688972"/>
                </a:cubicBezTo>
                <a:cubicBezTo>
                  <a:pt x="6004531" y="687830"/>
                  <a:pt x="6017485" y="688020"/>
                  <a:pt x="6026440" y="682496"/>
                </a:cubicBezTo>
                <a:cubicBezTo>
                  <a:pt x="6054825" y="665159"/>
                  <a:pt x="6082258" y="646491"/>
                  <a:pt x="6108738" y="626296"/>
                </a:cubicBezTo>
                <a:cubicBezTo>
                  <a:pt x="6131409" y="608960"/>
                  <a:pt x="6135981" y="606483"/>
                  <a:pt x="6155602" y="628202"/>
                </a:cubicBezTo>
                <a:cubicBezTo>
                  <a:pt x="6175797" y="650491"/>
                  <a:pt x="6200944" y="662111"/>
                  <a:pt x="6228756" y="666873"/>
                </a:cubicBezTo>
                <a:cubicBezTo>
                  <a:pt x="6272764" y="674304"/>
                  <a:pt x="6317151" y="680590"/>
                  <a:pt x="6361539" y="684210"/>
                </a:cubicBezTo>
                <a:cubicBezTo>
                  <a:pt x="6401736" y="687448"/>
                  <a:pt x="6420977" y="669922"/>
                  <a:pt x="6428979" y="630106"/>
                </a:cubicBezTo>
                <a:cubicBezTo>
                  <a:pt x="6433551" y="608007"/>
                  <a:pt x="6439458" y="584003"/>
                  <a:pt x="6463840" y="578098"/>
                </a:cubicBezTo>
                <a:cubicBezTo>
                  <a:pt x="6503658" y="568572"/>
                  <a:pt x="6544997" y="564382"/>
                  <a:pt x="6564620" y="517708"/>
                </a:cubicBezTo>
                <a:cubicBezTo>
                  <a:pt x="6575478" y="527995"/>
                  <a:pt x="6582146" y="534091"/>
                  <a:pt x="6588625" y="540187"/>
                </a:cubicBezTo>
                <a:cubicBezTo>
                  <a:pt x="6606531" y="557142"/>
                  <a:pt x="6643678" y="564382"/>
                  <a:pt x="6662541" y="549714"/>
                </a:cubicBezTo>
                <a:cubicBezTo>
                  <a:pt x="6690354" y="528377"/>
                  <a:pt x="6715883" y="532377"/>
                  <a:pt x="6742552" y="548952"/>
                </a:cubicBezTo>
                <a:cubicBezTo>
                  <a:pt x="6764841" y="562668"/>
                  <a:pt x="6788417" y="567954"/>
                  <a:pt x="6812063" y="568430"/>
                </a:cubicBezTo>
                <a:lnTo>
                  <a:pt x="6858001" y="562267"/>
                </a:lnTo>
                <a:lnTo>
                  <a:pt x="6858001" y="734520"/>
                </a:lnTo>
                <a:lnTo>
                  <a:pt x="6815516" y="744220"/>
                </a:lnTo>
                <a:cubicBezTo>
                  <a:pt x="6793035" y="749744"/>
                  <a:pt x="6771319" y="759651"/>
                  <a:pt x="6748458" y="763271"/>
                </a:cubicBezTo>
                <a:cubicBezTo>
                  <a:pt x="6694164" y="771843"/>
                  <a:pt x="6639488" y="777939"/>
                  <a:pt x="6584812" y="784797"/>
                </a:cubicBezTo>
                <a:cubicBezTo>
                  <a:pt x="6528424" y="791846"/>
                  <a:pt x="6472225" y="799276"/>
                  <a:pt x="6415833" y="805562"/>
                </a:cubicBezTo>
                <a:cubicBezTo>
                  <a:pt x="6384972" y="808802"/>
                  <a:pt x="6353919" y="809372"/>
                  <a:pt x="6323058" y="812420"/>
                </a:cubicBezTo>
                <a:cubicBezTo>
                  <a:pt x="6296005" y="815088"/>
                  <a:pt x="6269144" y="820041"/>
                  <a:pt x="6242093" y="823281"/>
                </a:cubicBezTo>
                <a:cubicBezTo>
                  <a:pt x="6218660" y="825947"/>
                  <a:pt x="6195037" y="827471"/>
                  <a:pt x="6171605" y="830139"/>
                </a:cubicBezTo>
                <a:cubicBezTo>
                  <a:pt x="6134075" y="834519"/>
                  <a:pt x="6096736" y="839473"/>
                  <a:pt x="6059397" y="844045"/>
                </a:cubicBezTo>
                <a:cubicBezTo>
                  <a:pt x="6043776" y="845759"/>
                  <a:pt x="6027392" y="850522"/>
                  <a:pt x="6012723" y="847665"/>
                </a:cubicBezTo>
                <a:cubicBezTo>
                  <a:pt x="5975764" y="840425"/>
                  <a:pt x="5939377" y="842521"/>
                  <a:pt x="5902610" y="847473"/>
                </a:cubicBezTo>
                <a:cubicBezTo>
                  <a:pt x="5890037" y="849190"/>
                  <a:pt x="5876511" y="848808"/>
                  <a:pt x="5864318" y="845569"/>
                </a:cubicBezTo>
                <a:cubicBezTo>
                  <a:pt x="5839361" y="839091"/>
                  <a:pt x="5815169" y="829947"/>
                  <a:pt x="5790592" y="821947"/>
                </a:cubicBezTo>
                <a:cubicBezTo>
                  <a:pt x="5787924" y="820995"/>
                  <a:pt x="5784686" y="820803"/>
                  <a:pt x="5781830" y="820233"/>
                </a:cubicBezTo>
                <a:cubicBezTo>
                  <a:pt x="5765635" y="816992"/>
                  <a:pt x="5749634" y="813754"/>
                  <a:pt x="5733440" y="810896"/>
                </a:cubicBezTo>
                <a:cubicBezTo>
                  <a:pt x="5724678" y="809372"/>
                  <a:pt x="5715723" y="809182"/>
                  <a:pt x="5706959" y="807848"/>
                </a:cubicBezTo>
                <a:cubicBezTo>
                  <a:pt x="5673050" y="802514"/>
                  <a:pt x="5635711" y="811468"/>
                  <a:pt x="5606372" y="788417"/>
                </a:cubicBezTo>
                <a:cubicBezTo>
                  <a:pt x="5587321" y="773557"/>
                  <a:pt x="5568842" y="776987"/>
                  <a:pt x="5548460" y="779273"/>
                </a:cubicBezTo>
                <a:cubicBezTo>
                  <a:pt x="5533027" y="780987"/>
                  <a:pt x="5517215" y="780415"/>
                  <a:pt x="5501594" y="780607"/>
                </a:cubicBezTo>
                <a:cubicBezTo>
                  <a:pt x="5474161" y="781177"/>
                  <a:pt x="5446728" y="781369"/>
                  <a:pt x="5419295" y="782321"/>
                </a:cubicBezTo>
                <a:cubicBezTo>
                  <a:pt x="5410531" y="782701"/>
                  <a:pt x="5401579" y="787465"/>
                  <a:pt x="5393005" y="786703"/>
                </a:cubicBezTo>
                <a:cubicBezTo>
                  <a:pt x="5353379" y="783083"/>
                  <a:pt x="5313754" y="777367"/>
                  <a:pt x="5274129" y="774129"/>
                </a:cubicBezTo>
                <a:cubicBezTo>
                  <a:pt x="5251650" y="772225"/>
                  <a:pt x="5228597" y="775843"/>
                  <a:pt x="5206308" y="773177"/>
                </a:cubicBezTo>
                <a:cubicBezTo>
                  <a:pt x="5180591" y="770129"/>
                  <a:pt x="5155445" y="762319"/>
                  <a:pt x="5129916" y="757554"/>
                </a:cubicBezTo>
                <a:cubicBezTo>
                  <a:pt x="5122867" y="756222"/>
                  <a:pt x="5115057" y="757936"/>
                  <a:pt x="5107627" y="758316"/>
                </a:cubicBezTo>
                <a:cubicBezTo>
                  <a:pt x="5099245" y="758699"/>
                  <a:pt x="5091052" y="759461"/>
                  <a:pt x="5082670" y="759651"/>
                </a:cubicBezTo>
                <a:cubicBezTo>
                  <a:pt x="5057141" y="760033"/>
                  <a:pt x="5031614" y="759461"/>
                  <a:pt x="5006086" y="760795"/>
                </a:cubicBezTo>
                <a:cubicBezTo>
                  <a:pt x="4990465" y="761557"/>
                  <a:pt x="4974082" y="769367"/>
                  <a:pt x="4959602" y="766509"/>
                </a:cubicBezTo>
                <a:cubicBezTo>
                  <a:pt x="4930075" y="760985"/>
                  <a:pt x="4900546" y="773367"/>
                  <a:pt x="4871019" y="763081"/>
                </a:cubicBezTo>
                <a:cubicBezTo>
                  <a:pt x="4861873" y="760033"/>
                  <a:pt x="4849300" y="767653"/>
                  <a:pt x="4838250" y="768033"/>
                </a:cubicBezTo>
                <a:cubicBezTo>
                  <a:pt x="4810627" y="768985"/>
                  <a:pt x="4783004" y="768795"/>
                  <a:pt x="4755381" y="768605"/>
                </a:cubicBezTo>
                <a:cubicBezTo>
                  <a:pt x="4730614" y="768415"/>
                  <a:pt x="4704895" y="771081"/>
                  <a:pt x="4681083" y="765747"/>
                </a:cubicBezTo>
                <a:cubicBezTo>
                  <a:pt x="4656126" y="760033"/>
                  <a:pt x="4633647" y="760795"/>
                  <a:pt x="4609452" y="767271"/>
                </a:cubicBezTo>
                <a:cubicBezTo>
                  <a:pt x="4592878" y="771653"/>
                  <a:pt x="4575351" y="772225"/>
                  <a:pt x="4558207" y="773557"/>
                </a:cubicBezTo>
                <a:cubicBezTo>
                  <a:pt x="4539728" y="775081"/>
                  <a:pt x="4519343" y="771081"/>
                  <a:pt x="4502579" y="777367"/>
                </a:cubicBezTo>
                <a:cubicBezTo>
                  <a:pt x="4452665" y="796038"/>
                  <a:pt x="4401419" y="800038"/>
                  <a:pt x="4349222" y="800038"/>
                </a:cubicBezTo>
                <a:cubicBezTo>
                  <a:pt x="4339695" y="800038"/>
                  <a:pt x="4329979" y="797372"/>
                  <a:pt x="4320837" y="794514"/>
                </a:cubicBezTo>
                <a:cubicBezTo>
                  <a:pt x="4267493" y="777367"/>
                  <a:pt x="4213961" y="778891"/>
                  <a:pt x="4159667" y="789370"/>
                </a:cubicBezTo>
                <a:cubicBezTo>
                  <a:pt x="4148427" y="791656"/>
                  <a:pt x="4135854" y="792038"/>
                  <a:pt x="4124614" y="789752"/>
                </a:cubicBezTo>
                <a:cubicBezTo>
                  <a:pt x="4092989" y="783083"/>
                  <a:pt x="4062318" y="772033"/>
                  <a:pt x="4030503" y="767271"/>
                </a:cubicBezTo>
                <a:cubicBezTo>
                  <a:pt x="3977925" y="759461"/>
                  <a:pt x="3932394" y="785749"/>
                  <a:pt x="3885338" y="802896"/>
                </a:cubicBezTo>
                <a:cubicBezTo>
                  <a:pt x="3840569" y="819089"/>
                  <a:pt x="3802467" y="855666"/>
                  <a:pt x="3749506" y="847473"/>
                </a:cubicBezTo>
                <a:cubicBezTo>
                  <a:pt x="3744173" y="846711"/>
                  <a:pt x="3738267" y="851856"/>
                  <a:pt x="3732361" y="853190"/>
                </a:cubicBezTo>
                <a:cubicBezTo>
                  <a:pt x="3716168" y="856810"/>
                  <a:pt x="3699976" y="861190"/>
                  <a:pt x="3683591" y="862906"/>
                </a:cubicBezTo>
                <a:cubicBezTo>
                  <a:pt x="3663589" y="865192"/>
                  <a:pt x="3643204" y="864430"/>
                  <a:pt x="3623201" y="866334"/>
                </a:cubicBezTo>
                <a:cubicBezTo>
                  <a:pt x="3597482" y="868620"/>
                  <a:pt x="3572146" y="874716"/>
                  <a:pt x="3546617" y="874716"/>
                </a:cubicBezTo>
                <a:cubicBezTo>
                  <a:pt x="3526042" y="874716"/>
                  <a:pt x="3505657" y="867668"/>
                  <a:pt x="3485275" y="864238"/>
                </a:cubicBezTo>
                <a:cubicBezTo>
                  <a:pt x="3456508" y="859476"/>
                  <a:pt x="3424883" y="860810"/>
                  <a:pt x="3399546" y="848618"/>
                </a:cubicBezTo>
                <a:cubicBezTo>
                  <a:pt x="3372495" y="835663"/>
                  <a:pt x="3346776" y="829757"/>
                  <a:pt x="3318771" y="833757"/>
                </a:cubicBezTo>
                <a:cubicBezTo>
                  <a:pt x="3309437" y="835091"/>
                  <a:pt x="3297434" y="843093"/>
                  <a:pt x="3293244" y="851284"/>
                </a:cubicBezTo>
                <a:cubicBezTo>
                  <a:pt x="3283908" y="869572"/>
                  <a:pt x="3271145" y="872812"/>
                  <a:pt x="3253809" y="866524"/>
                </a:cubicBezTo>
                <a:cubicBezTo>
                  <a:pt x="3238758" y="861190"/>
                  <a:pt x="3220280" y="858524"/>
                  <a:pt x="3209993" y="848235"/>
                </a:cubicBezTo>
                <a:cubicBezTo>
                  <a:pt x="3180844" y="819089"/>
                  <a:pt x="3143695" y="818136"/>
                  <a:pt x="3107500" y="810326"/>
                </a:cubicBezTo>
                <a:cubicBezTo>
                  <a:pt x="3085403" y="805562"/>
                  <a:pt x="3064827" y="805372"/>
                  <a:pt x="3042728" y="808610"/>
                </a:cubicBezTo>
                <a:cubicBezTo>
                  <a:pt x="2994722" y="815850"/>
                  <a:pt x="2948047" y="805562"/>
                  <a:pt x="2901943" y="792418"/>
                </a:cubicBezTo>
                <a:cubicBezTo>
                  <a:pt x="2871462" y="783655"/>
                  <a:pt x="2840219" y="778321"/>
                  <a:pt x="2809930" y="769367"/>
                </a:cubicBezTo>
                <a:cubicBezTo>
                  <a:pt x="2787259" y="762509"/>
                  <a:pt x="2764590" y="754316"/>
                  <a:pt x="2743826" y="743268"/>
                </a:cubicBezTo>
                <a:cubicBezTo>
                  <a:pt x="2713723" y="727073"/>
                  <a:pt x="2687436" y="702689"/>
                  <a:pt x="2649143" y="709167"/>
                </a:cubicBezTo>
                <a:cubicBezTo>
                  <a:pt x="2615421" y="714881"/>
                  <a:pt x="2584942" y="702881"/>
                  <a:pt x="2554079" y="691450"/>
                </a:cubicBezTo>
                <a:cubicBezTo>
                  <a:pt x="2531409" y="683068"/>
                  <a:pt x="2508742" y="674494"/>
                  <a:pt x="2485307" y="669160"/>
                </a:cubicBezTo>
                <a:cubicBezTo>
                  <a:pt x="2457492" y="662873"/>
                  <a:pt x="2426059" y="665541"/>
                  <a:pt x="2401292" y="653919"/>
                </a:cubicBezTo>
                <a:cubicBezTo>
                  <a:pt x="2375383" y="641727"/>
                  <a:pt x="2353859" y="649919"/>
                  <a:pt x="2330806" y="653349"/>
                </a:cubicBezTo>
                <a:cubicBezTo>
                  <a:pt x="2294039" y="658683"/>
                  <a:pt x="2257459" y="668590"/>
                  <a:pt x="2220312" y="656015"/>
                </a:cubicBezTo>
                <a:cubicBezTo>
                  <a:pt x="2175163" y="640775"/>
                  <a:pt x="2130393" y="624392"/>
                  <a:pt x="2085054" y="609914"/>
                </a:cubicBezTo>
                <a:cubicBezTo>
                  <a:pt x="2067525" y="604387"/>
                  <a:pt x="2048668" y="602101"/>
                  <a:pt x="2030378" y="599625"/>
                </a:cubicBezTo>
                <a:cubicBezTo>
                  <a:pt x="2013043" y="597529"/>
                  <a:pt x="1992279" y="602863"/>
                  <a:pt x="1978940" y="594863"/>
                </a:cubicBezTo>
                <a:cubicBezTo>
                  <a:pt x="1944649" y="574288"/>
                  <a:pt x="1909408" y="564192"/>
                  <a:pt x="1869780" y="564192"/>
                </a:cubicBezTo>
                <a:cubicBezTo>
                  <a:pt x="1854920" y="564192"/>
                  <a:pt x="1840441" y="555618"/>
                  <a:pt x="1825393" y="554094"/>
                </a:cubicBezTo>
                <a:cubicBezTo>
                  <a:pt x="1804816" y="552190"/>
                  <a:pt x="1781194" y="547045"/>
                  <a:pt x="1763287" y="554286"/>
                </a:cubicBezTo>
                <a:cubicBezTo>
                  <a:pt x="1721185" y="571430"/>
                  <a:pt x="1687086" y="557142"/>
                  <a:pt x="1650317" y="540187"/>
                </a:cubicBezTo>
                <a:cubicBezTo>
                  <a:pt x="1614120" y="523423"/>
                  <a:pt x="1576019" y="510088"/>
                  <a:pt x="1537537" y="499038"/>
                </a:cubicBezTo>
                <a:cubicBezTo>
                  <a:pt x="1523059" y="495038"/>
                  <a:pt x="1505724" y="501706"/>
                  <a:pt x="1489720" y="503038"/>
                </a:cubicBezTo>
                <a:cubicBezTo>
                  <a:pt x="1484004" y="503420"/>
                  <a:pt x="1477717" y="503992"/>
                  <a:pt x="1472575" y="502086"/>
                </a:cubicBezTo>
                <a:cubicBezTo>
                  <a:pt x="1422854" y="483797"/>
                  <a:pt x="1372368" y="469891"/>
                  <a:pt x="1318456" y="479415"/>
                </a:cubicBezTo>
                <a:cubicBezTo>
                  <a:pt x="1313504" y="480369"/>
                  <a:pt x="1307978" y="478273"/>
                  <a:pt x="1303024" y="476939"/>
                </a:cubicBezTo>
                <a:cubicBezTo>
                  <a:pt x="1278829" y="470081"/>
                  <a:pt x="1255206" y="459223"/>
                  <a:pt x="1230633" y="456746"/>
                </a:cubicBezTo>
                <a:cubicBezTo>
                  <a:pt x="1170051" y="450650"/>
                  <a:pt x="1109091" y="448172"/>
                  <a:pt x="1048125" y="444172"/>
                </a:cubicBezTo>
                <a:cubicBezTo>
                  <a:pt x="1044315" y="443982"/>
                  <a:pt x="1040315" y="443982"/>
                  <a:pt x="1036887" y="442648"/>
                </a:cubicBezTo>
                <a:cubicBezTo>
                  <a:pt x="1014406" y="434456"/>
                  <a:pt x="994785" y="437124"/>
                  <a:pt x="975733" y="452744"/>
                </a:cubicBezTo>
                <a:cubicBezTo>
                  <a:pt x="967350" y="459603"/>
                  <a:pt x="955920" y="463223"/>
                  <a:pt x="945444" y="467033"/>
                </a:cubicBezTo>
                <a:cubicBezTo>
                  <a:pt x="930011" y="472749"/>
                  <a:pt x="914200" y="478273"/>
                  <a:pt x="898198" y="481893"/>
                </a:cubicBezTo>
                <a:cubicBezTo>
                  <a:pt x="882384" y="485321"/>
                  <a:pt x="865430" y="490084"/>
                  <a:pt x="850189" y="487417"/>
                </a:cubicBezTo>
                <a:cubicBezTo>
                  <a:pt x="822756" y="482655"/>
                  <a:pt x="796655" y="471987"/>
                  <a:pt x="769605" y="464937"/>
                </a:cubicBezTo>
                <a:cubicBezTo>
                  <a:pt x="760270" y="462461"/>
                  <a:pt x="749982" y="462843"/>
                  <a:pt x="740268" y="462651"/>
                </a:cubicBezTo>
                <a:cubicBezTo>
                  <a:pt x="717977" y="462081"/>
                  <a:pt x="695116" y="467605"/>
                  <a:pt x="674923" y="451792"/>
                </a:cubicBezTo>
                <a:cubicBezTo>
                  <a:pt x="656255" y="436934"/>
                  <a:pt x="637392" y="441314"/>
                  <a:pt x="617772" y="452554"/>
                </a:cubicBezTo>
                <a:cubicBezTo>
                  <a:pt x="603673" y="460557"/>
                  <a:pt x="587672" y="466843"/>
                  <a:pt x="571860" y="469891"/>
                </a:cubicBezTo>
                <a:cubicBezTo>
                  <a:pt x="550141" y="474081"/>
                  <a:pt x="528615" y="475797"/>
                  <a:pt x="505182" y="473319"/>
                </a:cubicBezTo>
                <a:cubicBezTo>
                  <a:pt x="488607" y="471605"/>
                  <a:pt x="475081" y="470843"/>
                  <a:pt x="462126" y="460747"/>
                </a:cubicBezTo>
                <a:cubicBezTo>
                  <a:pt x="460032" y="459223"/>
                  <a:pt x="456222" y="458841"/>
                  <a:pt x="453364" y="459033"/>
                </a:cubicBezTo>
                <a:cubicBezTo>
                  <a:pt x="415835" y="462271"/>
                  <a:pt x="378686" y="460557"/>
                  <a:pt x="340774" y="458268"/>
                </a:cubicBezTo>
                <a:cubicBezTo>
                  <a:pt x="292579" y="455222"/>
                  <a:pt x="241901" y="464175"/>
                  <a:pt x="200182" y="496180"/>
                </a:cubicBezTo>
                <a:cubicBezTo>
                  <a:pt x="194085" y="500944"/>
                  <a:pt x="184941" y="503038"/>
                  <a:pt x="176939" y="504182"/>
                </a:cubicBezTo>
                <a:cubicBezTo>
                  <a:pt x="139219" y="509134"/>
                  <a:pt x="101308" y="512564"/>
                  <a:pt x="63587" y="518088"/>
                </a:cubicBezTo>
                <a:cubicBezTo>
                  <a:pt x="43012" y="521137"/>
                  <a:pt x="21486" y="523805"/>
                  <a:pt x="2817" y="532187"/>
                </a:cubicBezTo>
                <a:lnTo>
                  <a:pt x="0" y="533314"/>
                </a:lnTo>
                <a:close/>
              </a:path>
            </a:pathLst>
          </a:custGeom>
          <a:blipFill dpi="0" rotWithShape="1">
            <a:blip r:embed="rId3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CD362A-9621-224B-BB58-6FE3DB2BE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2" y="470115"/>
            <a:ext cx="6857999" cy="1263649"/>
          </a:xfrm>
        </p:spPr>
        <p:txBody>
          <a:bodyPr>
            <a:normAutofit/>
          </a:bodyPr>
          <a:lstStyle/>
          <a:p>
            <a:r>
              <a:rPr lang="en-US" dirty="0"/>
              <a:t>Working Memory</a:t>
            </a:r>
          </a:p>
        </p:txBody>
      </p:sp>
    </p:spTree>
    <p:extLst>
      <p:ext uri="{BB962C8B-B14F-4D97-AF65-F5344CB8AC3E}">
        <p14:creationId xmlns:p14="http://schemas.microsoft.com/office/powerpoint/2010/main" val="329980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362A-9621-224B-BB58-6FE3DB2BE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190" y="635619"/>
            <a:ext cx="10240903" cy="64381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Working Memory – Schema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D9550-85DE-E545-B219-7264A8F26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956" y="1271239"/>
            <a:ext cx="7437863" cy="4951142"/>
          </a:xfrm>
        </p:spPr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en-US" dirty="0"/>
              <a:t>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Process sensory data into meaningful knowledge – Schema Construction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</a:rPr>
              <a:t>Assimilation – new information is added to existing schema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</a:rPr>
              <a:t>Accommodation – new information doesn’t fit – changes schema or create new schema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</a:rPr>
              <a:t>Transformation – new information leads to dramatic changes to existing schema/inter-related schema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C64A85D-F4DB-8D45-A29B-4B77190B8D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7949187"/>
              </p:ext>
            </p:extLst>
          </p:nvPr>
        </p:nvGraphicFramePr>
        <p:xfrm>
          <a:off x="7638585" y="1279436"/>
          <a:ext cx="4226312" cy="510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208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362A-9621-224B-BB58-6FE3DB2BE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3" y="338943"/>
            <a:ext cx="10240903" cy="693714"/>
          </a:xfrm>
        </p:spPr>
        <p:txBody>
          <a:bodyPr>
            <a:normAutofit fontScale="90000"/>
          </a:bodyPr>
          <a:lstStyle/>
          <a:p>
            <a:r>
              <a:rPr lang="en-US" dirty="0"/>
              <a:t>Working Memory: How We Teach?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D9550-85DE-E545-B219-7264A8F26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840" y="1146875"/>
            <a:ext cx="10240904" cy="537218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Hammond – Chewing and Chunking/ Wolfe – 4 Cognitive Processes </a:t>
            </a:r>
          </a:p>
          <a:p>
            <a:r>
              <a:rPr lang="en-US" sz="3200" dirty="0"/>
              <a:t>Chunking: Getting students to connect and use new information (making new information digestible)</a:t>
            </a:r>
          </a:p>
          <a:p>
            <a:pPr lvl="1"/>
            <a:r>
              <a:rPr lang="en-US" sz="2800" dirty="0"/>
              <a:t>Organization (graphic organizers, Venn, T-charts, word webs, timelines, . . .  )</a:t>
            </a:r>
          </a:p>
          <a:p>
            <a:pPr lvl="1"/>
            <a:r>
              <a:rPr lang="en-US" sz="2800" dirty="0"/>
              <a:t>Rehearsal (entrance and exit tickets, bell ringers, discussions, </a:t>
            </a:r>
            <a:r>
              <a:rPr lang="en-US" sz="2800" dirty="0" err="1"/>
              <a:t>twihistory</a:t>
            </a:r>
            <a:r>
              <a:rPr lang="en-US" sz="2800" dirty="0"/>
              <a:t>, . . . )</a:t>
            </a:r>
          </a:p>
          <a:p>
            <a:pPr lvl="1"/>
            <a:r>
              <a:rPr lang="en-US" sz="2800" dirty="0"/>
              <a:t>Elaboration (journaling, electronic threads, </a:t>
            </a:r>
            <a:r>
              <a:rPr lang="en-US" sz="2800" dirty="0" err="1"/>
              <a:t>twihistory</a:t>
            </a:r>
            <a:r>
              <a:rPr lang="en-US" sz="2800" dirty="0"/>
              <a:t>,  . . . )</a:t>
            </a:r>
          </a:p>
          <a:p>
            <a:r>
              <a:rPr lang="en-US" sz="3200" dirty="0"/>
              <a:t>How do we teach for Chunking?</a:t>
            </a:r>
          </a:p>
        </p:txBody>
      </p:sp>
    </p:spTree>
    <p:extLst>
      <p:ext uri="{BB962C8B-B14F-4D97-AF65-F5344CB8AC3E}">
        <p14:creationId xmlns:p14="http://schemas.microsoft.com/office/powerpoint/2010/main" val="405269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362A-9621-224B-BB58-6FE3DB2BE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3" y="338943"/>
            <a:ext cx="10240903" cy="693714"/>
          </a:xfrm>
        </p:spPr>
        <p:txBody>
          <a:bodyPr>
            <a:normAutofit fontScale="90000"/>
          </a:bodyPr>
          <a:lstStyle/>
          <a:p>
            <a:r>
              <a:rPr lang="en-US" dirty="0"/>
              <a:t>Working Memory: How We Teach?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D9550-85DE-E545-B219-7264A8F26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840" y="1146875"/>
            <a:ext cx="11552662" cy="5265076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Hammond – Chewing and Chunking/ Wolfe – 4 Cognitive Processes </a:t>
            </a:r>
          </a:p>
          <a:p>
            <a:r>
              <a:rPr lang="en-US" sz="3600" dirty="0"/>
              <a:t>Chewing: Getting students to actively process and use new information</a:t>
            </a:r>
          </a:p>
          <a:p>
            <a:pPr lvl="1"/>
            <a:r>
              <a:rPr lang="en-US" sz="3200" dirty="0"/>
              <a:t>Rehearsal (pre-made skits, role-plays, simulations, 3- or 5-min writes,  . . . )</a:t>
            </a:r>
          </a:p>
          <a:p>
            <a:pPr lvl="1"/>
            <a:r>
              <a:rPr lang="en-US" sz="3200" dirty="0"/>
              <a:t>Elaboration (deliberation, SAC, legislative hearings, DBQs,  . . . ) </a:t>
            </a:r>
          </a:p>
          <a:p>
            <a:pPr lvl="1"/>
            <a:r>
              <a:rPr lang="en-US" sz="3200" dirty="0"/>
              <a:t>Manipulation (scenarios, SAC, deliberations, simulations, student written skits, student directed role play . . . </a:t>
            </a:r>
          </a:p>
          <a:p>
            <a:r>
              <a:rPr lang="en-US" sz="3600" dirty="0"/>
              <a:t>How do we teach for Chewing?</a:t>
            </a:r>
          </a:p>
        </p:txBody>
      </p:sp>
    </p:spTree>
    <p:extLst>
      <p:ext uri="{BB962C8B-B14F-4D97-AF65-F5344CB8AC3E}">
        <p14:creationId xmlns:p14="http://schemas.microsoft.com/office/powerpoint/2010/main" val="109723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6B01E-D799-0E46-B350-1D2A088D2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08517"/>
            <a:ext cx="9144000" cy="1263649"/>
          </a:xfrm>
        </p:spPr>
        <p:txBody>
          <a:bodyPr>
            <a:normAutofit/>
          </a:bodyPr>
          <a:lstStyle/>
          <a:p>
            <a:r>
              <a:rPr lang="en-US" sz="3600" dirty="0"/>
              <a:t>What does this mean for Social Studies?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6D86F-4A60-1247-B068-27573E15E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72167"/>
            <a:ext cx="10668000" cy="4523834"/>
          </a:xfrm>
        </p:spPr>
        <p:txBody>
          <a:bodyPr/>
          <a:lstStyle/>
          <a:p>
            <a:r>
              <a:rPr lang="en-US" dirty="0"/>
              <a:t>Wrong answers are constructed . . . </a:t>
            </a:r>
          </a:p>
          <a:p>
            <a:r>
              <a:rPr lang="en-US" dirty="0"/>
              <a:t>Real social studies requires fluid intelligence </a:t>
            </a:r>
          </a:p>
          <a:p>
            <a:pPr lvl="1"/>
            <a:r>
              <a:rPr lang="en-US" dirty="0"/>
              <a:t>Research shows children only construct fluid intelligence through challenge and problem solving</a:t>
            </a:r>
          </a:p>
          <a:p>
            <a:r>
              <a:rPr lang="en-US" dirty="0"/>
              <a:t>Students do need to memorize – but for a higher purpose</a:t>
            </a:r>
          </a:p>
          <a:p>
            <a:pPr lvl="1"/>
            <a:r>
              <a:rPr lang="en-US" dirty="0"/>
              <a:t>Citizenship</a:t>
            </a:r>
          </a:p>
          <a:p>
            <a:r>
              <a:rPr lang="en-US" dirty="0"/>
              <a:t>The culture of the child and their community is an asset</a:t>
            </a:r>
          </a:p>
          <a:p>
            <a:pPr lvl="1"/>
            <a:r>
              <a:rPr lang="en-US" dirty="0"/>
              <a:t>It influences how they decode the external world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545385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AnalogousFromLightSeedRightStep">
      <a:dk1>
        <a:srgbClr val="000000"/>
      </a:dk1>
      <a:lt1>
        <a:srgbClr val="FFFFFF"/>
      </a:lt1>
      <a:dk2>
        <a:srgbClr val="413024"/>
      </a:dk2>
      <a:lt2>
        <a:srgbClr val="E8E3E2"/>
      </a:lt2>
      <a:accent1>
        <a:srgbClr val="7BA9B4"/>
      </a:accent1>
      <a:accent2>
        <a:srgbClr val="7F96BA"/>
      </a:accent2>
      <a:accent3>
        <a:srgbClr val="9796C6"/>
      </a:accent3>
      <a:accent4>
        <a:srgbClr val="997FBA"/>
      </a:accent4>
      <a:accent5>
        <a:srgbClr val="BE94C5"/>
      </a:accent5>
      <a:accent6>
        <a:srgbClr val="BA7FAA"/>
      </a:accent6>
      <a:hlink>
        <a:srgbClr val="AD7467"/>
      </a:hlink>
      <a:folHlink>
        <a:srgbClr val="7F7F7F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625</Words>
  <Application>Microsoft Office PowerPoint</Application>
  <PresentationFormat>Widescreen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Verdana Pro</vt:lpstr>
      <vt:lpstr>Verdana Pro Cond SemiBold</vt:lpstr>
      <vt:lpstr>TornVTI</vt:lpstr>
      <vt:lpstr>Chewing and Chunking</vt:lpstr>
      <vt:lpstr>Quick introduction</vt:lpstr>
      <vt:lpstr>Culturally responsive pedagogy</vt:lpstr>
      <vt:lpstr>Information Processing Model</vt:lpstr>
      <vt:lpstr>Working Memory</vt:lpstr>
      <vt:lpstr>Working Memory – Schema construction</vt:lpstr>
      <vt:lpstr>Working Memory: How We Teach?</vt:lpstr>
      <vt:lpstr>Working Memory: How We Teach?</vt:lpstr>
      <vt:lpstr>What does this mean for Social Studies?</vt:lpstr>
      <vt:lpstr>Special Thanks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Chewing and Chunking</dc:title>
  <dc:creator>Dean Vesperman</dc:creator>
  <cp:lastModifiedBy>Schmidt, Joe</cp:lastModifiedBy>
  <cp:revision>4</cp:revision>
  <dcterms:created xsi:type="dcterms:W3CDTF">2020-09-19T14:13:07Z</dcterms:created>
  <dcterms:modified xsi:type="dcterms:W3CDTF">2020-09-21T14:30:56Z</dcterms:modified>
</cp:coreProperties>
</file>