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sldIdLst>
    <p:sldId id="256" r:id="rId6"/>
    <p:sldId id="257" r:id="rId7"/>
    <p:sldId id="258" r:id="rId8"/>
    <p:sldId id="267" r:id="rId9"/>
    <p:sldId id="259" r:id="rId10"/>
    <p:sldId id="287" r:id="rId11"/>
    <p:sldId id="260" r:id="rId12"/>
    <p:sldId id="261" r:id="rId13"/>
    <p:sldId id="290" r:id="rId14"/>
    <p:sldId id="262" r:id="rId15"/>
    <p:sldId id="263" r:id="rId16"/>
    <p:sldId id="264" r:id="rId17"/>
    <p:sldId id="265" r:id="rId18"/>
    <p:sldId id="266" r:id="rId19"/>
    <p:sldId id="288"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2E13"/>
    <a:srgbClr val="EFF2F5"/>
    <a:srgbClr val="162C40"/>
    <a:srgbClr val="EAEEF2"/>
    <a:srgbClr val="E0E6EC"/>
    <a:srgbClr val="EEE6DF"/>
    <a:srgbClr val="548DBF"/>
    <a:srgbClr val="2B58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155" dt="2021-03-26T16:10:45.519"/>
    <p1510:client id="{3C764083-160A-2168-F76E-3F4299ADCAC8}" v="26" dt="2021-03-25T18:29:22.608"/>
    <p1510:client id="{5E321819-C908-4E5D-A2BF-B753076AB506}" v="1343" dt="2021-03-26T13:38:33.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velle, Paula B" userId="S::paula.b.gravelle@maine.gov::b46cb8f9-fa6d-4242-8dbf-31a61642867f" providerId="AD" clId="Web-{00000000-0000-0000-0000-000000000000}"/>
    <pc:docChg chg="modSld">
      <pc:chgData name="Gravelle, Paula B" userId="S::paula.b.gravelle@maine.gov::b46cb8f9-fa6d-4242-8dbf-31a61642867f" providerId="AD" clId="Web-{00000000-0000-0000-0000-000000000000}" dt="2021-03-25T16:35:23.782" v="1" actId="20577"/>
      <pc:docMkLst>
        <pc:docMk/>
      </pc:docMkLst>
      <pc:sldChg chg="modSp">
        <pc:chgData name="Gravelle, Paula B" userId="S::paula.b.gravelle@maine.gov::b46cb8f9-fa6d-4242-8dbf-31a61642867f" providerId="AD" clId="Web-{00000000-0000-0000-0000-000000000000}" dt="2021-03-25T16:35:23.782" v="1" actId="20577"/>
        <pc:sldMkLst>
          <pc:docMk/>
          <pc:sldMk cId="4047933269" sldId="267"/>
        </pc:sldMkLst>
        <pc:spChg chg="mod">
          <ac:chgData name="Gravelle, Paula B" userId="S::paula.b.gravelle@maine.gov::b46cb8f9-fa6d-4242-8dbf-31a61642867f" providerId="AD" clId="Web-{00000000-0000-0000-0000-000000000000}" dt="2021-03-25T16:35:23.782" v="1" actId="20577"/>
          <ac:spMkLst>
            <pc:docMk/>
            <pc:sldMk cId="4047933269" sldId="267"/>
            <ac:spMk id="3" creationId="{6751C24E-0896-4FEA-B3C5-6958B2B9AA6E}"/>
          </ac:spMkLst>
        </pc:spChg>
      </pc:sldChg>
    </pc:docChg>
  </pc:docChgLst>
  <pc:docChgLst>
    <pc:chgData name="Rollins, Tyler" userId="S::tyler.rollins@maine.gov::19e65c4a-3a9e-4be9-8c00-6e1effb8f35d" providerId="AD" clId="Web-{00000000-0000-0000-0000-000000000000}"/>
    <pc:docChg chg="modSld">
      <pc:chgData name="Rollins, Tyler" userId="S::tyler.rollins@maine.gov::19e65c4a-3a9e-4be9-8c00-6e1effb8f35d" providerId="AD" clId="Web-{00000000-0000-0000-0000-000000000000}" dt="2021-03-25T18:15:59.193" v="99" actId="1076"/>
      <pc:docMkLst>
        <pc:docMk/>
      </pc:docMkLst>
      <pc:sldChg chg="addSp delSp modSp">
        <pc:chgData name="Rollins, Tyler" userId="S::tyler.rollins@maine.gov::19e65c4a-3a9e-4be9-8c00-6e1effb8f35d" providerId="AD" clId="Web-{00000000-0000-0000-0000-000000000000}" dt="2021-03-25T17:53:45.169" v="39" actId="1076"/>
        <pc:sldMkLst>
          <pc:docMk/>
          <pc:sldMk cId="2775009848" sldId="260"/>
        </pc:sldMkLst>
        <pc:picChg chg="add mod">
          <ac:chgData name="Rollins, Tyler" userId="S::tyler.rollins@maine.gov::19e65c4a-3a9e-4be9-8c00-6e1effb8f35d" providerId="AD" clId="Web-{00000000-0000-0000-0000-000000000000}" dt="2021-03-25T17:39:58.737" v="3" actId="1076"/>
          <ac:picMkLst>
            <pc:docMk/>
            <pc:sldMk cId="2775009848" sldId="260"/>
            <ac:picMk id="4" creationId="{1875D30B-F6ED-47B8-88A5-1018336149E8}"/>
          </ac:picMkLst>
        </pc:picChg>
        <pc:picChg chg="add del mod">
          <ac:chgData name="Rollins, Tyler" userId="S::tyler.rollins@maine.gov::19e65c4a-3a9e-4be9-8c00-6e1effb8f35d" providerId="AD" clId="Web-{00000000-0000-0000-0000-000000000000}" dt="2021-03-25T17:53:21.120" v="34"/>
          <ac:picMkLst>
            <pc:docMk/>
            <pc:sldMk cId="2775009848" sldId="260"/>
            <ac:picMk id="5" creationId="{CE1375F5-BD14-4AB7-BD0F-B676F38CE563}"/>
          </ac:picMkLst>
        </pc:picChg>
        <pc:picChg chg="add mod">
          <ac:chgData name="Rollins, Tyler" userId="S::tyler.rollins@maine.gov::19e65c4a-3a9e-4be9-8c00-6e1effb8f35d" providerId="AD" clId="Web-{00000000-0000-0000-0000-000000000000}" dt="2021-03-25T17:53:45.169" v="39" actId="1076"/>
          <ac:picMkLst>
            <pc:docMk/>
            <pc:sldMk cId="2775009848" sldId="260"/>
            <ac:picMk id="6" creationId="{1990EA6C-12B8-4838-AAB3-6CCA4BA44CC3}"/>
          </ac:picMkLst>
        </pc:picChg>
      </pc:sldChg>
      <pc:sldChg chg="addSp delSp modSp">
        <pc:chgData name="Rollins, Tyler" userId="S::tyler.rollins@maine.gov::19e65c4a-3a9e-4be9-8c00-6e1effb8f35d" providerId="AD" clId="Web-{00000000-0000-0000-0000-000000000000}" dt="2021-03-25T18:08:19.090" v="82" actId="1076"/>
        <pc:sldMkLst>
          <pc:docMk/>
          <pc:sldMk cId="2888093393" sldId="261"/>
        </pc:sldMkLst>
        <pc:picChg chg="add del mod">
          <ac:chgData name="Rollins, Tyler" userId="S::tyler.rollins@maine.gov::19e65c4a-3a9e-4be9-8c00-6e1effb8f35d" providerId="AD" clId="Web-{00000000-0000-0000-0000-000000000000}" dt="2021-03-25T17:40:34.271" v="7"/>
          <ac:picMkLst>
            <pc:docMk/>
            <pc:sldMk cId="2888093393" sldId="261"/>
            <ac:picMk id="4" creationId="{56813A20-E3E8-4BC8-A478-B6627F8233A5}"/>
          </ac:picMkLst>
        </pc:picChg>
        <pc:picChg chg="add del mod">
          <ac:chgData name="Rollins, Tyler" userId="S::tyler.rollins@maine.gov::19e65c4a-3a9e-4be9-8c00-6e1effb8f35d" providerId="AD" clId="Web-{00000000-0000-0000-0000-000000000000}" dt="2021-03-25T17:41:03.399" v="12"/>
          <ac:picMkLst>
            <pc:docMk/>
            <pc:sldMk cId="2888093393" sldId="261"/>
            <ac:picMk id="5" creationId="{99383970-AF0F-44CF-A3D5-A4A341BCD4CA}"/>
          </ac:picMkLst>
        </pc:picChg>
        <pc:picChg chg="add del mod">
          <ac:chgData name="Rollins, Tyler" userId="S::tyler.rollins@maine.gov::19e65c4a-3a9e-4be9-8c00-6e1effb8f35d" providerId="AD" clId="Web-{00000000-0000-0000-0000-000000000000}" dt="2021-03-25T17:49:22.693" v="15"/>
          <ac:picMkLst>
            <pc:docMk/>
            <pc:sldMk cId="2888093393" sldId="261"/>
            <ac:picMk id="6" creationId="{B66D7A15-608D-4DDC-A140-A4E8A154EF77}"/>
          </ac:picMkLst>
        </pc:picChg>
        <pc:picChg chg="add mod">
          <ac:chgData name="Rollins, Tyler" userId="S::tyler.rollins@maine.gov::19e65c4a-3a9e-4be9-8c00-6e1effb8f35d" providerId="AD" clId="Web-{00000000-0000-0000-0000-000000000000}" dt="2021-03-25T18:04:26.913" v="43" actId="1076"/>
          <ac:picMkLst>
            <pc:docMk/>
            <pc:sldMk cId="2888093393" sldId="261"/>
            <ac:picMk id="7" creationId="{7A701178-0B5C-48AA-A5A6-E85CC45AC014}"/>
          </ac:picMkLst>
        </pc:picChg>
        <pc:picChg chg="add mod">
          <ac:chgData name="Rollins, Tyler" userId="S::tyler.rollins@maine.gov::19e65c4a-3a9e-4be9-8c00-6e1effb8f35d" providerId="AD" clId="Web-{00000000-0000-0000-0000-000000000000}" dt="2021-03-25T18:04:29.789" v="44" actId="1076"/>
          <ac:picMkLst>
            <pc:docMk/>
            <pc:sldMk cId="2888093393" sldId="261"/>
            <ac:picMk id="8" creationId="{54019501-D1AA-4CF8-9859-0DFB9B994154}"/>
          </ac:picMkLst>
        </pc:picChg>
        <pc:picChg chg="add del mod">
          <ac:chgData name="Rollins, Tyler" userId="S::tyler.rollins@maine.gov::19e65c4a-3a9e-4be9-8c00-6e1effb8f35d" providerId="AD" clId="Web-{00000000-0000-0000-0000-000000000000}" dt="2021-03-25T18:04:55.072" v="47"/>
          <ac:picMkLst>
            <pc:docMk/>
            <pc:sldMk cId="2888093393" sldId="261"/>
            <ac:picMk id="9" creationId="{2B1D058F-E52A-4492-8796-B36D62D6A8BA}"/>
          </ac:picMkLst>
        </pc:picChg>
        <pc:picChg chg="add del mod">
          <ac:chgData name="Rollins, Tyler" userId="S::tyler.rollins@maine.gov::19e65c4a-3a9e-4be9-8c00-6e1effb8f35d" providerId="AD" clId="Web-{00000000-0000-0000-0000-000000000000}" dt="2021-03-25T18:05:06.370" v="50"/>
          <ac:picMkLst>
            <pc:docMk/>
            <pc:sldMk cId="2888093393" sldId="261"/>
            <ac:picMk id="10" creationId="{D2EBC0C4-AA9E-49B5-917D-DD4498214A8F}"/>
          </ac:picMkLst>
        </pc:picChg>
        <pc:picChg chg="add del mod">
          <ac:chgData name="Rollins, Tyler" userId="S::tyler.rollins@maine.gov::19e65c4a-3a9e-4be9-8c00-6e1effb8f35d" providerId="AD" clId="Web-{00000000-0000-0000-0000-000000000000}" dt="2021-03-25T18:05:16.543" v="53"/>
          <ac:picMkLst>
            <pc:docMk/>
            <pc:sldMk cId="2888093393" sldId="261"/>
            <ac:picMk id="11" creationId="{74BF6667-ED7C-4B38-9CA1-9968A6735071}"/>
          </ac:picMkLst>
        </pc:picChg>
        <pc:picChg chg="add mod">
          <ac:chgData name="Rollins, Tyler" userId="S::tyler.rollins@maine.gov::19e65c4a-3a9e-4be9-8c00-6e1effb8f35d" providerId="AD" clId="Web-{00000000-0000-0000-0000-000000000000}" dt="2021-03-25T18:07:07.193" v="60" actId="1076"/>
          <ac:picMkLst>
            <pc:docMk/>
            <pc:sldMk cId="2888093393" sldId="261"/>
            <ac:picMk id="12" creationId="{B15181B2-540B-4D52-8388-66D1A31B0E82}"/>
          </ac:picMkLst>
        </pc:picChg>
        <pc:picChg chg="add mod">
          <ac:chgData name="Rollins, Tyler" userId="S::tyler.rollins@maine.gov::19e65c4a-3a9e-4be9-8c00-6e1effb8f35d" providerId="AD" clId="Web-{00000000-0000-0000-0000-000000000000}" dt="2021-03-25T18:07:41.774" v="72" actId="1076"/>
          <ac:picMkLst>
            <pc:docMk/>
            <pc:sldMk cId="2888093393" sldId="261"/>
            <ac:picMk id="13" creationId="{10ABF030-626B-4FB7-95F1-3E68DD142BCC}"/>
          </ac:picMkLst>
        </pc:picChg>
        <pc:picChg chg="add mod">
          <ac:chgData name="Rollins, Tyler" userId="S::tyler.rollins@maine.gov::19e65c4a-3a9e-4be9-8c00-6e1effb8f35d" providerId="AD" clId="Web-{00000000-0000-0000-0000-000000000000}" dt="2021-03-25T18:07:40.087" v="71" actId="1076"/>
          <ac:picMkLst>
            <pc:docMk/>
            <pc:sldMk cId="2888093393" sldId="261"/>
            <ac:picMk id="14" creationId="{7A83E63C-1667-4381-86AE-713FF36CC8B1}"/>
          </ac:picMkLst>
        </pc:picChg>
        <pc:picChg chg="add mod">
          <ac:chgData name="Rollins, Tyler" userId="S::tyler.rollins@maine.gov::19e65c4a-3a9e-4be9-8c00-6e1effb8f35d" providerId="AD" clId="Web-{00000000-0000-0000-0000-000000000000}" dt="2021-03-25T18:07:58.995" v="77" actId="1076"/>
          <ac:picMkLst>
            <pc:docMk/>
            <pc:sldMk cId="2888093393" sldId="261"/>
            <ac:picMk id="15" creationId="{BF702B04-4CCD-4EB3-B884-802B59C3B11F}"/>
          </ac:picMkLst>
        </pc:picChg>
        <pc:picChg chg="add mod">
          <ac:chgData name="Rollins, Tyler" userId="S::tyler.rollins@maine.gov::19e65c4a-3a9e-4be9-8c00-6e1effb8f35d" providerId="AD" clId="Web-{00000000-0000-0000-0000-000000000000}" dt="2021-03-25T18:08:19.090" v="82" actId="1076"/>
          <ac:picMkLst>
            <pc:docMk/>
            <pc:sldMk cId="2888093393" sldId="261"/>
            <ac:picMk id="16" creationId="{8DCB8563-306C-497C-B282-CBAD07762C51}"/>
          </ac:picMkLst>
        </pc:picChg>
      </pc:sldChg>
      <pc:sldChg chg="addSp delSp modSp">
        <pc:chgData name="Rollins, Tyler" userId="S::tyler.rollins@maine.gov::19e65c4a-3a9e-4be9-8c00-6e1effb8f35d" providerId="AD" clId="Web-{00000000-0000-0000-0000-000000000000}" dt="2021-03-25T17:50:12.994" v="32" actId="1076"/>
        <pc:sldMkLst>
          <pc:docMk/>
          <pc:sldMk cId="1388693332" sldId="262"/>
        </pc:sldMkLst>
        <pc:spChg chg="mod">
          <ac:chgData name="Rollins, Tyler" userId="S::tyler.rollins@maine.gov::19e65c4a-3a9e-4be9-8c00-6e1effb8f35d" providerId="AD" clId="Web-{00000000-0000-0000-0000-000000000000}" dt="2021-03-25T17:50:03.665" v="27" actId="1076"/>
          <ac:spMkLst>
            <pc:docMk/>
            <pc:sldMk cId="1388693332" sldId="262"/>
            <ac:spMk id="3" creationId="{BECC4567-0148-4593-8121-376A6F022D30}"/>
          </ac:spMkLst>
        </pc:spChg>
        <pc:picChg chg="add del mod">
          <ac:chgData name="Rollins, Tyler" userId="S::tyler.rollins@maine.gov::19e65c4a-3a9e-4be9-8c00-6e1effb8f35d" providerId="AD" clId="Web-{00000000-0000-0000-0000-000000000000}" dt="2021-03-25T17:49:50.727" v="23"/>
          <ac:picMkLst>
            <pc:docMk/>
            <pc:sldMk cId="1388693332" sldId="262"/>
            <ac:picMk id="4" creationId="{0FCDFC37-6481-483E-98F2-0CB7F4D05388}"/>
          </ac:picMkLst>
        </pc:picChg>
        <pc:picChg chg="add mod">
          <ac:chgData name="Rollins, Tyler" userId="S::tyler.rollins@maine.gov::19e65c4a-3a9e-4be9-8c00-6e1effb8f35d" providerId="AD" clId="Web-{00000000-0000-0000-0000-000000000000}" dt="2021-03-25T17:50:12.994" v="32" actId="1076"/>
          <ac:picMkLst>
            <pc:docMk/>
            <pc:sldMk cId="1388693332" sldId="262"/>
            <ac:picMk id="5" creationId="{0841FB1E-90D6-4096-B903-C0500A2DF1BD}"/>
          </ac:picMkLst>
        </pc:picChg>
      </pc:sldChg>
      <pc:sldChg chg="modSp">
        <pc:chgData name="Rollins, Tyler" userId="S::tyler.rollins@maine.gov::19e65c4a-3a9e-4be9-8c00-6e1effb8f35d" providerId="AD" clId="Web-{00000000-0000-0000-0000-000000000000}" dt="2021-03-25T18:09:06.344" v="84" actId="1076"/>
        <pc:sldMkLst>
          <pc:docMk/>
          <pc:sldMk cId="3146335793" sldId="264"/>
        </pc:sldMkLst>
        <pc:picChg chg="mod">
          <ac:chgData name="Rollins, Tyler" userId="S::tyler.rollins@maine.gov::19e65c4a-3a9e-4be9-8c00-6e1effb8f35d" providerId="AD" clId="Web-{00000000-0000-0000-0000-000000000000}" dt="2021-03-25T18:09:06.344" v="84" actId="1076"/>
          <ac:picMkLst>
            <pc:docMk/>
            <pc:sldMk cId="3146335793" sldId="264"/>
            <ac:picMk id="4" creationId="{2DFB7DAD-9186-48F8-969E-0E6C2E5C1102}"/>
          </ac:picMkLst>
        </pc:picChg>
      </pc:sldChg>
      <pc:sldChg chg="addSp delSp modSp">
        <pc:chgData name="Rollins, Tyler" userId="S::tyler.rollins@maine.gov::19e65c4a-3a9e-4be9-8c00-6e1effb8f35d" providerId="AD" clId="Web-{00000000-0000-0000-0000-000000000000}" dt="2021-03-25T18:15:59.193" v="99" actId="1076"/>
        <pc:sldMkLst>
          <pc:docMk/>
          <pc:sldMk cId="4047933269" sldId="267"/>
        </pc:sldMkLst>
        <pc:picChg chg="add del mod">
          <ac:chgData name="Rollins, Tyler" userId="S::tyler.rollins@maine.gov::19e65c4a-3a9e-4be9-8c00-6e1effb8f35d" providerId="AD" clId="Web-{00000000-0000-0000-0000-000000000000}" dt="2021-03-25T18:15:01.938" v="89"/>
          <ac:picMkLst>
            <pc:docMk/>
            <pc:sldMk cId="4047933269" sldId="267"/>
            <ac:picMk id="4" creationId="{82DE61BF-69DE-4F8C-9FEB-4BEA2601CB5F}"/>
          </ac:picMkLst>
        </pc:picChg>
        <pc:picChg chg="add del mod">
          <ac:chgData name="Rollins, Tyler" userId="S::tyler.rollins@maine.gov::19e65c4a-3a9e-4be9-8c00-6e1effb8f35d" providerId="AD" clId="Web-{00000000-0000-0000-0000-000000000000}" dt="2021-03-25T18:15:15.471" v="91"/>
          <ac:picMkLst>
            <pc:docMk/>
            <pc:sldMk cId="4047933269" sldId="267"/>
            <ac:picMk id="5" creationId="{B3D5BC8A-78CB-46DF-9006-6CDF939E08E6}"/>
          </ac:picMkLst>
        </pc:picChg>
        <pc:picChg chg="add del mod">
          <ac:chgData name="Rollins, Tyler" userId="S::tyler.rollins@maine.gov::19e65c4a-3a9e-4be9-8c00-6e1effb8f35d" providerId="AD" clId="Web-{00000000-0000-0000-0000-000000000000}" dt="2021-03-25T18:15:28.862" v="93"/>
          <ac:picMkLst>
            <pc:docMk/>
            <pc:sldMk cId="4047933269" sldId="267"/>
            <ac:picMk id="6" creationId="{6361A9AE-D4BF-4DFB-8B4B-D6885EBAFEE4}"/>
          </ac:picMkLst>
        </pc:picChg>
        <pc:picChg chg="add mod">
          <ac:chgData name="Rollins, Tyler" userId="S::tyler.rollins@maine.gov::19e65c4a-3a9e-4be9-8c00-6e1effb8f35d" providerId="AD" clId="Web-{00000000-0000-0000-0000-000000000000}" dt="2021-03-25T18:15:59.193" v="99" actId="1076"/>
          <ac:picMkLst>
            <pc:docMk/>
            <pc:sldMk cId="4047933269" sldId="267"/>
            <ac:picMk id="7" creationId="{9C1817A7-8AAB-44D8-922D-D41F42129D37}"/>
          </ac:picMkLst>
        </pc:picChg>
      </pc:sldChg>
    </pc:docChg>
  </pc:docChgLst>
  <pc:docChgLst>
    <pc:chgData name="Batista, Ida" userId="S::ida.batista@maine.gov::ee518f32-31ca-4de6-ae38-fd0e8bf07cf0" providerId="AD" clId="Web-{3C764083-160A-2168-F76E-3F4299ADCAC8}"/>
    <pc:docChg chg="modSld">
      <pc:chgData name="Batista, Ida" userId="S::ida.batista@maine.gov::ee518f32-31ca-4de6-ae38-fd0e8bf07cf0" providerId="AD" clId="Web-{3C764083-160A-2168-F76E-3F4299ADCAC8}" dt="2021-03-25T19:43:31.588" v="29"/>
      <pc:docMkLst>
        <pc:docMk/>
      </pc:docMkLst>
      <pc:sldChg chg="addSp delSp modSp">
        <pc:chgData name="Batista, Ida" userId="S::ida.batista@maine.gov::ee518f32-31ca-4de6-ae38-fd0e8bf07cf0" providerId="AD" clId="Web-{3C764083-160A-2168-F76E-3F4299ADCAC8}" dt="2021-03-25T18:27:29.128" v="20" actId="1076"/>
        <pc:sldMkLst>
          <pc:docMk/>
          <pc:sldMk cId="2775009848" sldId="260"/>
        </pc:sldMkLst>
        <pc:spChg chg="mod">
          <ac:chgData name="Batista, Ida" userId="S::ida.batista@maine.gov::ee518f32-31ca-4de6-ae38-fd0e8bf07cf0" providerId="AD" clId="Web-{3C764083-160A-2168-F76E-3F4299ADCAC8}" dt="2021-03-25T18:27:23.706" v="19" actId="14100"/>
          <ac:spMkLst>
            <pc:docMk/>
            <pc:sldMk cId="2775009848" sldId="260"/>
            <ac:spMk id="3" creationId="{35979E2A-A775-4819-B845-53B4D02D39E4}"/>
          </ac:spMkLst>
        </pc:spChg>
        <pc:picChg chg="add del mod">
          <ac:chgData name="Batista, Ida" userId="S::ida.batista@maine.gov::ee518f32-31ca-4de6-ae38-fd0e8bf07cf0" providerId="AD" clId="Web-{3C764083-160A-2168-F76E-3F4299ADCAC8}" dt="2021-03-25T18:27:29.128" v="20" actId="1076"/>
          <ac:picMkLst>
            <pc:docMk/>
            <pc:sldMk cId="2775009848" sldId="260"/>
            <ac:picMk id="4" creationId="{1875D30B-F6ED-47B8-88A5-1018336149E8}"/>
          </ac:picMkLst>
        </pc:picChg>
        <pc:picChg chg="del mod">
          <ac:chgData name="Batista, Ida" userId="S::ida.batista@maine.gov::ee518f32-31ca-4de6-ae38-fd0e8bf07cf0" providerId="AD" clId="Web-{3C764083-160A-2168-F76E-3F4299ADCAC8}" dt="2021-03-25T18:24:55.847" v="2"/>
          <ac:picMkLst>
            <pc:docMk/>
            <pc:sldMk cId="2775009848" sldId="260"/>
            <ac:picMk id="6" creationId="{1990EA6C-12B8-4838-AAB3-6CCA4BA44CC3}"/>
          </ac:picMkLst>
        </pc:picChg>
      </pc:sldChg>
      <pc:sldChg chg="modNotes">
        <pc:chgData name="Batista, Ida" userId="S::ida.batista@maine.gov::ee518f32-31ca-4de6-ae38-fd0e8bf07cf0" providerId="AD" clId="Web-{3C764083-160A-2168-F76E-3F4299ADCAC8}" dt="2021-03-25T19:41:24.104" v="27"/>
        <pc:sldMkLst>
          <pc:docMk/>
          <pc:sldMk cId="1388693332" sldId="262"/>
        </pc:sldMkLst>
      </pc:sldChg>
      <pc:sldChg chg="addSp modSp">
        <pc:chgData name="Batista, Ida" userId="S::ida.batista@maine.gov::ee518f32-31ca-4de6-ae38-fd0e8bf07cf0" providerId="AD" clId="Web-{3C764083-160A-2168-F76E-3F4299ADCAC8}" dt="2021-03-25T18:29:22.608" v="25" actId="1076"/>
        <pc:sldMkLst>
          <pc:docMk/>
          <pc:sldMk cId="3707916369" sldId="266"/>
        </pc:sldMkLst>
        <pc:picChg chg="add mod">
          <ac:chgData name="Batista, Ida" userId="S::ida.batista@maine.gov::ee518f32-31ca-4de6-ae38-fd0e8bf07cf0" providerId="AD" clId="Web-{3C764083-160A-2168-F76E-3F4299ADCAC8}" dt="2021-03-25T18:29:22.608" v="25" actId="1076"/>
          <ac:picMkLst>
            <pc:docMk/>
            <pc:sldMk cId="3707916369" sldId="266"/>
            <ac:picMk id="4" creationId="{8DC7CBF0-45B9-40DD-B2DC-C7967775539D}"/>
          </ac:picMkLst>
        </pc:picChg>
      </pc:sldChg>
      <pc:sldChg chg="modNotes">
        <pc:chgData name="Batista, Ida" userId="S::ida.batista@maine.gov::ee518f32-31ca-4de6-ae38-fd0e8bf07cf0" providerId="AD" clId="Web-{3C764083-160A-2168-F76E-3F4299ADCAC8}" dt="2021-03-25T19:43:31.588" v="29"/>
        <pc:sldMkLst>
          <pc:docMk/>
          <pc:sldMk cId="4118208703" sldId="290"/>
        </pc:sldMkLst>
      </pc:sldChg>
    </pc:docChg>
  </pc:docChgLst>
  <pc:docChgLst>
    <pc:chgData name="Batista, Ida" userId="S::ida.batista@maine.gov::ee518f32-31ca-4de6-ae38-fd0e8bf07cf0" providerId="AD" clId="Web-{00000000-0000-0000-0000-000000000000}"/>
    <pc:docChg chg="modSld">
      <pc:chgData name="Batista, Ida" userId="S::ida.batista@maine.gov::ee518f32-31ca-4de6-ae38-fd0e8bf07cf0" providerId="AD" clId="Web-{00000000-0000-0000-0000-000000000000}" dt="2021-03-26T16:16:26.708" v="286"/>
      <pc:docMkLst>
        <pc:docMk/>
      </pc:docMkLst>
      <pc:sldChg chg="modSp modNotes">
        <pc:chgData name="Batista, Ida" userId="S::ida.batista@maine.gov::ee518f32-31ca-4de6-ae38-fd0e8bf07cf0" providerId="AD" clId="Web-{00000000-0000-0000-0000-000000000000}" dt="2021-03-26T15:42:07.967" v="67"/>
        <pc:sldMkLst>
          <pc:docMk/>
          <pc:sldMk cId="409656021" sldId="258"/>
        </pc:sldMkLst>
        <pc:spChg chg="mod">
          <ac:chgData name="Batista, Ida" userId="S::ida.batista@maine.gov::ee518f32-31ca-4de6-ae38-fd0e8bf07cf0" providerId="AD" clId="Web-{00000000-0000-0000-0000-000000000000}" dt="2021-03-25T16:03:19.191" v="39" actId="1076"/>
          <ac:spMkLst>
            <pc:docMk/>
            <pc:sldMk cId="409656021" sldId="258"/>
            <ac:spMk id="3" creationId="{34018611-9F1F-4719-9DF4-927EA4B968CF}"/>
          </ac:spMkLst>
        </pc:spChg>
      </pc:sldChg>
      <pc:sldChg chg="modNotes">
        <pc:chgData name="Batista, Ida" userId="S::ida.batista@maine.gov::ee518f32-31ca-4de6-ae38-fd0e8bf07cf0" providerId="AD" clId="Web-{00000000-0000-0000-0000-000000000000}" dt="2021-03-26T15:55:22.720" v="81"/>
        <pc:sldMkLst>
          <pc:docMk/>
          <pc:sldMk cId="1210780236" sldId="259"/>
        </pc:sldMkLst>
      </pc:sldChg>
      <pc:sldChg chg="modNotes">
        <pc:chgData name="Batista, Ida" userId="S::ida.batista@maine.gov::ee518f32-31ca-4de6-ae38-fd0e8bf07cf0" providerId="AD" clId="Web-{00000000-0000-0000-0000-000000000000}" dt="2021-03-26T15:58:00.314" v="92"/>
        <pc:sldMkLst>
          <pc:docMk/>
          <pc:sldMk cId="2775009848" sldId="260"/>
        </pc:sldMkLst>
      </pc:sldChg>
      <pc:sldChg chg="addSp delSp modSp modNotes">
        <pc:chgData name="Batista, Ida" userId="S::ida.batista@maine.gov::ee518f32-31ca-4de6-ae38-fd0e8bf07cf0" providerId="AD" clId="Web-{00000000-0000-0000-0000-000000000000}" dt="2021-03-26T15:59:42.658" v="101"/>
        <pc:sldMkLst>
          <pc:docMk/>
          <pc:sldMk cId="2888093393" sldId="261"/>
        </pc:sldMkLst>
        <pc:picChg chg="add del mod">
          <ac:chgData name="Batista, Ida" userId="S::ida.batista@maine.gov::ee518f32-31ca-4de6-ae38-fd0e8bf07cf0" providerId="AD" clId="Web-{00000000-0000-0000-0000-000000000000}" dt="2021-03-25T15:57:30.901" v="38"/>
          <ac:picMkLst>
            <pc:docMk/>
            <pc:sldMk cId="2888093393" sldId="261"/>
            <ac:picMk id="4" creationId="{D00E1FFB-2030-4273-9E6B-EC71F14CD5B2}"/>
          </ac:picMkLst>
        </pc:picChg>
        <pc:picChg chg="add del mod">
          <ac:chgData name="Batista, Ida" userId="S::ida.batista@maine.gov::ee518f32-31ca-4de6-ae38-fd0e8bf07cf0" providerId="AD" clId="Web-{00000000-0000-0000-0000-000000000000}" dt="2021-03-25T15:57:25.666" v="37"/>
          <ac:picMkLst>
            <pc:docMk/>
            <pc:sldMk cId="2888093393" sldId="261"/>
            <ac:picMk id="5" creationId="{BFF6D201-EA62-4F8B-9C14-A0F199E77E04}"/>
          </ac:picMkLst>
        </pc:picChg>
      </pc:sldChg>
      <pc:sldChg chg="addSp delSp modSp modNotes">
        <pc:chgData name="Batista, Ida" userId="S::ida.batista@maine.gov::ee518f32-31ca-4de6-ae38-fd0e8bf07cf0" providerId="AD" clId="Web-{00000000-0000-0000-0000-000000000000}" dt="2021-03-26T16:05:39.909" v="175"/>
        <pc:sldMkLst>
          <pc:docMk/>
          <pc:sldMk cId="1388693332" sldId="262"/>
        </pc:sldMkLst>
        <pc:spChg chg="mod">
          <ac:chgData name="Batista, Ida" userId="S::ida.batista@maine.gov::ee518f32-31ca-4de6-ae38-fd0e8bf07cf0" providerId="AD" clId="Web-{00000000-0000-0000-0000-000000000000}" dt="2021-03-25T15:49:20.994" v="20" actId="20577"/>
          <ac:spMkLst>
            <pc:docMk/>
            <pc:sldMk cId="1388693332" sldId="262"/>
            <ac:spMk id="3" creationId="{BECC4567-0148-4593-8121-376A6F022D30}"/>
          </ac:spMkLst>
        </pc:spChg>
        <pc:picChg chg="add del mod">
          <ac:chgData name="Batista, Ida" userId="S::ida.batista@maine.gov::ee518f32-31ca-4de6-ae38-fd0e8bf07cf0" providerId="AD" clId="Web-{00000000-0000-0000-0000-000000000000}" dt="2021-03-25T15:52:03.119" v="23"/>
          <ac:picMkLst>
            <pc:docMk/>
            <pc:sldMk cId="1388693332" sldId="262"/>
            <ac:picMk id="4" creationId="{118FDE95-5353-4749-9FAA-1997FD2A8B57}"/>
          </ac:picMkLst>
        </pc:picChg>
        <pc:picChg chg="add del mod ord">
          <ac:chgData name="Batista, Ida" userId="S::ida.batista@maine.gov::ee518f32-31ca-4de6-ae38-fd0e8bf07cf0" providerId="AD" clId="Web-{00000000-0000-0000-0000-000000000000}" dt="2021-03-25T16:06:40.069" v="40"/>
          <ac:picMkLst>
            <pc:docMk/>
            <pc:sldMk cId="1388693332" sldId="262"/>
            <ac:picMk id="5" creationId="{4BF09101-DCC8-4957-8FEC-C681B28682DF}"/>
          </ac:picMkLst>
        </pc:picChg>
      </pc:sldChg>
      <pc:sldChg chg="modSp modNotes">
        <pc:chgData name="Batista, Ida" userId="S::ida.batista@maine.gov::ee518f32-31ca-4de6-ae38-fd0e8bf07cf0" providerId="AD" clId="Web-{00000000-0000-0000-0000-000000000000}" dt="2021-03-26T16:06:28.612" v="182"/>
        <pc:sldMkLst>
          <pc:docMk/>
          <pc:sldMk cId="1579552327" sldId="263"/>
        </pc:sldMkLst>
        <pc:spChg chg="mod">
          <ac:chgData name="Batista, Ida" userId="S::ida.batista@maine.gov::ee518f32-31ca-4de6-ae38-fd0e8bf07cf0" providerId="AD" clId="Web-{00000000-0000-0000-0000-000000000000}" dt="2021-03-25T15:49:03.899" v="16" actId="20577"/>
          <ac:spMkLst>
            <pc:docMk/>
            <pc:sldMk cId="1579552327" sldId="263"/>
            <ac:spMk id="3" creationId="{531A41B1-A0C8-4754-85F9-C521CE8E8164}"/>
          </ac:spMkLst>
        </pc:spChg>
      </pc:sldChg>
      <pc:sldChg chg="addSp modSp modNotes">
        <pc:chgData name="Batista, Ida" userId="S::ida.batista@maine.gov::ee518f32-31ca-4de6-ae38-fd0e8bf07cf0" providerId="AD" clId="Web-{00000000-0000-0000-0000-000000000000}" dt="2021-03-26T16:08:08.941" v="202"/>
        <pc:sldMkLst>
          <pc:docMk/>
          <pc:sldMk cId="3146335793" sldId="264"/>
        </pc:sldMkLst>
        <pc:picChg chg="add mod">
          <ac:chgData name="Batista, Ida" userId="S::ida.batista@maine.gov::ee518f32-31ca-4de6-ae38-fd0e8bf07cf0" providerId="AD" clId="Web-{00000000-0000-0000-0000-000000000000}" dt="2021-03-25T15:45:31.939" v="3" actId="1076"/>
          <ac:picMkLst>
            <pc:docMk/>
            <pc:sldMk cId="3146335793" sldId="264"/>
            <ac:picMk id="4" creationId="{2DFB7DAD-9186-48F8-969E-0E6C2E5C1102}"/>
          </ac:picMkLst>
        </pc:picChg>
      </pc:sldChg>
      <pc:sldChg chg="addSp modSp modNotes">
        <pc:chgData name="Batista, Ida" userId="S::ida.batista@maine.gov::ee518f32-31ca-4de6-ae38-fd0e8bf07cf0" providerId="AD" clId="Web-{00000000-0000-0000-0000-000000000000}" dt="2021-03-26T16:10:42.379" v="215"/>
        <pc:sldMkLst>
          <pc:docMk/>
          <pc:sldMk cId="3539772251" sldId="265"/>
        </pc:sldMkLst>
        <pc:spChg chg="mod">
          <ac:chgData name="Batista, Ida" userId="S::ida.batista@maine.gov::ee518f32-31ca-4de6-ae38-fd0e8bf07cf0" providerId="AD" clId="Web-{00000000-0000-0000-0000-000000000000}" dt="2021-03-25T15:48:03.658" v="11" actId="1076"/>
          <ac:spMkLst>
            <pc:docMk/>
            <pc:sldMk cId="3539772251" sldId="265"/>
            <ac:spMk id="3" creationId="{E96C6DA3-BF86-4F61-BFE4-9B2A1D564F26}"/>
          </ac:spMkLst>
        </pc:spChg>
        <pc:picChg chg="add mod">
          <ac:chgData name="Batista, Ida" userId="S::ida.batista@maine.gov::ee518f32-31ca-4de6-ae38-fd0e8bf07cf0" providerId="AD" clId="Web-{00000000-0000-0000-0000-000000000000}" dt="2021-03-25T15:46:46.276" v="6" actId="1076"/>
          <ac:picMkLst>
            <pc:docMk/>
            <pc:sldMk cId="3539772251" sldId="265"/>
            <ac:picMk id="4" creationId="{3141D3CA-1945-478B-B6F9-ACA44E919CAD}"/>
          </ac:picMkLst>
        </pc:picChg>
      </pc:sldChg>
      <pc:sldChg chg="modNotes">
        <pc:chgData name="Batista, Ida" userId="S::ida.batista@maine.gov::ee518f32-31ca-4de6-ae38-fd0e8bf07cf0" providerId="AD" clId="Web-{00000000-0000-0000-0000-000000000000}" dt="2021-03-26T16:16:26.708" v="286"/>
        <pc:sldMkLst>
          <pc:docMk/>
          <pc:sldMk cId="3707916369" sldId="266"/>
        </pc:sldMkLst>
      </pc:sldChg>
      <pc:sldChg chg="modSp modNotes">
        <pc:chgData name="Batista, Ida" userId="S::ida.batista@maine.gov::ee518f32-31ca-4de6-ae38-fd0e8bf07cf0" providerId="AD" clId="Web-{00000000-0000-0000-0000-000000000000}" dt="2021-03-26T15:56:35.673" v="85"/>
        <pc:sldMkLst>
          <pc:docMk/>
          <pc:sldMk cId="885919690" sldId="287"/>
        </pc:sldMkLst>
        <pc:picChg chg="mod">
          <ac:chgData name="Batista, Ida" userId="S::ida.batista@maine.gov::ee518f32-31ca-4de6-ae38-fd0e8bf07cf0" providerId="AD" clId="Web-{00000000-0000-0000-0000-000000000000}" dt="2021-03-25T16:07:52.195" v="44" actId="14100"/>
          <ac:picMkLst>
            <pc:docMk/>
            <pc:sldMk cId="885919690" sldId="287"/>
            <ac:picMk id="5" creationId="{663E92A0-CAEE-40B0-9B27-D92D1828C5F6}"/>
          </ac:picMkLst>
        </pc:picChg>
      </pc:sldChg>
      <pc:sldChg chg="modNotes">
        <pc:chgData name="Batista, Ida" userId="S::ida.batista@maine.gov::ee518f32-31ca-4de6-ae38-fd0e8bf07cf0" providerId="AD" clId="Web-{00000000-0000-0000-0000-000000000000}" dt="2021-03-26T16:00:53.955" v="104"/>
        <pc:sldMkLst>
          <pc:docMk/>
          <pc:sldMk cId="4118208703" sldId="290"/>
        </pc:sldMkLst>
      </pc:sldChg>
    </pc:docChg>
  </pc:docChgLst>
  <pc:docChgLst>
    <pc:chgData name="Batista, Ida" userId="S::ida.batista@maine.gov::ee518f32-31ca-4de6-ae38-fd0e8bf07cf0" providerId="AD" clId="Web-{A9CBE0D9-C954-24B1-9261-50735DC355B2}"/>
    <pc:docChg chg="addSld delSld modSld">
      <pc:chgData name="Batista, Ida" userId="S::ida.batista@maine.gov::ee518f32-31ca-4de6-ae38-fd0e8bf07cf0" providerId="AD" clId="Web-{A9CBE0D9-C954-24B1-9261-50735DC355B2}" dt="2021-03-24T21:57:01.471" v="1204"/>
      <pc:docMkLst>
        <pc:docMk/>
      </pc:docMkLst>
      <pc:sldChg chg="modNotes">
        <pc:chgData name="Batista, Ida" userId="S::ida.batista@maine.gov::ee518f32-31ca-4de6-ae38-fd0e8bf07cf0" providerId="AD" clId="Web-{A9CBE0D9-C954-24B1-9261-50735DC355B2}" dt="2021-03-24T19:06:36.884" v="246"/>
        <pc:sldMkLst>
          <pc:docMk/>
          <pc:sldMk cId="409656021" sldId="258"/>
        </pc:sldMkLst>
      </pc:sldChg>
      <pc:sldChg chg="modNotes">
        <pc:chgData name="Batista, Ida" userId="S::ida.batista@maine.gov::ee518f32-31ca-4de6-ae38-fd0e8bf07cf0" providerId="AD" clId="Web-{A9CBE0D9-C954-24B1-9261-50735DC355B2}" dt="2021-03-24T20:30:37.367" v="944"/>
        <pc:sldMkLst>
          <pc:docMk/>
          <pc:sldMk cId="1210780236" sldId="259"/>
        </pc:sldMkLst>
      </pc:sldChg>
      <pc:sldChg chg="modNotes">
        <pc:chgData name="Batista, Ida" userId="S::ida.batista@maine.gov::ee518f32-31ca-4de6-ae38-fd0e8bf07cf0" providerId="AD" clId="Web-{A9CBE0D9-C954-24B1-9261-50735DC355B2}" dt="2021-03-24T18:40:36.362" v="208"/>
        <pc:sldMkLst>
          <pc:docMk/>
          <pc:sldMk cId="2888093393" sldId="261"/>
        </pc:sldMkLst>
      </pc:sldChg>
      <pc:sldChg chg="modNotes">
        <pc:chgData name="Batista, Ida" userId="S::ida.batista@maine.gov::ee518f32-31ca-4de6-ae38-fd0e8bf07cf0" providerId="AD" clId="Web-{A9CBE0D9-C954-24B1-9261-50735DC355B2}" dt="2021-03-24T20:45:55.462" v="1180"/>
        <pc:sldMkLst>
          <pc:docMk/>
          <pc:sldMk cId="3707916369" sldId="266"/>
        </pc:sldMkLst>
      </pc:sldChg>
      <pc:sldChg chg="modNotes">
        <pc:chgData name="Batista, Ida" userId="S::ida.batista@maine.gov::ee518f32-31ca-4de6-ae38-fd0e8bf07cf0" providerId="AD" clId="Web-{A9CBE0D9-C954-24B1-9261-50735DC355B2}" dt="2021-03-24T20:04:32.991" v="923"/>
        <pc:sldMkLst>
          <pc:docMk/>
          <pc:sldMk cId="4047933269" sldId="267"/>
        </pc:sldMkLst>
      </pc:sldChg>
      <pc:sldChg chg="addSp delSp modSp">
        <pc:chgData name="Batista, Ida" userId="S::ida.batista@maine.gov::ee518f32-31ca-4de6-ae38-fd0e8bf07cf0" providerId="AD" clId="Web-{A9CBE0D9-C954-24B1-9261-50735DC355B2}" dt="2021-03-24T18:27:47.882" v="10" actId="14100"/>
        <pc:sldMkLst>
          <pc:docMk/>
          <pc:sldMk cId="885919690" sldId="287"/>
        </pc:sldMkLst>
        <pc:picChg chg="add del mod">
          <ac:chgData name="Batista, Ida" userId="S::ida.batista@maine.gov::ee518f32-31ca-4de6-ae38-fd0e8bf07cf0" providerId="AD" clId="Web-{A9CBE0D9-C954-24B1-9261-50735DC355B2}" dt="2021-03-24T18:27:10.147" v="2"/>
          <ac:picMkLst>
            <pc:docMk/>
            <pc:sldMk cId="885919690" sldId="287"/>
            <ac:picMk id="3" creationId="{B9143FE7-72B9-4D47-BDF4-71922534BF94}"/>
          </ac:picMkLst>
        </pc:picChg>
        <pc:picChg chg="add mod">
          <ac:chgData name="Batista, Ida" userId="S::ida.batista@maine.gov::ee518f32-31ca-4de6-ae38-fd0e8bf07cf0" providerId="AD" clId="Web-{A9CBE0D9-C954-24B1-9261-50735DC355B2}" dt="2021-03-24T18:27:47.882" v="10" actId="14100"/>
          <ac:picMkLst>
            <pc:docMk/>
            <pc:sldMk cId="885919690" sldId="287"/>
            <ac:picMk id="5" creationId="{663E92A0-CAEE-40B0-9B27-D92D1828C5F6}"/>
          </ac:picMkLst>
        </pc:picChg>
        <pc:picChg chg="del">
          <ac:chgData name="Batista, Ida" userId="S::ida.batista@maine.gov::ee518f32-31ca-4de6-ae38-fd0e8bf07cf0" providerId="AD" clId="Web-{A9CBE0D9-C954-24B1-9261-50735DC355B2}" dt="2021-03-24T18:26:51.944" v="0"/>
          <ac:picMkLst>
            <pc:docMk/>
            <pc:sldMk cId="885919690" sldId="287"/>
            <ac:picMk id="10" creationId="{CB1EAA84-3E4D-499E-AE49-84363D03C0C4}"/>
          </ac:picMkLst>
        </pc:picChg>
      </pc:sldChg>
      <pc:sldChg chg="modSp new del modNotes">
        <pc:chgData name="Batista, Ida" userId="S::ida.batista@maine.gov::ee518f32-31ca-4de6-ae38-fd0e8bf07cf0" providerId="AD" clId="Web-{A9CBE0D9-C954-24B1-9261-50735DC355B2}" dt="2021-03-24T18:47:54.274" v="210"/>
        <pc:sldMkLst>
          <pc:docMk/>
          <pc:sldMk cId="2755968132" sldId="289"/>
        </pc:sldMkLst>
        <pc:spChg chg="mod">
          <ac:chgData name="Batista, Ida" userId="S::ida.batista@maine.gov::ee518f32-31ca-4de6-ae38-fd0e8bf07cf0" providerId="AD" clId="Web-{A9CBE0D9-C954-24B1-9261-50735DC355B2}" dt="2021-03-24T18:30:21.181" v="31" actId="20577"/>
          <ac:spMkLst>
            <pc:docMk/>
            <pc:sldMk cId="2755968132" sldId="289"/>
            <ac:spMk id="2" creationId="{693471A4-09C0-448D-B275-F77F4A5A54BB}"/>
          </ac:spMkLst>
        </pc:spChg>
        <pc:spChg chg="mod">
          <ac:chgData name="Batista, Ida" userId="S::ida.batista@maine.gov::ee518f32-31ca-4de6-ae38-fd0e8bf07cf0" providerId="AD" clId="Web-{A9CBE0D9-C954-24B1-9261-50735DC355B2}" dt="2021-03-24T18:39:05.626" v="184" actId="20577"/>
          <ac:spMkLst>
            <pc:docMk/>
            <pc:sldMk cId="2755968132" sldId="289"/>
            <ac:spMk id="3" creationId="{B5BE2F38-9BC5-4720-98C2-A84B0ED01B35}"/>
          </ac:spMkLst>
        </pc:spChg>
      </pc:sldChg>
      <pc:sldChg chg="addSp delSp modSp add replId modNotes">
        <pc:chgData name="Batista, Ida" userId="S::ida.batista@maine.gov::ee518f32-31ca-4de6-ae38-fd0e8bf07cf0" providerId="AD" clId="Web-{A9CBE0D9-C954-24B1-9261-50735DC355B2}" dt="2021-03-24T21:57:01.471" v="1204"/>
        <pc:sldMkLst>
          <pc:docMk/>
          <pc:sldMk cId="4118208703" sldId="290"/>
        </pc:sldMkLst>
        <pc:spChg chg="add del mod">
          <ac:chgData name="Batista, Ida" userId="S::ida.batista@maine.gov::ee518f32-31ca-4de6-ae38-fd0e8bf07cf0" providerId="AD" clId="Web-{A9CBE0D9-C954-24B1-9261-50735DC355B2}" dt="2021-03-24T21:55:43.938" v="1200"/>
          <ac:spMkLst>
            <pc:docMk/>
            <pc:sldMk cId="4118208703" sldId="290"/>
            <ac:spMk id="8" creationId="{14520B4D-352B-40A2-9657-FD23B5F9C0C7}"/>
          </ac:spMkLst>
        </pc:spChg>
        <pc:picChg chg="add mod modCrop">
          <ac:chgData name="Batista, Ida" userId="S::ida.batista@maine.gov::ee518f32-31ca-4de6-ae38-fd0e8bf07cf0" providerId="AD" clId="Web-{A9CBE0D9-C954-24B1-9261-50735DC355B2}" dt="2021-03-24T18:57:12.141" v="244" actId="14100"/>
          <ac:picMkLst>
            <pc:docMk/>
            <pc:sldMk cId="4118208703" sldId="290"/>
            <ac:picMk id="4" creationId="{71121180-066F-4601-B851-906D9A4FE1F1}"/>
          </ac:picMkLst>
        </pc:picChg>
        <pc:picChg chg="add mod">
          <ac:chgData name="Batista, Ida" userId="S::ida.batista@maine.gov::ee518f32-31ca-4de6-ae38-fd0e8bf07cf0" providerId="AD" clId="Web-{A9CBE0D9-C954-24B1-9261-50735DC355B2}" dt="2021-03-24T21:55:13.407" v="1194" actId="1076"/>
          <ac:picMkLst>
            <pc:docMk/>
            <pc:sldMk cId="4118208703" sldId="290"/>
            <ac:picMk id="5" creationId="{1325E712-F86A-4CB5-8E33-73EB4842CE4C}"/>
          </ac:picMkLst>
        </pc:picChg>
        <pc:picChg chg="add del mod">
          <ac:chgData name="Batista, Ida" userId="S::ida.batista@maine.gov::ee518f32-31ca-4de6-ae38-fd0e8bf07cf0" providerId="AD" clId="Web-{A9CBE0D9-C954-24B1-9261-50735DC355B2}" dt="2021-03-24T21:53:03.920" v="1182"/>
          <ac:picMkLst>
            <pc:docMk/>
            <pc:sldMk cId="4118208703" sldId="290"/>
            <ac:picMk id="6" creationId="{649801DE-57F7-451E-A4EC-167B0EB619FB}"/>
          </ac:picMkLst>
        </pc:picChg>
        <pc:picChg chg="add mod modCrop">
          <ac:chgData name="Batista, Ida" userId="S::ida.batista@maine.gov::ee518f32-31ca-4de6-ae38-fd0e8bf07cf0" providerId="AD" clId="Web-{A9CBE0D9-C954-24B1-9261-50735DC355B2}" dt="2021-03-24T21:57:01.471" v="1204"/>
          <ac:picMkLst>
            <pc:docMk/>
            <pc:sldMk cId="4118208703" sldId="290"/>
            <ac:picMk id="7" creationId="{B0F05F8E-0E81-455A-B402-8BFC0CAA4018}"/>
          </ac:picMkLst>
        </pc:picChg>
        <pc:picChg chg="add del mod">
          <ac:chgData name="Batista, Ida" userId="S::ida.batista@maine.gov::ee518f32-31ca-4de6-ae38-fd0e8bf07cf0" providerId="AD" clId="Web-{A9CBE0D9-C954-24B1-9261-50735DC355B2}" dt="2021-03-24T21:56:34.689" v="1202"/>
          <ac:picMkLst>
            <pc:docMk/>
            <pc:sldMk cId="4118208703" sldId="290"/>
            <ac:picMk id="9" creationId="{875AA389-D016-45D3-B577-2AD172841968}"/>
          </ac:picMkLst>
        </pc:picChg>
      </pc:sldChg>
    </pc:docChg>
  </pc:docChgLst>
  <pc:docChgLst>
    <pc:chgData name="Allen, Joanne" userId="2dc167ac-68f2-4239-b033-cb3804d5b767" providerId="ADAL" clId="{5E321819-C908-4E5D-A2BF-B753076AB506}"/>
    <pc:docChg chg="undo custSel modSld">
      <pc:chgData name="Allen, Joanne" userId="2dc167ac-68f2-4239-b033-cb3804d5b767" providerId="ADAL" clId="{5E321819-C908-4E5D-A2BF-B753076AB506}" dt="2021-03-26T13:38:33.233" v="3595" actId="20577"/>
      <pc:docMkLst>
        <pc:docMk/>
      </pc:docMkLst>
      <pc:sldChg chg="modSp">
        <pc:chgData name="Allen, Joanne" userId="2dc167ac-68f2-4239-b033-cb3804d5b767" providerId="ADAL" clId="{5E321819-C908-4E5D-A2BF-B753076AB506}" dt="2021-03-26T13:38:33.233" v="3595" actId="20577"/>
        <pc:sldMkLst>
          <pc:docMk/>
          <pc:sldMk cId="0" sldId="256"/>
        </pc:sldMkLst>
        <pc:spChg chg="mod">
          <ac:chgData name="Allen, Joanne" userId="2dc167ac-68f2-4239-b033-cb3804d5b767" providerId="ADAL" clId="{5E321819-C908-4E5D-A2BF-B753076AB506}" dt="2021-03-26T13:38:33.233" v="3595" actId="20577"/>
          <ac:spMkLst>
            <pc:docMk/>
            <pc:sldMk cId="0" sldId="256"/>
            <ac:spMk id="3075" creationId="{0FD539B7-3E83-4E6E-BC93-7D558E7B3E3A}"/>
          </ac:spMkLst>
        </pc:spChg>
      </pc:sldChg>
      <pc:sldChg chg="modSp modNotes modNotesTx">
        <pc:chgData name="Allen, Joanne" userId="2dc167ac-68f2-4239-b033-cb3804d5b767" providerId="ADAL" clId="{5E321819-C908-4E5D-A2BF-B753076AB506}" dt="2021-03-25T13:12:10.211" v="3467"/>
        <pc:sldMkLst>
          <pc:docMk/>
          <pc:sldMk cId="409656021" sldId="258"/>
        </pc:sldMkLst>
        <pc:spChg chg="mod">
          <ac:chgData name="Allen, Joanne" userId="2dc167ac-68f2-4239-b033-cb3804d5b767" providerId="ADAL" clId="{5E321819-C908-4E5D-A2BF-B753076AB506}" dt="2021-03-25T13:02:29.952" v="2551" actId="6549"/>
          <ac:spMkLst>
            <pc:docMk/>
            <pc:sldMk cId="409656021" sldId="258"/>
            <ac:spMk id="3" creationId="{34018611-9F1F-4719-9DF4-927EA4B968CF}"/>
          </ac:spMkLst>
        </pc:spChg>
      </pc:sldChg>
      <pc:sldChg chg="modSp modNotes modNotesTx">
        <pc:chgData name="Allen, Joanne" userId="2dc167ac-68f2-4239-b033-cb3804d5b767" providerId="ADAL" clId="{5E321819-C908-4E5D-A2BF-B753076AB506}" dt="2021-03-25T13:12:18.618" v="3469"/>
        <pc:sldMkLst>
          <pc:docMk/>
          <pc:sldMk cId="1210780236" sldId="259"/>
        </pc:sldMkLst>
        <pc:spChg chg="mod">
          <ac:chgData name="Allen, Joanne" userId="2dc167ac-68f2-4239-b033-cb3804d5b767" providerId="ADAL" clId="{5E321819-C908-4E5D-A2BF-B753076AB506}" dt="2021-03-25T13:12:13.846" v="3468"/>
          <ac:spMkLst>
            <pc:docMk/>
            <pc:sldMk cId="1210780236" sldId="259"/>
            <ac:spMk id="3" creationId="{B7B0357A-8CDD-45C3-8179-D8A98394604D}"/>
          </ac:spMkLst>
        </pc:spChg>
      </pc:sldChg>
      <pc:sldChg chg="modSp modNotesTx">
        <pc:chgData name="Allen, Joanne" userId="2dc167ac-68f2-4239-b033-cb3804d5b767" providerId="ADAL" clId="{5E321819-C908-4E5D-A2BF-B753076AB506}" dt="2021-03-25T19:56:30.987" v="3481" actId="1076"/>
        <pc:sldMkLst>
          <pc:docMk/>
          <pc:sldMk cId="2775009848" sldId="260"/>
        </pc:sldMkLst>
        <pc:spChg chg="mod">
          <ac:chgData name="Allen, Joanne" userId="2dc167ac-68f2-4239-b033-cb3804d5b767" providerId="ADAL" clId="{5E321819-C908-4E5D-A2BF-B753076AB506}" dt="2021-03-25T13:04:14.761" v="2645" actId="5793"/>
          <ac:spMkLst>
            <pc:docMk/>
            <pc:sldMk cId="2775009848" sldId="260"/>
            <ac:spMk id="2" creationId="{B4F40976-BD53-4A5D-B4FF-0F0BAA20417C}"/>
          </ac:spMkLst>
        </pc:spChg>
        <pc:spChg chg="mod">
          <ac:chgData name="Allen, Joanne" userId="2dc167ac-68f2-4239-b033-cb3804d5b767" providerId="ADAL" clId="{5E321819-C908-4E5D-A2BF-B753076AB506}" dt="2021-03-25T13:05:29.862" v="2717" actId="20577"/>
          <ac:spMkLst>
            <pc:docMk/>
            <pc:sldMk cId="2775009848" sldId="260"/>
            <ac:spMk id="3" creationId="{35979E2A-A775-4819-B845-53B4D02D39E4}"/>
          </ac:spMkLst>
        </pc:spChg>
        <pc:picChg chg="mod">
          <ac:chgData name="Allen, Joanne" userId="2dc167ac-68f2-4239-b033-cb3804d5b767" providerId="ADAL" clId="{5E321819-C908-4E5D-A2BF-B753076AB506}" dt="2021-03-25T19:56:30.987" v="3481" actId="1076"/>
          <ac:picMkLst>
            <pc:docMk/>
            <pc:sldMk cId="2775009848" sldId="260"/>
            <ac:picMk id="4" creationId="{1875D30B-F6ED-47B8-88A5-1018336149E8}"/>
          </ac:picMkLst>
        </pc:picChg>
      </pc:sldChg>
      <pc:sldChg chg="modSp modNotesTx">
        <pc:chgData name="Allen, Joanne" userId="2dc167ac-68f2-4239-b033-cb3804d5b767" providerId="ADAL" clId="{5E321819-C908-4E5D-A2BF-B753076AB506}" dt="2021-03-25T19:56:49.419" v="3483" actId="1076"/>
        <pc:sldMkLst>
          <pc:docMk/>
          <pc:sldMk cId="2888093393" sldId="261"/>
        </pc:sldMkLst>
        <pc:spChg chg="mod">
          <ac:chgData name="Allen, Joanne" userId="2dc167ac-68f2-4239-b033-cb3804d5b767" providerId="ADAL" clId="{5E321819-C908-4E5D-A2BF-B753076AB506}" dt="2021-03-25T13:05:47.336" v="2732" actId="20577"/>
          <ac:spMkLst>
            <pc:docMk/>
            <pc:sldMk cId="2888093393" sldId="261"/>
            <ac:spMk id="3" creationId="{81C5D38A-3A09-4E09-B13A-318B95344EF4}"/>
          </ac:spMkLst>
        </pc:spChg>
        <pc:picChg chg="mod">
          <ac:chgData name="Allen, Joanne" userId="2dc167ac-68f2-4239-b033-cb3804d5b767" providerId="ADAL" clId="{5E321819-C908-4E5D-A2BF-B753076AB506}" dt="2021-03-25T19:56:49.419" v="3483" actId="1076"/>
          <ac:picMkLst>
            <pc:docMk/>
            <pc:sldMk cId="2888093393" sldId="261"/>
            <ac:picMk id="16" creationId="{8DCB8563-306C-497C-B282-CBAD07762C51}"/>
          </ac:picMkLst>
        </pc:picChg>
      </pc:sldChg>
      <pc:sldChg chg="modSp modNotesTx">
        <pc:chgData name="Allen, Joanne" userId="2dc167ac-68f2-4239-b033-cb3804d5b767" providerId="ADAL" clId="{5E321819-C908-4E5D-A2BF-B753076AB506}" dt="2021-03-25T19:57:12.891" v="3484" actId="1076"/>
        <pc:sldMkLst>
          <pc:docMk/>
          <pc:sldMk cId="1388693332" sldId="262"/>
        </pc:sldMkLst>
        <pc:spChg chg="mod">
          <ac:chgData name="Allen, Joanne" userId="2dc167ac-68f2-4239-b033-cb3804d5b767" providerId="ADAL" clId="{5E321819-C908-4E5D-A2BF-B753076AB506}" dt="2021-03-25T19:57:12.891" v="3484" actId="1076"/>
          <ac:spMkLst>
            <pc:docMk/>
            <pc:sldMk cId="1388693332" sldId="262"/>
            <ac:spMk id="3" creationId="{BECC4567-0148-4593-8121-376A6F022D30}"/>
          </ac:spMkLst>
        </pc:spChg>
      </pc:sldChg>
      <pc:sldChg chg="modSp modNotesTx">
        <pc:chgData name="Allen, Joanne" userId="2dc167ac-68f2-4239-b033-cb3804d5b767" providerId="ADAL" clId="{5E321819-C908-4E5D-A2BF-B753076AB506}" dt="2021-03-25T19:57:23.547" v="3485" actId="1076"/>
        <pc:sldMkLst>
          <pc:docMk/>
          <pc:sldMk cId="1579552327" sldId="263"/>
        </pc:sldMkLst>
        <pc:spChg chg="mod">
          <ac:chgData name="Allen, Joanne" userId="2dc167ac-68f2-4239-b033-cb3804d5b767" providerId="ADAL" clId="{5E321819-C908-4E5D-A2BF-B753076AB506}" dt="2021-03-25T19:57:23.547" v="3485" actId="1076"/>
          <ac:spMkLst>
            <pc:docMk/>
            <pc:sldMk cId="1579552327" sldId="263"/>
            <ac:spMk id="3" creationId="{531A41B1-A0C8-4754-85F9-C521CE8E8164}"/>
          </ac:spMkLst>
        </pc:spChg>
      </pc:sldChg>
      <pc:sldChg chg="modSp modNotesTx">
        <pc:chgData name="Allen, Joanne" userId="2dc167ac-68f2-4239-b033-cb3804d5b767" providerId="ADAL" clId="{5E321819-C908-4E5D-A2BF-B753076AB506}" dt="2021-03-25T19:57:43.075" v="3486" actId="1076"/>
        <pc:sldMkLst>
          <pc:docMk/>
          <pc:sldMk cId="3146335793" sldId="264"/>
        </pc:sldMkLst>
        <pc:spChg chg="mod">
          <ac:chgData name="Allen, Joanne" userId="2dc167ac-68f2-4239-b033-cb3804d5b767" providerId="ADAL" clId="{5E321819-C908-4E5D-A2BF-B753076AB506}" dt="2021-03-25T13:11:13.507" v="3459" actId="6549"/>
          <ac:spMkLst>
            <pc:docMk/>
            <pc:sldMk cId="3146335793" sldId="264"/>
            <ac:spMk id="3" creationId="{2CD0528B-9E04-4B69-8016-02FA89FAD22E}"/>
          </ac:spMkLst>
        </pc:spChg>
        <pc:picChg chg="mod">
          <ac:chgData name="Allen, Joanne" userId="2dc167ac-68f2-4239-b033-cb3804d5b767" providerId="ADAL" clId="{5E321819-C908-4E5D-A2BF-B753076AB506}" dt="2021-03-25T19:57:43.075" v="3486" actId="1076"/>
          <ac:picMkLst>
            <pc:docMk/>
            <pc:sldMk cId="3146335793" sldId="264"/>
            <ac:picMk id="4" creationId="{2DFB7DAD-9186-48F8-969E-0E6C2E5C1102}"/>
          </ac:picMkLst>
        </pc:picChg>
      </pc:sldChg>
      <pc:sldChg chg="modSp modNotesTx">
        <pc:chgData name="Allen, Joanne" userId="2dc167ac-68f2-4239-b033-cb3804d5b767" providerId="ADAL" clId="{5E321819-C908-4E5D-A2BF-B753076AB506}" dt="2021-03-25T19:57:50.548" v="3487" actId="1076"/>
        <pc:sldMkLst>
          <pc:docMk/>
          <pc:sldMk cId="3539772251" sldId="265"/>
        </pc:sldMkLst>
        <pc:spChg chg="mod">
          <ac:chgData name="Allen, Joanne" userId="2dc167ac-68f2-4239-b033-cb3804d5b767" providerId="ADAL" clId="{5E321819-C908-4E5D-A2BF-B753076AB506}" dt="2021-03-25T19:57:50.548" v="3487" actId="1076"/>
          <ac:spMkLst>
            <pc:docMk/>
            <pc:sldMk cId="3539772251" sldId="265"/>
            <ac:spMk id="3" creationId="{E96C6DA3-BF86-4F61-BFE4-9B2A1D564F26}"/>
          </ac:spMkLst>
        </pc:spChg>
      </pc:sldChg>
      <pc:sldChg chg="modSp modNotes modNotesTx">
        <pc:chgData name="Allen, Joanne" userId="2dc167ac-68f2-4239-b033-cb3804d5b767" providerId="ADAL" clId="{5E321819-C908-4E5D-A2BF-B753076AB506}" dt="2021-03-25T19:58:04.314" v="3489" actId="1076"/>
        <pc:sldMkLst>
          <pc:docMk/>
          <pc:sldMk cId="3707916369" sldId="266"/>
        </pc:sldMkLst>
        <pc:spChg chg="mod">
          <ac:chgData name="Allen, Joanne" userId="2dc167ac-68f2-4239-b033-cb3804d5b767" providerId="ADAL" clId="{5E321819-C908-4E5D-A2BF-B753076AB506}" dt="2021-03-25T13:11:40.195" v="3466" actId="20577"/>
          <ac:spMkLst>
            <pc:docMk/>
            <pc:sldMk cId="3707916369" sldId="266"/>
            <ac:spMk id="3" creationId="{3C7FD4AC-0BF4-4516-B99F-33A3E3212CF3}"/>
          </ac:spMkLst>
        </pc:spChg>
        <pc:picChg chg="mod">
          <ac:chgData name="Allen, Joanne" userId="2dc167ac-68f2-4239-b033-cb3804d5b767" providerId="ADAL" clId="{5E321819-C908-4E5D-A2BF-B753076AB506}" dt="2021-03-25T19:58:04.314" v="3489" actId="1076"/>
          <ac:picMkLst>
            <pc:docMk/>
            <pc:sldMk cId="3707916369" sldId="266"/>
            <ac:picMk id="4" creationId="{8DC7CBF0-45B9-40DD-B2DC-C7967775539D}"/>
          </ac:picMkLst>
        </pc:picChg>
      </pc:sldChg>
      <pc:sldChg chg="modSp modNotesTx">
        <pc:chgData name="Allen, Joanne" userId="2dc167ac-68f2-4239-b033-cb3804d5b767" providerId="ADAL" clId="{5E321819-C908-4E5D-A2BF-B753076AB506}" dt="2021-03-25T19:55:12.313" v="3479" actId="1076"/>
        <pc:sldMkLst>
          <pc:docMk/>
          <pc:sldMk cId="4047933269" sldId="267"/>
        </pc:sldMkLst>
        <pc:spChg chg="mod">
          <ac:chgData name="Allen, Joanne" userId="2dc167ac-68f2-4239-b033-cb3804d5b767" providerId="ADAL" clId="{5E321819-C908-4E5D-A2BF-B753076AB506}" dt="2021-03-25T19:55:12.313" v="3479" actId="1076"/>
          <ac:spMkLst>
            <pc:docMk/>
            <pc:sldMk cId="4047933269" sldId="267"/>
            <ac:spMk id="3" creationId="{6751C24E-0896-4FEA-B3C5-6958B2B9AA6E}"/>
          </ac:spMkLst>
        </pc:spChg>
      </pc:sldChg>
      <pc:sldChg chg="modNotesTx">
        <pc:chgData name="Allen, Joanne" userId="2dc167ac-68f2-4239-b033-cb3804d5b767" providerId="ADAL" clId="{5E321819-C908-4E5D-A2BF-B753076AB506}" dt="2021-03-24T14:27:30.534" v="741" actId="20577"/>
        <pc:sldMkLst>
          <pc:docMk/>
          <pc:sldMk cId="885919690" sldId="287"/>
        </pc:sldMkLst>
      </pc:sldChg>
      <pc:sldChg chg="modSp modNotesTx">
        <pc:chgData name="Allen, Joanne" userId="2dc167ac-68f2-4239-b033-cb3804d5b767" providerId="ADAL" clId="{5E321819-C908-4E5D-A2BF-B753076AB506}" dt="2021-03-25T13:09:41.991" v="3382" actId="20577"/>
        <pc:sldMkLst>
          <pc:docMk/>
          <pc:sldMk cId="4118208703" sldId="290"/>
        </pc:sldMkLst>
        <pc:spChg chg="mod">
          <ac:chgData name="Allen, Joanne" userId="2dc167ac-68f2-4239-b033-cb3804d5b767" providerId="ADAL" clId="{5E321819-C908-4E5D-A2BF-B753076AB506}" dt="2021-03-25T13:07:45.347" v="3016" actId="255"/>
          <ac:spMkLst>
            <pc:docMk/>
            <pc:sldMk cId="4118208703" sldId="290"/>
            <ac:spMk id="3" creationId="{B5BE2F38-9BC5-4720-98C2-A84B0ED01B3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891DB-02BF-4279-8A8E-FFBA14EC2118}" type="datetimeFigureOut">
              <a:rPr lang="en-US" smtClean="0"/>
              <a:t>3/26/2021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7C7BC-E6A3-4235-A1D7-9DDE63333990}" type="slidenum">
              <a:rPr lang="en-US" smtClean="0"/>
              <a:t>‹#›</a:t>
            </a:fld>
            <a:endParaRPr lang="en-US"/>
          </a:p>
        </p:txBody>
      </p:sp>
    </p:spTree>
    <p:extLst>
      <p:ext uri="{BB962C8B-B14F-4D97-AF65-F5344CB8AC3E}">
        <p14:creationId xmlns:p14="http://schemas.microsoft.com/office/powerpoint/2010/main" val="4008855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aine.gov/doe/funding/gpa/eps/resourc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pleasant musing before we delve in.  Not as humorous as a cat filter lawyer but pleasant.</a:t>
            </a:r>
          </a:p>
        </p:txBody>
      </p:sp>
      <p:sp>
        <p:nvSpPr>
          <p:cNvPr id="4" name="Slide Number Placeholder 3"/>
          <p:cNvSpPr>
            <a:spLocks noGrp="1"/>
          </p:cNvSpPr>
          <p:nvPr>
            <p:ph type="sldNum" sz="quarter" idx="5"/>
          </p:nvPr>
        </p:nvSpPr>
        <p:spPr/>
        <p:txBody>
          <a:bodyPr/>
          <a:lstStyle/>
          <a:p>
            <a:fld id="{A577C7BC-E6A3-4235-A1D7-9DDE63333990}" type="slidenum">
              <a:rPr lang="en-US" smtClean="0"/>
              <a:t>2</a:t>
            </a:fld>
            <a:endParaRPr lang="en-US"/>
          </a:p>
        </p:txBody>
      </p:sp>
    </p:spTree>
    <p:extLst>
      <p:ext uri="{BB962C8B-B14F-4D97-AF65-F5344CB8AC3E}">
        <p14:creationId xmlns:p14="http://schemas.microsoft.com/office/powerpoint/2010/main" val="82472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Central administration, we designate 1 FTE Director per school with a salary value of $89,771 per FTE for FY22.  </a:t>
            </a:r>
            <a:endParaRPr lang="en-US"/>
          </a:p>
          <a:p>
            <a:r>
              <a:rPr lang="en-US" dirty="0"/>
              <a:t>Asst. directors are designated based on school size for schools with 250 -349 students  0.5 FTE is allocated &amp; for schools with 350 or more students 1 FTE is allocated with a salary value of $73,612 per FTE. Business managers are allocated at 1 FTE for only CTE regions with a salary value of $58,088 per FTE.</a:t>
            </a:r>
            <a:endParaRPr lang="en-US" dirty="0">
              <a:cs typeface="Calibri"/>
            </a:endParaRPr>
          </a:p>
          <a:p>
            <a:r>
              <a:rPr lang="en-US" dirty="0"/>
              <a:t>Clerical staff is allocated 1 FTE per 245 students with a salary value of $35,499 per FTE.</a:t>
            </a:r>
            <a:endParaRPr lang="en-US" dirty="0">
              <a:cs typeface="Calibri"/>
            </a:endParaRPr>
          </a:p>
          <a:p>
            <a:endParaRPr lang="en-US"/>
          </a:p>
          <a:p>
            <a:r>
              <a:rPr lang="en-US" dirty="0"/>
              <a:t>Benefits are 14% of salaries for all except clerical which is 29% - this is consistent with the EPS model for PK-12, non CTE.  </a:t>
            </a:r>
            <a:endParaRPr lang="en-US" dirty="0">
              <a:cs typeface="Calibri"/>
            </a:endParaRPr>
          </a:p>
          <a:p>
            <a:r>
              <a:rPr lang="en-US" dirty="0"/>
              <a:t>All other central administration costs currently are allocated as 16% of central administration salaries and benefits.</a:t>
            </a:r>
            <a:endParaRPr lang="en-US" dirty="0">
              <a:cs typeface="Calibri"/>
            </a:endParaRPr>
          </a:p>
        </p:txBody>
      </p:sp>
      <p:sp>
        <p:nvSpPr>
          <p:cNvPr id="4" name="Slide Number Placeholder 3"/>
          <p:cNvSpPr>
            <a:spLocks noGrp="1"/>
          </p:cNvSpPr>
          <p:nvPr>
            <p:ph type="sldNum" sz="quarter" idx="5"/>
          </p:nvPr>
        </p:nvSpPr>
        <p:spPr/>
        <p:txBody>
          <a:bodyPr/>
          <a:lstStyle/>
          <a:p>
            <a:fld id="{A577C7BC-E6A3-4235-A1D7-9DDE63333990}" type="slidenum">
              <a:rPr lang="en-US" smtClean="0"/>
              <a:t>11</a:t>
            </a:fld>
            <a:endParaRPr lang="en-US"/>
          </a:p>
        </p:txBody>
      </p:sp>
    </p:spTree>
    <p:extLst>
      <p:ext uri="{BB962C8B-B14F-4D97-AF65-F5344CB8AC3E}">
        <p14:creationId xmlns:p14="http://schemas.microsoft.com/office/powerpoint/2010/main" val="644731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areas highly scrutinized in the model is O&amp;M.  This is self reported data that may not be consistent across CTE schools as to what is included or not included in the measurement, such as  outdoor program spaces (think playgrounds or agricultural lands as a few examples) or how space is measured, think building footprint vs. each individual room.  Additionally, CTE directors have brought up other items within the management of O&amp;M that are not factored into the sq. footage and influence O&amp;M costs, such as the age of the building, heating system, shared spaces and utilities, or grounds care.</a:t>
            </a:r>
          </a:p>
          <a:p>
            <a:r>
              <a:rPr lang="en-US" dirty="0"/>
              <a:t>For FY22 the O&amp;M value is $5.67/sq. ft.</a:t>
            </a:r>
            <a:endParaRPr lang="en-US" dirty="0">
              <a:cs typeface="Calibri"/>
            </a:endParaRPr>
          </a:p>
          <a:p>
            <a:r>
              <a:rPr lang="en-US" dirty="0"/>
              <a:t>This is one of the components on which MEPRI is focusing during its current review.</a:t>
            </a:r>
            <a:endParaRPr lang="en-US" dirty="0">
              <a:cs typeface="Calibri"/>
            </a:endParaRPr>
          </a:p>
        </p:txBody>
      </p:sp>
      <p:sp>
        <p:nvSpPr>
          <p:cNvPr id="4" name="Slide Number Placeholder 3"/>
          <p:cNvSpPr>
            <a:spLocks noGrp="1"/>
          </p:cNvSpPr>
          <p:nvPr>
            <p:ph type="sldNum" sz="quarter" idx="5"/>
          </p:nvPr>
        </p:nvSpPr>
        <p:spPr/>
        <p:txBody>
          <a:bodyPr/>
          <a:lstStyle/>
          <a:p>
            <a:fld id="{A577C7BC-E6A3-4235-A1D7-9DDE63333990}" type="slidenum">
              <a:rPr lang="en-US" smtClean="0"/>
              <a:t>12</a:t>
            </a:fld>
            <a:endParaRPr lang="en-US"/>
          </a:p>
        </p:txBody>
      </p:sp>
    </p:spTree>
    <p:extLst>
      <p:ext uri="{BB962C8B-B14F-4D97-AF65-F5344CB8AC3E}">
        <p14:creationId xmlns:p14="http://schemas.microsoft.com/office/powerpoint/2010/main" val="3474554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Supplies are allocated out in the model by program and by program students.  The program supply amount in FY22 ranged from $686  in the cooperative education program to $14,015 in culinary arts program. Many programs were allocated at the general program supply amount of $6,512 per program.</a:t>
            </a:r>
          </a:p>
          <a:p>
            <a:pPr>
              <a:defRPr/>
            </a:pPr>
            <a:r>
              <a:rPr lang="en-US" dirty="0"/>
              <a:t>Additionally, $72 per program student was added to the program supply amount. </a:t>
            </a:r>
          </a:p>
          <a:p>
            <a:pPr marL="0" marR="0" lvl="0" indent="0" algn="l" defTabSz="914400">
              <a:lnSpc>
                <a:spcPct val="100000"/>
              </a:lnSpc>
              <a:spcBef>
                <a:spcPts val="0"/>
              </a:spcBef>
              <a:spcAft>
                <a:spcPts val="0"/>
              </a:spcAft>
              <a:buClrTx/>
              <a:buSzTx/>
              <a:buFontTx/>
              <a:buNone/>
              <a:tabLst/>
              <a:defRPr/>
            </a:pPr>
            <a:r>
              <a:rPr lang="en-US" dirty="0"/>
              <a:t>This is one of the components on which MEPRI is focusing during its current review.</a:t>
            </a:r>
          </a:p>
          <a:p>
            <a:endParaRPr lang="en-US"/>
          </a:p>
        </p:txBody>
      </p:sp>
      <p:sp>
        <p:nvSpPr>
          <p:cNvPr id="4" name="Slide Number Placeholder 3"/>
          <p:cNvSpPr>
            <a:spLocks noGrp="1"/>
          </p:cNvSpPr>
          <p:nvPr>
            <p:ph type="sldNum" sz="quarter" idx="5"/>
          </p:nvPr>
        </p:nvSpPr>
        <p:spPr/>
        <p:txBody>
          <a:bodyPr/>
          <a:lstStyle/>
          <a:p>
            <a:fld id="{A577C7BC-E6A3-4235-A1D7-9DDE63333990}" type="slidenum">
              <a:rPr lang="en-US" smtClean="0"/>
              <a:t>13</a:t>
            </a:fld>
            <a:endParaRPr lang="en-US"/>
          </a:p>
        </p:txBody>
      </p:sp>
    </p:spTree>
    <p:extLst>
      <p:ext uri="{BB962C8B-B14F-4D97-AF65-F5344CB8AC3E}">
        <p14:creationId xmlns:p14="http://schemas.microsoft.com/office/powerpoint/2010/main" val="1486309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Guidance FTE is allocated at 1 FTE for CTEs with 349 students or less or 1.5 FTE for CTEs with 350 or more students.</a:t>
            </a:r>
          </a:p>
          <a:p>
            <a:r>
              <a:rPr lang="en-US" dirty="0"/>
              <a:t>Each CTE is allocated 1 FTE coordinator .  For both guidance counselors and coordinators the salary value is $57,245 per 1 FTE in FY22 with 19% benefits.</a:t>
            </a:r>
            <a:endParaRPr lang="en-US" dirty="0">
              <a:cs typeface="Calibri"/>
            </a:endParaRPr>
          </a:p>
          <a:p>
            <a:r>
              <a:rPr lang="en-US" dirty="0"/>
              <a:t>The FY22 per pupil support amounts ranged from $22 -$112:</a:t>
            </a:r>
            <a:endParaRPr lang="en-US" dirty="0">
              <a:cs typeface="Calibri"/>
            </a:endParaRPr>
          </a:p>
          <a:p>
            <a:r>
              <a:rPr lang="en-US" dirty="0"/>
              <a:t>      Tech $112</a:t>
            </a:r>
            <a:endParaRPr lang="en-US" dirty="0">
              <a:cs typeface="Calibri"/>
            </a:endParaRPr>
          </a:p>
          <a:p>
            <a:r>
              <a:rPr lang="en-US" dirty="0"/>
              <a:t>      Co-curricular $43</a:t>
            </a:r>
            <a:endParaRPr lang="en-US" dirty="0">
              <a:cs typeface="Calibri"/>
            </a:endParaRPr>
          </a:p>
          <a:p>
            <a:r>
              <a:rPr lang="en-US" dirty="0"/>
              <a:t>      PD $22</a:t>
            </a:r>
            <a:endParaRPr lang="en-US" dirty="0">
              <a:cs typeface="Calibri"/>
            </a:endParaRPr>
          </a:p>
          <a:p>
            <a:r>
              <a:rPr lang="en-US" dirty="0"/>
              <a:t>      Safety $42</a:t>
            </a:r>
            <a:endParaRPr lang="en-US" dirty="0">
              <a:cs typeface="Calibri"/>
            </a:endParaRPr>
          </a:p>
          <a:p>
            <a:r>
              <a:rPr lang="en-US" dirty="0"/>
              <a:t>      Assessment $62 </a:t>
            </a:r>
            <a:endParaRPr lang="en-US" dirty="0">
              <a:cs typeface="Calibri"/>
            </a:endParaRPr>
          </a:p>
          <a:p>
            <a:endParaRPr lang="en-US"/>
          </a:p>
          <a:p>
            <a:r>
              <a:rPr lang="en-US" dirty="0"/>
              <a:t>Program transportation (from CTE school to worksite) at present is actual expenditures inflated.</a:t>
            </a:r>
            <a:endParaRPr lang="en-US" dirty="0">
              <a:cs typeface="Calibri"/>
            </a:endParaRPr>
          </a:p>
          <a:p>
            <a:endParaRPr lang="en-US">
              <a:cs typeface="Calibri"/>
            </a:endParaRPr>
          </a:p>
          <a:p>
            <a:r>
              <a:rPr lang="en-US" dirty="0">
                <a:cs typeface="Calibri"/>
              </a:rPr>
              <a:t>Once this last component is calculated, all components (Instruction, central admin, O&amp;M, supplies, and student and staff support) for a CTE are added together for the total model amount.  Then, hold harmless is calculated, comparing the model amount to the most current actual expenditures inflated for comparability.  We do exclude tuition, equipment, school transportation, construction, debt service, food service and fund transfer from expenditures when calculating hold harmless.  We add new program allocations after hold harmless since there would not be expenditures associated with them.   By Feb 1st of the calendar year, a general FY CTE allocations sheet including all CTEs is made available, as well as individual CTE school sheets with more detail on the CTE allocation.  These can be located at the Maine DOE School funding EPS page for the given FY. </a:t>
            </a:r>
            <a:r>
              <a:rPr lang="en-US" dirty="0">
                <a:hlinkClick r:id="rId3"/>
              </a:rPr>
              <a:t>https://www.maine.gov/doe/funding/gpa/eps/resources</a:t>
            </a:r>
            <a:endParaRPr lang="en-US" dirty="0">
              <a:cs typeface="Calibri"/>
              <a:hlinkClick r:id="rId3"/>
            </a:endParaRPr>
          </a:p>
          <a:p>
            <a:endParaRPr lang="en-US" dirty="0">
              <a:cs typeface="Calibri"/>
            </a:endParaRPr>
          </a:p>
        </p:txBody>
      </p:sp>
      <p:sp>
        <p:nvSpPr>
          <p:cNvPr id="4" name="Slide Number Placeholder 3"/>
          <p:cNvSpPr>
            <a:spLocks noGrp="1"/>
          </p:cNvSpPr>
          <p:nvPr>
            <p:ph type="sldNum" sz="quarter" idx="5"/>
          </p:nvPr>
        </p:nvSpPr>
        <p:spPr/>
        <p:txBody>
          <a:bodyPr/>
          <a:lstStyle/>
          <a:p>
            <a:fld id="{A577C7BC-E6A3-4235-A1D7-9DDE63333990}" type="slidenum">
              <a:rPr lang="en-US" smtClean="0"/>
              <a:t>14</a:t>
            </a:fld>
            <a:endParaRPr lang="en-US"/>
          </a:p>
        </p:txBody>
      </p:sp>
    </p:spTree>
    <p:extLst>
      <p:ext uri="{BB962C8B-B14F-4D97-AF65-F5344CB8AC3E}">
        <p14:creationId xmlns:p14="http://schemas.microsoft.com/office/powerpoint/2010/main" val="128909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model based on recommendations from the 2017 MEPRI report, located on our site (https://www.maine.gov/doe/sites/maine.gov.doe/files/inline-files/CTEModel_2017Final_Updated.pdf).  The 2017 recommendations were based on long-term work with the CTE stakeholders group comprised CTE directors, superintendents, business managers, and State Board of Ed members, in addition to prior analytic model (a proposed model in 2010) review work done.</a:t>
            </a:r>
          </a:p>
          <a:p>
            <a:endParaRPr lang="en-US"/>
          </a:p>
          <a:p>
            <a:r>
              <a:rPr lang="en-US" dirty="0"/>
              <a:t>The present model is a Cost model, i.e. based on cost of the number &amp; types of programs offered, and program enrollment counts within a given CTE. The change in models was made to address the challenges (expenditure basis created a 2 year lag in funding) and limitations (such as availability of resources to spend) from the prior expenditure driven model, and to increase equity. This model is more aligned with the main EPS model.  And similar to the EPS model, the CTE model is used to distribute funds based on adequate resources to achieve learning standards and does not dictate how or what resource decisions are made by CTE school administration.</a:t>
            </a:r>
            <a:endParaRPr lang="en-US" dirty="0">
              <a:cs typeface="Calibri"/>
            </a:endParaRPr>
          </a:p>
          <a:p>
            <a:endParaRPr lang="en-US"/>
          </a:p>
          <a:p>
            <a:r>
              <a:rPr lang="en-US" dirty="0"/>
              <a:t>Given the newness of the model started in FY19, identifying gaps and misalignments, and providing opportunities to allow CTEs to converge toward model amounts, the model has been evolving.  We have added components to the model, such as substitutes, legislative funds have been added, and a transition period through FY 2023 has been added to the “hold harmless” component.   </a:t>
            </a:r>
            <a:endParaRPr lang="en-US" dirty="0">
              <a:cs typeface="Calibri"/>
            </a:endParaRPr>
          </a:p>
          <a:p>
            <a:endParaRPr lang="en-US" dirty="0"/>
          </a:p>
          <a:p>
            <a:r>
              <a:rPr lang="en-US" dirty="0"/>
              <a:t>To assess and address some areas of misalignment, MEPRI is reviewing the new model components as well as surveying CTE directors this winter that will inform future evolution of the current model. To determine areas of focus in this review, an ongoing CTE workgroup comprised of CTE Directors, Superintendents, MSMA, and DOE determined areas of concern which include the per pupil amount for supplies, student enrollment, teacher ratios, operations and maintenance.</a:t>
            </a:r>
            <a:endParaRPr lang="en-US" dirty="0">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A577C7BC-E6A3-4235-A1D7-9DDE63333990}" type="slidenum">
              <a:rPr lang="en-US" smtClean="0"/>
              <a:t>3</a:t>
            </a:fld>
            <a:endParaRPr lang="en-US"/>
          </a:p>
        </p:txBody>
      </p:sp>
    </p:spTree>
    <p:extLst>
      <p:ext uri="{BB962C8B-B14F-4D97-AF65-F5344CB8AC3E}">
        <p14:creationId xmlns:p14="http://schemas.microsoft.com/office/powerpoint/2010/main" val="2299106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Hold harmless provides for CTEs that are spending over the current cost model, as compared to the previous expenditure model, an allocation that recognizes expenditures over the model amount.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sz="1200" kern="1200">
                <a:solidFill>
                  <a:schemeClr val="tx1"/>
                </a:solidFill>
                <a:effectLst/>
                <a:latin typeface="+mn-lt"/>
                <a:ea typeface="+mn-ea"/>
                <a:cs typeface="+mn-cs"/>
              </a:rPr>
              <a:t>Some reasons why schools don’t align with the model are local only debt, and small class sizes (– i.e. aquaculture 2 students, Conservation 3 students, Hospitality 4 students, forestry 4 students</a:t>
            </a:r>
            <a:r>
              <a:rPr lang="en-US"/>
              <a:t> as examples</a:t>
            </a:r>
            <a:r>
              <a:rPr lang="en-US" sz="120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transition period limits the amount of time that over model expenditures will be recognized and provides for a  gradual decrease in the amount of over the model expenditure amounts to be allocated.  This has allowed us to gradually increase the allocation amounts for CTEs with expenditures under the model from 5%  to 30% up to the model amount.  The transition period ends in FY23.  There are three fewer schools receiving the transition adjustment in FY 2022 than in FY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A577C7BC-E6A3-4235-A1D7-9DDE63333990}" type="slidenum">
              <a:rPr lang="en-US" smtClean="0"/>
              <a:t>4</a:t>
            </a:fld>
            <a:endParaRPr lang="en-US"/>
          </a:p>
        </p:txBody>
      </p:sp>
    </p:spTree>
    <p:extLst>
      <p:ext uri="{BB962C8B-B14F-4D97-AF65-F5344CB8AC3E}">
        <p14:creationId xmlns:p14="http://schemas.microsoft.com/office/powerpoint/2010/main" val="3831667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a:solidFill>
                  <a:schemeClr val="tx1"/>
                </a:solidFill>
                <a:effectLst/>
                <a:latin typeface="+mn-lt"/>
                <a:ea typeface="+mn-ea"/>
                <a:cs typeface="+mn-cs"/>
              </a:rPr>
              <a:t>Current CTE funding </a:t>
            </a:r>
            <a:r>
              <a:rPr lang="en-US" dirty="0"/>
              <a:t>allocations are the </a:t>
            </a:r>
            <a:r>
              <a:rPr lang="en-US" sz="1200" kern="1200" dirty="0">
                <a:solidFill>
                  <a:schemeClr val="tx1"/>
                </a:solidFill>
                <a:effectLst/>
                <a:latin typeface="+mn-lt"/>
                <a:ea typeface="+mn-ea"/>
                <a:cs typeface="+mn-cs"/>
              </a:rPr>
              <a:t>highest since implementation of the current model.</a:t>
            </a:r>
            <a:r>
              <a:rPr lang="en-US" dirty="0"/>
              <a:t> </a:t>
            </a:r>
            <a:r>
              <a:rPr lang="en-US" sz="1200" kern="1200" dirty="0">
                <a:solidFill>
                  <a:schemeClr val="tx1"/>
                </a:solidFill>
                <a:effectLst/>
                <a:latin typeface="+mn-lt"/>
                <a:ea typeface="+mn-ea"/>
                <a:cs typeface="+mn-cs"/>
              </a:rPr>
              <a:t> </a:t>
            </a:r>
            <a:r>
              <a:rPr lang="en-US" dirty="0"/>
              <a:t>The FY19</a:t>
            </a:r>
            <a:r>
              <a:rPr lang="en-US" sz="1200" kern="1200" dirty="0">
                <a:solidFill>
                  <a:schemeClr val="tx1"/>
                </a:solidFill>
                <a:effectLst/>
                <a:latin typeface="+mn-lt"/>
                <a:ea typeface="+mn-ea"/>
                <a:cs typeface="+mn-cs"/>
              </a:rPr>
              <a:t> CTE funding </a:t>
            </a:r>
            <a:r>
              <a:rPr lang="en-US" dirty="0"/>
              <a:t>allocation,</a:t>
            </a:r>
            <a:r>
              <a:rPr lang="en-US" sz="1200" kern="1200" dirty="0">
                <a:solidFill>
                  <a:schemeClr val="tx1"/>
                </a:solidFill>
                <a:effectLst/>
                <a:latin typeface="+mn-lt"/>
                <a:ea typeface="+mn-ea"/>
                <a:cs typeface="+mn-cs"/>
              </a:rPr>
              <a:t> first year of the present model</a:t>
            </a:r>
            <a:r>
              <a:rPr lang="en-US" dirty="0"/>
              <a:t>,</a:t>
            </a:r>
            <a:r>
              <a:rPr lang="en-US" sz="1200" kern="1200" dirty="0">
                <a:solidFill>
                  <a:schemeClr val="tx1"/>
                </a:solidFill>
                <a:effectLst/>
                <a:latin typeface="+mn-lt"/>
                <a:ea typeface="+mn-ea"/>
                <a:cs typeface="+mn-cs"/>
              </a:rPr>
              <a:t> was $53.5 and funding has increased in total by $4.6 million since FY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These are base funds, the minimum essential amount needed, that are </a:t>
            </a:r>
            <a:r>
              <a:rPr lang="en-US" dirty="0"/>
              <a:t>exclusively for CTE use, paid 100% by the State, and paid directly to the CTE regions or the SAUs that operate the CTE center for all their local and satellite programs.  For CTEs that have satellite programs, programs administered on behave of the CTE school at another SAU, the CTE is responsible for sending the necessary funds needed to operate the program, as discussed between the two parties, to the hosting satellite SAU.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sz="1200" kern="1200" dirty="0">
                <a:solidFill>
                  <a:schemeClr val="tx1"/>
                </a:solidFill>
                <a:effectLst/>
                <a:latin typeface="+mn-lt"/>
                <a:ea typeface="+mn-ea"/>
                <a:cs typeface="+mn-cs"/>
              </a:rPr>
              <a:t>Given that CTEs budget needs may be greater than the State base allocation, any other source revenues that CTEs raise are not factored into the model or affect the model allocation amount.</a:t>
            </a:r>
            <a:r>
              <a:rPr lang="en-US" dirty="0"/>
              <a:t>  </a:t>
            </a:r>
            <a:r>
              <a:rPr lang="en-US" sz="1200" kern="1200" dirty="0">
                <a:solidFill>
                  <a:schemeClr val="tx1"/>
                </a:solidFill>
                <a:effectLst/>
                <a:latin typeface="+mn-lt"/>
                <a:ea typeface="+mn-ea"/>
                <a:cs typeface="+mn-cs"/>
              </a:rPr>
              <a:t> It is hard to isolate CTE revenue especially in CTE centers, however, based on FY20 expenditure data not including capital</a:t>
            </a:r>
            <a:r>
              <a:rPr lang="en-US" dirty="0"/>
              <a:t> or equipment </a:t>
            </a:r>
            <a:r>
              <a:rPr lang="en-US" sz="1200" kern="1200" dirty="0">
                <a:solidFill>
                  <a:schemeClr val="tx1"/>
                </a:solidFill>
                <a:effectLst/>
                <a:latin typeface="+mn-lt"/>
                <a:ea typeface="+mn-ea"/>
                <a:cs typeface="+mn-cs"/>
              </a:rPr>
              <a:t> expenditures, CTEs expended $</a:t>
            </a:r>
            <a:r>
              <a:rPr lang="en-US" dirty="0"/>
              <a:t>58.5M</a:t>
            </a:r>
            <a:r>
              <a:rPr lang="en-US" sz="1200" kern="1200" dirty="0">
                <a:solidFill>
                  <a:schemeClr val="tx1"/>
                </a:solidFill>
                <a:effectLst/>
                <a:latin typeface="+mn-lt"/>
                <a:ea typeface="+mn-ea"/>
                <a:cs typeface="+mn-cs"/>
              </a:rPr>
              <a:t>, </a:t>
            </a:r>
            <a:r>
              <a:rPr lang="en-US" dirty="0"/>
              <a:t>94.3</a:t>
            </a:r>
            <a:r>
              <a:rPr lang="en-US" sz="1200" kern="1200" dirty="0">
                <a:solidFill>
                  <a:schemeClr val="tx1"/>
                </a:solidFill>
                <a:effectLst/>
                <a:latin typeface="+mn-lt"/>
                <a:ea typeface="+mn-ea"/>
                <a:cs typeface="+mn-cs"/>
              </a:rPr>
              <a:t>% of which were from the GF (state ($53.7M) and local assessment &amp; possibly carry over ($</a:t>
            </a:r>
            <a:r>
              <a:rPr lang="en-US" dirty="0"/>
              <a:t>1.5M</a:t>
            </a:r>
            <a:r>
              <a:rPr lang="en-US" sz="1200" kern="1200" dirty="0">
                <a:solidFill>
                  <a:schemeClr val="tx1"/>
                </a:solidFill>
                <a:effectLst/>
                <a:latin typeface="+mn-lt"/>
                <a:ea typeface="+mn-ea"/>
                <a:cs typeface="+mn-cs"/>
              </a:rPr>
              <a:t>)) with the remaining </a:t>
            </a:r>
            <a:r>
              <a:rPr lang="en-US" dirty="0"/>
              <a:t>5.7</a:t>
            </a:r>
            <a:r>
              <a:rPr lang="en-US" sz="1200" kern="1200" dirty="0">
                <a:solidFill>
                  <a:schemeClr val="tx1"/>
                </a:solidFill>
                <a:effectLst/>
                <a:latin typeface="+mn-lt"/>
                <a:ea typeface="+mn-ea"/>
                <a:cs typeface="+mn-cs"/>
              </a:rPr>
              <a:t>% funds being from state grants, federal funds, local private funds, and enterprise funds.</a:t>
            </a:r>
            <a:r>
              <a:rPr lang="en-US" dirty="0"/>
              <a:t>  </a:t>
            </a:r>
            <a:endParaRPr lang="en-US" dirty="0">
              <a:cs typeface="Calibri"/>
            </a:endParaRPr>
          </a:p>
          <a:p>
            <a:pPr>
              <a:defRPr/>
            </a:pPr>
            <a:endParaRPr lang="en-US"/>
          </a:p>
          <a:p>
            <a:pPr>
              <a:defRPr/>
            </a:pPr>
            <a:r>
              <a:rPr lang="en-US" sz="1200" kern="1200" dirty="0">
                <a:solidFill>
                  <a:schemeClr val="tx1"/>
                </a:solidFill>
                <a:effectLst/>
                <a:latin typeface="+mn-lt"/>
                <a:ea typeface="+mn-ea"/>
                <a:cs typeface="+mn-cs"/>
              </a:rPr>
              <a:t>With the enactment of the new model, two statutory changes were made</a:t>
            </a:r>
            <a:r>
              <a:rPr lang="en-US" dirty="0"/>
              <a:t> </a:t>
            </a:r>
            <a:r>
              <a:rPr lang="en-US" sz="1200" kern="1200" dirty="0">
                <a:solidFill>
                  <a:schemeClr val="tx1"/>
                </a:solidFill>
                <a:effectLst/>
                <a:latin typeface="+mn-lt"/>
                <a:ea typeface="+mn-ea"/>
                <a:cs typeface="+mn-cs"/>
              </a:rPr>
              <a:t> - one requires that any GPA funds allocated to CTE must remain with CTE – this means that the SAU with a CTE Center cannot use any GPA allocation for CTE that remains unspent for any other purpose.</a:t>
            </a:r>
            <a:r>
              <a:rPr lang="en-US" dirty="0"/>
              <a:t> </a:t>
            </a:r>
            <a:r>
              <a:rPr lang="en-US" sz="1200" kern="1200" dirty="0">
                <a:solidFill>
                  <a:schemeClr val="tx1"/>
                </a:solidFill>
                <a:effectLst/>
                <a:latin typeface="+mn-lt"/>
                <a:ea typeface="+mn-ea"/>
                <a:cs typeface="+mn-cs"/>
              </a:rPr>
              <a:t> The other change was that CTE schools may no longer charge tuition for Maine students as all SAUs support CTE schools via the mill expectation.</a:t>
            </a:r>
            <a:r>
              <a:rPr lang="en-US" dirty="0"/>
              <a:t> </a:t>
            </a:r>
            <a:r>
              <a:rPr lang="en-US" sz="1200" kern="1200" dirty="0">
                <a:solidFill>
                  <a:schemeClr val="tx1"/>
                </a:solidFill>
                <a:effectLst/>
                <a:latin typeface="+mn-lt"/>
                <a:ea typeface="+mn-ea"/>
                <a:cs typeface="+mn-cs"/>
              </a:rPr>
              <a:t> Finally, CTE schools with cost sharing agreements between their member entities retain the ability to assess for costs “above the EPS model” – sort of like the additional local funds in the PK-12 funding formula.</a:t>
            </a:r>
            <a:endParaRPr lang="en-US" dirty="0">
              <a:cs typeface="Calibri"/>
            </a:endParaRPr>
          </a:p>
        </p:txBody>
      </p:sp>
      <p:sp>
        <p:nvSpPr>
          <p:cNvPr id="4" name="Slide Number Placeholder 3"/>
          <p:cNvSpPr>
            <a:spLocks noGrp="1"/>
          </p:cNvSpPr>
          <p:nvPr>
            <p:ph type="sldNum" sz="quarter" idx="5"/>
          </p:nvPr>
        </p:nvSpPr>
        <p:spPr/>
        <p:txBody>
          <a:bodyPr/>
          <a:lstStyle/>
          <a:p>
            <a:fld id="{A577C7BC-E6A3-4235-A1D7-9DDE63333990}" type="slidenum">
              <a:rPr lang="en-US" smtClean="0"/>
              <a:t>5</a:t>
            </a:fld>
            <a:endParaRPr lang="en-US"/>
          </a:p>
        </p:txBody>
      </p:sp>
    </p:spTree>
    <p:extLst>
      <p:ext uri="{BB962C8B-B14F-4D97-AF65-F5344CB8AC3E}">
        <p14:creationId xmlns:p14="http://schemas.microsoft.com/office/powerpoint/2010/main" val="3271404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new, this is the proverbial EPS pie which illustrates the state and local shares.  For FY22, the total cost of education is $2.385B with the state share being $1.236B calculated with a 7.90 Mil Rate. Within the state share is the $58.1M (4.7%of state share) slice of pie reserved for CTEs and paid for by all tax payers.</a:t>
            </a:r>
          </a:p>
        </p:txBody>
      </p:sp>
      <p:sp>
        <p:nvSpPr>
          <p:cNvPr id="4" name="Slide Number Placeholder 3"/>
          <p:cNvSpPr>
            <a:spLocks noGrp="1"/>
          </p:cNvSpPr>
          <p:nvPr>
            <p:ph type="sldNum" sz="quarter" idx="5"/>
          </p:nvPr>
        </p:nvSpPr>
        <p:spPr/>
        <p:txBody>
          <a:bodyPr/>
          <a:lstStyle/>
          <a:p>
            <a:fld id="{A577C7BC-E6A3-4235-A1D7-9DDE63333990}" type="slidenum">
              <a:rPr lang="en-US" smtClean="0"/>
              <a:t>6</a:t>
            </a:fld>
            <a:endParaRPr lang="en-US"/>
          </a:p>
        </p:txBody>
      </p:sp>
    </p:spTree>
    <p:extLst>
      <p:ext uri="{BB962C8B-B14F-4D97-AF65-F5344CB8AC3E}">
        <p14:creationId xmlns:p14="http://schemas.microsoft.com/office/powerpoint/2010/main" val="3222932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primary inputs for the CTE funding model:</a:t>
            </a:r>
          </a:p>
          <a:p>
            <a:pPr marL="228600" indent="-228600">
              <a:buAutoNum type="arabicPeriod"/>
            </a:pPr>
            <a:r>
              <a:rPr lang="en-US" dirty="0"/>
              <a:t>Attending CTE student enrollment as  of Oct. 1 for both the school and program.  A 3 year average is used to smooth spikes and dips.</a:t>
            </a:r>
            <a:endParaRPr lang="en-US" dirty="0">
              <a:cs typeface="Calibri"/>
            </a:endParaRPr>
          </a:p>
          <a:p>
            <a:pPr marL="228600" indent="-228600">
              <a:buAutoNum type="arabicPeriod"/>
            </a:pPr>
            <a:r>
              <a:rPr lang="en-US" dirty="0"/>
              <a:t>Any new, split, or unsuspended program applications &amp; notifications have to be completed and submitted to Me DOE CTE by Oct 15.</a:t>
            </a:r>
            <a:endParaRPr lang="en-US" dirty="0">
              <a:cs typeface="Calibri"/>
            </a:endParaRPr>
          </a:p>
          <a:p>
            <a:pPr marL="228600" indent="-228600">
              <a:buAutoNum type="arabicPeriod"/>
            </a:pPr>
            <a:r>
              <a:rPr lang="en-US" dirty="0"/>
              <a:t>And any additional or removed instructional space sq. footage measurements need to be reported to school finance by Nov.30</a:t>
            </a:r>
            <a:r>
              <a:rPr lang="en-US" baseline="30000" dirty="0"/>
              <a:t>th</a:t>
            </a:r>
            <a:endParaRPr lang="en-US" dirty="0"/>
          </a:p>
          <a:p>
            <a:pPr marL="228600" indent="-228600">
              <a:buAutoNum type="arabicPeriod"/>
            </a:pPr>
            <a:endParaRPr lang="en-US"/>
          </a:p>
          <a:p>
            <a:pPr marL="457200" lvl="1" indent="0">
              <a:buFontTx/>
              <a:buNone/>
            </a:pPr>
            <a:r>
              <a:rPr lang="en-US" dirty="0"/>
              <a:t>These components are needed to calculate preliminary CTE funding allocations for the following fiscal year (i.e. data from fall FY21 is used for FY22 funding allocations).</a:t>
            </a:r>
            <a:endParaRPr lang="en-US" dirty="0">
              <a:cs typeface="Calibri"/>
            </a:endParaRPr>
          </a:p>
          <a:p>
            <a:pPr lvl="1"/>
            <a:r>
              <a:rPr lang="en-US" dirty="0"/>
              <a:t>The CTE model calculation is very data driven and until the model is “settled”, hopefully in FY 2024 as the transition period will have ended and the MEPRI recommendations for improvement will be available, the model is calculated manually.  Once the model is finalized, DOE will be able to program and create more robust reporting for CTE schools.</a:t>
            </a:r>
            <a:endParaRPr lang="en-US" dirty="0">
              <a:cs typeface="Calibri"/>
            </a:endParaRPr>
          </a:p>
        </p:txBody>
      </p:sp>
      <p:sp>
        <p:nvSpPr>
          <p:cNvPr id="4" name="Slide Number Placeholder 3"/>
          <p:cNvSpPr>
            <a:spLocks noGrp="1"/>
          </p:cNvSpPr>
          <p:nvPr>
            <p:ph type="sldNum" sz="quarter" idx="5"/>
          </p:nvPr>
        </p:nvSpPr>
        <p:spPr/>
        <p:txBody>
          <a:bodyPr/>
          <a:lstStyle/>
          <a:p>
            <a:fld id="{A577C7BC-E6A3-4235-A1D7-9DDE63333990}" type="slidenum">
              <a:rPr lang="en-US" smtClean="0"/>
              <a:t>7</a:t>
            </a:fld>
            <a:endParaRPr lang="en-US"/>
          </a:p>
        </p:txBody>
      </p:sp>
    </p:spTree>
    <p:extLst>
      <p:ext uri="{BB962C8B-B14F-4D97-AF65-F5344CB8AC3E}">
        <p14:creationId xmlns:p14="http://schemas.microsoft.com/office/powerpoint/2010/main" val="395656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5 components that are included in the CTE funding model. The model calculates funding for instruction, central administration, operations and maintenance of plant, supplies, and student and staff supports.  We will go over what is included in these components in the following slides.  </a:t>
            </a:r>
          </a:p>
          <a:p>
            <a:r>
              <a:rPr lang="en-US" dirty="0"/>
              <a:t>First, let's mention what items are outside the model.</a:t>
            </a:r>
          </a:p>
        </p:txBody>
      </p:sp>
      <p:sp>
        <p:nvSpPr>
          <p:cNvPr id="4" name="Slide Number Placeholder 3"/>
          <p:cNvSpPr>
            <a:spLocks noGrp="1"/>
          </p:cNvSpPr>
          <p:nvPr>
            <p:ph type="sldNum" sz="quarter" idx="5"/>
          </p:nvPr>
        </p:nvSpPr>
        <p:spPr/>
        <p:txBody>
          <a:bodyPr/>
          <a:lstStyle/>
          <a:p>
            <a:fld id="{A577C7BC-E6A3-4235-A1D7-9DDE63333990}" type="slidenum">
              <a:rPr lang="en-US" smtClean="0"/>
              <a:t>8</a:t>
            </a:fld>
            <a:endParaRPr lang="en-US"/>
          </a:p>
        </p:txBody>
      </p:sp>
    </p:spTree>
    <p:extLst>
      <p:ext uri="{BB962C8B-B14F-4D97-AF65-F5344CB8AC3E}">
        <p14:creationId xmlns:p14="http://schemas.microsoft.com/office/powerpoint/2010/main" val="412943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shown items are out of scope for the CTE model  because of the variability in choices that can be made for these items that could never be adequately reflected in a model.   Federal funds provide equipment support, as do funds appropriated separately in GPA and in the Learning Systems account.  CTE Schools are eligible to receive funds for capital construction under the major capital program, as well as funds for renovation under the revolving renovation fund.</a:t>
            </a:r>
          </a:p>
          <a:p>
            <a:endParaRPr lang="en-US">
              <a:cs typeface="Calibri"/>
            </a:endParaRPr>
          </a:p>
          <a:p>
            <a:endParaRPr lang="en-US">
              <a:cs typeface="Calibri"/>
            </a:endParaRPr>
          </a:p>
          <a:p>
            <a:r>
              <a:rPr lang="en-US" dirty="0">
                <a:cs typeface="Calibri"/>
              </a:rPr>
              <a:t>For FY20, as an example, CTEs spent approximately $3.4 M on equipment, 36% from state grant funds, 23% from GF (which is excluded from hold harmless), 22% from federal funds, and the rest from a combination of Capital local or enterprise funds.</a:t>
            </a:r>
          </a:p>
        </p:txBody>
      </p:sp>
      <p:sp>
        <p:nvSpPr>
          <p:cNvPr id="4" name="Slide Number Placeholder 3"/>
          <p:cNvSpPr>
            <a:spLocks noGrp="1"/>
          </p:cNvSpPr>
          <p:nvPr>
            <p:ph type="sldNum" sz="quarter" idx="5"/>
          </p:nvPr>
        </p:nvSpPr>
        <p:spPr/>
        <p:txBody>
          <a:bodyPr/>
          <a:lstStyle/>
          <a:p>
            <a:fld id="{A577C7BC-E6A3-4235-A1D7-9DDE63333990}" type="slidenum">
              <a:rPr lang="en-US" smtClean="0"/>
              <a:t>9</a:t>
            </a:fld>
            <a:endParaRPr lang="en-US"/>
          </a:p>
        </p:txBody>
      </p:sp>
    </p:spTree>
    <p:extLst>
      <p:ext uri="{BB962C8B-B14F-4D97-AF65-F5344CB8AC3E}">
        <p14:creationId xmlns:p14="http://schemas.microsoft.com/office/powerpoint/2010/main" val="3553260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Instruction is included:</a:t>
            </a:r>
          </a:p>
          <a:p>
            <a:pPr marL="228600" indent="-228600">
              <a:buAutoNum type="arabicPeriod"/>
            </a:pPr>
            <a:r>
              <a:rPr lang="en-US" dirty="0"/>
              <a:t>Teachers – teacher FTE is designated by program based on the number of students in the program. A model FTE for teachers was developed by MEPRI that designates FTE based on student counts, 12 or less students is 0.5 FTE, 13-32 is  1.0 FTE,…. Up to 80 or more students is 3 FTE.  Once FTE is calculated  FTE is multiplied by the model teacher salary value.                                                                          For FY22, the teacher salary value is $55,725.51 per 1 FTE.  This value is based on the state average EPS teacher.  </a:t>
            </a:r>
          </a:p>
          <a:p>
            <a:r>
              <a:rPr lang="en-US" dirty="0"/>
              <a:t>MEPRI explored using the EPS salary matrix for teachers (based on education level and years of experience) with CTE teachers.  However, CTE teachers educational levels were different (more skill certifications/licenses vs. degrees) and did not fit the matrix. Benefits are 19% of salary, which is consistent with PK-12 EPS model, non CTE.</a:t>
            </a:r>
            <a:endParaRPr lang="en-US" dirty="0">
              <a:cs typeface="Calibri"/>
            </a:endParaRPr>
          </a:p>
          <a:p>
            <a:r>
              <a:rPr lang="en-US" dirty="0"/>
              <a:t>2.  Ed techs  - ed techs were recommended for 19 specific programs and FTE is based on program enrollment, 12 or less is 0.5 FTE, or 13 or more is 1 FTE, except for diversified occupations program which gets 1 FTE ed tech per 27 students.  All CTEs are guaranteed a minimum of at least 1 FTE per school. The FY22 ed tech salary is $21,756 per FTE with 36% for benefits, consistent with PK-12 EPS model, non CTE</a:t>
            </a:r>
            <a:endParaRPr lang="en-US" dirty="0">
              <a:cs typeface="Calibri"/>
            </a:endParaRPr>
          </a:p>
          <a:p>
            <a:r>
              <a:rPr lang="en-US" dirty="0"/>
              <a:t>3.  Clinical supervisors are needed for 5 specific programs and are funded at a rate of $2,857 per 8 students.</a:t>
            </a:r>
            <a:endParaRPr lang="en-US" dirty="0">
              <a:cs typeface="Calibri" panose="020F0502020204030204"/>
            </a:endParaRPr>
          </a:p>
          <a:p>
            <a:pPr marL="0" indent="0">
              <a:buNone/>
            </a:pPr>
            <a:endParaRPr lang="en-US"/>
          </a:p>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A577C7BC-E6A3-4235-A1D7-9DDE63333990}" type="slidenum">
              <a:rPr lang="en-US" smtClean="0"/>
              <a:t>10</a:t>
            </a:fld>
            <a:endParaRPr lang="en-US"/>
          </a:p>
        </p:txBody>
      </p:sp>
    </p:spTree>
    <p:extLst>
      <p:ext uri="{BB962C8B-B14F-4D97-AF65-F5344CB8AC3E}">
        <p14:creationId xmlns:p14="http://schemas.microsoft.com/office/powerpoint/2010/main" val="656846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8" descr="starline">
            <a:extLst>
              <a:ext uri="{FF2B5EF4-FFF2-40B4-BE49-F238E27FC236}">
                <a16:creationId xmlns:a16="http://schemas.microsoft.com/office/drawing/2014/main" id="{44B85DBF-CD29-4CCD-BCFD-E4BAE4B54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124200"/>
            <a:ext cx="73104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a:extLst>
              <a:ext uri="{FF2B5EF4-FFF2-40B4-BE49-F238E27FC236}">
                <a16:creationId xmlns:a16="http://schemas.microsoft.com/office/drawing/2014/main" id="{284948AD-5718-4AED-AB52-AF75249CD49C}"/>
              </a:ext>
            </a:extLst>
          </p:cNvPr>
          <p:cNvSpPr>
            <a:spLocks noGrp="1" noChangeArrowheads="1"/>
          </p:cNvSpPr>
          <p:nvPr>
            <p:ph type="ctrTitle"/>
          </p:nvPr>
        </p:nvSpPr>
        <p:spPr>
          <a:xfrm>
            <a:off x="685800" y="1600200"/>
            <a:ext cx="7772400" cy="1470025"/>
          </a:xfrm>
          <a:extLst>
            <a:ext uri="{91240B29-F687-4F45-9708-019B960494DF}">
              <a14:hiddenLine xmlns:a14="http://schemas.microsoft.com/office/drawing/2010/main" w="38100" cap="rnd">
                <a:solidFill>
                  <a:srgbClr val="274F73"/>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b" anchorCtr="1"/>
          <a:lstStyle>
            <a:lvl1pPr algn="ctr">
              <a:defRPr sz="4000">
                <a:solidFill>
                  <a:schemeClr val="tx1"/>
                </a:solidFill>
              </a:defRPr>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C91F5324-26B4-4937-A82B-2FDDFF039526}"/>
              </a:ext>
            </a:extLst>
          </p:cNvPr>
          <p:cNvSpPr>
            <a:spLocks noGrp="1" noChangeArrowheads="1"/>
          </p:cNvSpPr>
          <p:nvPr>
            <p:ph type="subTitle" idx="1"/>
          </p:nvPr>
        </p:nvSpPr>
        <p:spPr>
          <a:xfrm>
            <a:off x="1371600" y="3429000"/>
            <a:ext cx="6400800" cy="1752600"/>
          </a:xfrm>
        </p:spPr>
        <p:txBody>
          <a:bodyPr/>
          <a:lstStyle>
            <a:lvl1pPr marL="0" indent="0" algn="ctr">
              <a:buFontTx/>
              <a:buNone/>
              <a:defRPr sz="2400">
                <a:solidFill>
                  <a:srgbClr val="2B5880"/>
                </a:solidFill>
              </a:defRPr>
            </a:lvl1pPr>
          </a:lstStyle>
          <a:p>
            <a:pPr lvl="0"/>
            <a:r>
              <a:rPr lang="en-US" altLang="en-US" noProof="0"/>
              <a:t>Click to edit Master subtitle style</a:t>
            </a:r>
          </a:p>
        </p:txBody>
      </p:sp>
      <p:sp>
        <p:nvSpPr>
          <p:cNvPr id="5" name="Rectangle 5">
            <a:extLst>
              <a:ext uri="{FF2B5EF4-FFF2-40B4-BE49-F238E27FC236}">
                <a16:creationId xmlns:a16="http://schemas.microsoft.com/office/drawing/2014/main" id="{340EB0A1-5F49-4DFB-B214-DF5287F0FA0D}"/>
              </a:ext>
            </a:extLst>
          </p:cNvPr>
          <p:cNvSpPr>
            <a:spLocks noGrp="1" noChangeArrowheads="1"/>
          </p:cNvSpPr>
          <p:nvPr>
            <p:ph type="ftr" sz="quarter" idx="10"/>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E756192-C609-4135-8EA0-9B12ABF4F297}"/>
              </a:ext>
            </a:extLst>
          </p:cNvPr>
          <p:cNvSpPr>
            <a:spLocks noGrp="1" noChangeArrowheads="1"/>
          </p:cNvSpPr>
          <p:nvPr>
            <p:ph type="sldNum" sz="quarter" idx="11"/>
          </p:nvPr>
        </p:nvSpPr>
        <p:spPr/>
        <p:txBody>
          <a:bodyPr/>
          <a:lstStyle>
            <a:lvl1pPr>
              <a:defRPr/>
            </a:lvl1pPr>
          </a:lstStyle>
          <a:p>
            <a:pPr>
              <a:defRPr/>
            </a:pPr>
            <a:fld id="{EA41E814-5E67-48DB-A80B-BF294D0E2F33}" type="slidenum">
              <a:rPr lang="en-US" altLang="en-US"/>
              <a:pPr>
                <a:defRPr/>
              </a:pPr>
              <a:t>‹#›</a:t>
            </a:fld>
            <a:endParaRPr lang="en-US" altLang="en-US"/>
          </a:p>
        </p:txBody>
      </p:sp>
    </p:spTree>
    <p:extLst>
      <p:ext uri="{BB962C8B-B14F-4D97-AF65-F5344CB8AC3E}">
        <p14:creationId xmlns:p14="http://schemas.microsoft.com/office/powerpoint/2010/main" val="908874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3DAF-68F7-46ED-8D05-FE43ABAD7C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04532D-81A5-4CA4-B811-B1D3BE3F67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30D17D5-2FE5-4BFA-9E0E-267697D6B99E}"/>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FE78877-2685-4550-B59A-5C5ED7817411}"/>
              </a:ext>
            </a:extLst>
          </p:cNvPr>
          <p:cNvSpPr>
            <a:spLocks noGrp="1" noChangeArrowheads="1"/>
          </p:cNvSpPr>
          <p:nvPr>
            <p:ph type="sldNum" sz="quarter" idx="11"/>
          </p:nvPr>
        </p:nvSpPr>
        <p:spPr>
          <a:ln/>
        </p:spPr>
        <p:txBody>
          <a:bodyPr/>
          <a:lstStyle>
            <a:lvl1pPr>
              <a:defRPr/>
            </a:lvl1pPr>
          </a:lstStyle>
          <a:p>
            <a:pPr>
              <a:defRPr/>
            </a:pPr>
            <a:fld id="{308AD95E-58C6-4FA3-85DF-E70FAE016CCF}" type="slidenum">
              <a:rPr lang="en-US" altLang="en-US"/>
              <a:pPr>
                <a:defRPr/>
              </a:pPr>
              <a:t>‹#›</a:t>
            </a:fld>
            <a:endParaRPr lang="en-US" altLang="en-US"/>
          </a:p>
        </p:txBody>
      </p:sp>
    </p:spTree>
    <p:extLst>
      <p:ext uri="{BB962C8B-B14F-4D97-AF65-F5344CB8AC3E}">
        <p14:creationId xmlns:p14="http://schemas.microsoft.com/office/powerpoint/2010/main" val="607994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15EA9F-959E-4E28-ADA4-4115C0CDBA4A}"/>
              </a:ext>
            </a:extLst>
          </p:cNvPr>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AA987E-54D3-48B0-9DB4-EC17ABCE4192}"/>
              </a:ext>
            </a:extLst>
          </p:cNvPr>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BD8642B-3205-4451-A564-EEC2C4EB456B}"/>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06C683A-560C-494A-845F-BB1B41089CDD}"/>
              </a:ext>
            </a:extLst>
          </p:cNvPr>
          <p:cNvSpPr>
            <a:spLocks noGrp="1" noChangeArrowheads="1"/>
          </p:cNvSpPr>
          <p:nvPr>
            <p:ph type="sldNum" sz="quarter" idx="11"/>
          </p:nvPr>
        </p:nvSpPr>
        <p:spPr>
          <a:ln/>
        </p:spPr>
        <p:txBody>
          <a:bodyPr/>
          <a:lstStyle>
            <a:lvl1pPr>
              <a:defRPr/>
            </a:lvl1pPr>
          </a:lstStyle>
          <a:p>
            <a:pPr>
              <a:defRPr/>
            </a:pPr>
            <a:fld id="{FEA8FB56-54A2-4819-A648-6F0C93F528E8}" type="slidenum">
              <a:rPr lang="en-US" altLang="en-US"/>
              <a:pPr>
                <a:defRPr/>
              </a:pPr>
              <a:t>‹#›</a:t>
            </a:fld>
            <a:endParaRPr lang="en-US" altLang="en-US"/>
          </a:p>
        </p:txBody>
      </p:sp>
    </p:spTree>
    <p:extLst>
      <p:ext uri="{BB962C8B-B14F-4D97-AF65-F5344CB8AC3E}">
        <p14:creationId xmlns:p14="http://schemas.microsoft.com/office/powerpoint/2010/main" val="180382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42C19-FFB5-4087-B5D4-BE59A94AE4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6ADC25-39D2-4F5A-AB2E-A378CA8FAE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881A7B8-1C65-4844-B298-7F0C79100E2F}"/>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A4F4F16-135C-4CAA-809F-FB801E2DB6E9}"/>
              </a:ext>
            </a:extLst>
          </p:cNvPr>
          <p:cNvSpPr>
            <a:spLocks noGrp="1" noChangeArrowheads="1"/>
          </p:cNvSpPr>
          <p:nvPr>
            <p:ph type="sldNum" sz="quarter" idx="11"/>
          </p:nvPr>
        </p:nvSpPr>
        <p:spPr>
          <a:ln/>
        </p:spPr>
        <p:txBody>
          <a:bodyPr/>
          <a:lstStyle>
            <a:lvl1pPr>
              <a:defRPr/>
            </a:lvl1pPr>
          </a:lstStyle>
          <a:p>
            <a:pPr>
              <a:defRPr/>
            </a:pPr>
            <a:fld id="{952C79AE-AAD7-4C5F-81C3-2DC0D1A6FBD8}" type="slidenum">
              <a:rPr lang="en-US" altLang="en-US"/>
              <a:pPr>
                <a:defRPr/>
              </a:pPr>
              <a:t>‹#›</a:t>
            </a:fld>
            <a:endParaRPr lang="en-US" altLang="en-US"/>
          </a:p>
        </p:txBody>
      </p:sp>
    </p:spTree>
    <p:extLst>
      <p:ext uri="{BB962C8B-B14F-4D97-AF65-F5344CB8AC3E}">
        <p14:creationId xmlns:p14="http://schemas.microsoft.com/office/powerpoint/2010/main" val="2740569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BCC72-38F0-47D6-9F0A-B60A24975F8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445946-7100-46C8-A998-A86AA7AA7EB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id="{96A97592-4690-4740-85F0-5BED3C439C0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0489607-B99A-4C9D-B1E0-86C377A999B1}"/>
              </a:ext>
            </a:extLst>
          </p:cNvPr>
          <p:cNvSpPr>
            <a:spLocks noGrp="1" noChangeArrowheads="1"/>
          </p:cNvSpPr>
          <p:nvPr>
            <p:ph type="sldNum" sz="quarter" idx="11"/>
          </p:nvPr>
        </p:nvSpPr>
        <p:spPr>
          <a:ln/>
        </p:spPr>
        <p:txBody>
          <a:bodyPr/>
          <a:lstStyle>
            <a:lvl1pPr>
              <a:defRPr/>
            </a:lvl1pPr>
          </a:lstStyle>
          <a:p>
            <a:pPr>
              <a:defRPr/>
            </a:pPr>
            <a:fld id="{66F63617-B8CA-4409-88A5-64B4019F7477}" type="slidenum">
              <a:rPr lang="en-US" altLang="en-US"/>
              <a:pPr>
                <a:defRPr/>
              </a:pPr>
              <a:t>‹#›</a:t>
            </a:fld>
            <a:endParaRPr lang="en-US" altLang="en-US"/>
          </a:p>
        </p:txBody>
      </p:sp>
    </p:spTree>
    <p:extLst>
      <p:ext uri="{BB962C8B-B14F-4D97-AF65-F5344CB8AC3E}">
        <p14:creationId xmlns:p14="http://schemas.microsoft.com/office/powerpoint/2010/main" val="3579040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EEB3-C142-44FC-B92F-904346AFA5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53568-724C-485A-9056-E479E7F5A9E1}"/>
              </a:ext>
            </a:extLst>
          </p:cNvPr>
          <p:cNvSpPr>
            <a:spLocks noGrp="1"/>
          </p:cNvSpPr>
          <p:nvPr>
            <p:ph sz="half" idx="1"/>
          </p:nvPr>
        </p:nvSpPr>
        <p:spPr>
          <a:xfrm>
            <a:off x="457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BCE34-B029-45BE-8C53-0FF5DAE69B2E}"/>
              </a:ext>
            </a:extLst>
          </p:cNvPr>
          <p:cNvSpPr>
            <a:spLocks noGrp="1"/>
          </p:cNvSpPr>
          <p:nvPr>
            <p:ph sz="half" idx="2"/>
          </p:nvPr>
        </p:nvSpPr>
        <p:spPr>
          <a:xfrm>
            <a:off x="4648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FF957C6-EE7B-4914-9ABB-57DF5128B2D3}"/>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538F617-0991-44F0-AB27-B91594ACA84C}"/>
              </a:ext>
            </a:extLst>
          </p:cNvPr>
          <p:cNvSpPr>
            <a:spLocks noGrp="1" noChangeArrowheads="1"/>
          </p:cNvSpPr>
          <p:nvPr>
            <p:ph type="sldNum" sz="quarter" idx="11"/>
          </p:nvPr>
        </p:nvSpPr>
        <p:spPr>
          <a:ln/>
        </p:spPr>
        <p:txBody>
          <a:bodyPr/>
          <a:lstStyle>
            <a:lvl1pPr>
              <a:defRPr/>
            </a:lvl1pPr>
          </a:lstStyle>
          <a:p>
            <a:pPr>
              <a:defRPr/>
            </a:pPr>
            <a:fld id="{42001918-A468-4B46-93E5-2F4009FDD6F7}" type="slidenum">
              <a:rPr lang="en-US" altLang="en-US"/>
              <a:pPr>
                <a:defRPr/>
              </a:pPr>
              <a:t>‹#›</a:t>
            </a:fld>
            <a:endParaRPr lang="en-US" altLang="en-US"/>
          </a:p>
        </p:txBody>
      </p:sp>
    </p:spTree>
    <p:extLst>
      <p:ext uri="{BB962C8B-B14F-4D97-AF65-F5344CB8AC3E}">
        <p14:creationId xmlns:p14="http://schemas.microsoft.com/office/powerpoint/2010/main" val="2090424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00C0-1637-44D3-819F-5AB8E0FEA79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49B416-500E-4191-8C00-FA51B57A816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5A95B3-8D96-4F37-A5B9-809A69CB0F8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9177DE-26B4-4DF7-95E0-995B50039F9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E4E210-A4B6-4588-B9C2-16F9C212A29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66399B68-2D91-4647-8BD1-A22938344C68}"/>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61CEEEC1-3A6B-419C-953B-A1ACDE751F2A}"/>
              </a:ext>
            </a:extLst>
          </p:cNvPr>
          <p:cNvSpPr>
            <a:spLocks noGrp="1" noChangeArrowheads="1"/>
          </p:cNvSpPr>
          <p:nvPr>
            <p:ph type="sldNum" sz="quarter" idx="11"/>
          </p:nvPr>
        </p:nvSpPr>
        <p:spPr>
          <a:ln/>
        </p:spPr>
        <p:txBody>
          <a:bodyPr/>
          <a:lstStyle>
            <a:lvl1pPr>
              <a:defRPr/>
            </a:lvl1pPr>
          </a:lstStyle>
          <a:p>
            <a:pPr>
              <a:defRPr/>
            </a:pPr>
            <a:fld id="{2E25360C-3BE2-414E-A14F-4A6A7C8750A6}" type="slidenum">
              <a:rPr lang="en-US" altLang="en-US"/>
              <a:pPr>
                <a:defRPr/>
              </a:pPr>
              <a:t>‹#›</a:t>
            </a:fld>
            <a:endParaRPr lang="en-US" altLang="en-US"/>
          </a:p>
        </p:txBody>
      </p:sp>
    </p:spTree>
    <p:extLst>
      <p:ext uri="{BB962C8B-B14F-4D97-AF65-F5344CB8AC3E}">
        <p14:creationId xmlns:p14="http://schemas.microsoft.com/office/powerpoint/2010/main" val="121229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F8541-BDCE-4938-B39E-C206D5349E54}"/>
              </a:ext>
            </a:extLst>
          </p:cNvPr>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8D55697E-07D1-441E-8A5F-68BD71F42BE2}"/>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A8A20F5-FE22-49CB-BA00-1F4A6A4AFE42}"/>
              </a:ext>
            </a:extLst>
          </p:cNvPr>
          <p:cNvSpPr>
            <a:spLocks noGrp="1" noChangeArrowheads="1"/>
          </p:cNvSpPr>
          <p:nvPr>
            <p:ph type="sldNum" sz="quarter" idx="11"/>
          </p:nvPr>
        </p:nvSpPr>
        <p:spPr>
          <a:ln/>
        </p:spPr>
        <p:txBody>
          <a:bodyPr/>
          <a:lstStyle>
            <a:lvl1pPr>
              <a:defRPr/>
            </a:lvl1pPr>
          </a:lstStyle>
          <a:p>
            <a:pPr>
              <a:defRPr/>
            </a:pPr>
            <a:fld id="{4772C791-C767-4E57-8BE9-389576ED0507}" type="slidenum">
              <a:rPr lang="en-US" altLang="en-US"/>
              <a:pPr>
                <a:defRPr/>
              </a:pPr>
              <a:t>‹#›</a:t>
            </a:fld>
            <a:endParaRPr lang="en-US" altLang="en-US"/>
          </a:p>
        </p:txBody>
      </p:sp>
    </p:spTree>
    <p:extLst>
      <p:ext uri="{BB962C8B-B14F-4D97-AF65-F5344CB8AC3E}">
        <p14:creationId xmlns:p14="http://schemas.microsoft.com/office/powerpoint/2010/main" val="938690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8A62081-62D9-446E-98A0-8EAD8D2F7884}"/>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E104194E-41ED-4F61-A11B-A6876DCCD0A0}"/>
              </a:ext>
            </a:extLst>
          </p:cNvPr>
          <p:cNvSpPr>
            <a:spLocks noGrp="1" noChangeArrowheads="1"/>
          </p:cNvSpPr>
          <p:nvPr>
            <p:ph type="sldNum" sz="quarter" idx="11"/>
          </p:nvPr>
        </p:nvSpPr>
        <p:spPr>
          <a:ln/>
        </p:spPr>
        <p:txBody>
          <a:bodyPr/>
          <a:lstStyle>
            <a:lvl1pPr>
              <a:defRPr/>
            </a:lvl1pPr>
          </a:lstStyle>
          <a:p>
            <a:pPr>
              <a:defRPr/>
            </a:pPr>
            <a:fld id="{E42D4FCE-8C07-43E8-95D5-FA03A06D3A04}" type="slidenum">
              <a:rPr lang="en-US" altLang="en-US"/>
              <a:pPr>
                <a:defRPr/>
              </a:pPr>
              <a:t>‹#›</a:t>
            </a:fld>
            <a:endParaRPr lang="en-US" altLang="en-US"/>
          </a:p>
        </p:txBody>
      </p:sp>
    </p:spTree>
    <p:extLst>
      <p:ext uri="{BB962C8B-B14F-4D97-AF65-F5344CB8AC3E}">
        <p14:creationId xmlns:p14="http://schemas.microsoft.com/office/powerpoint/2010/main" val="308049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FA48-245F-46EB-ACEA-E7931F5C25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66BB29-4AD7-4234-9C9D-BD714EE99F2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A2582E-F605-4E3F-A9D5-45D280DEA6B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D5724FE7-14DA-4186-9196-D3E5BDB88D8C}"/>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E46D85E-EDB5-4571-A638-FAD76DF62FE1}"/>
              </a:ext>
            </a:extLst>
          </p:cNvPr>
          <p:cNvSpPr>
            <a:spLocks noGrp="1" noChangeArrowheads="1"/>
          </p:cNvSpPr>
          <p:nvPr>
            <p:ph type="sldNum" sz="quarter" idx="11"/>
          </p:nvPr>
        </p:nvSpPr>
        <p:spPr>
          <a:ln/>
        </p:spPr>
        <p:txBody>
          <a:bodyPr/>
          <a:lstStyle>
            <a:lvl1pPr>
              <a:defRPr/>
            </a:lvl1pPr>
          </a:lstStyle>
          <a:p>
            <a:pPr>
              <a:defRPr/>
            </a:pPr>
            <a:fld id="{FF1948A1-B218-4D33-BCEE-297F541F1A46}" type="slidenum">
              <a:rPr lang="en-US" altLang="en-US"/>
              <a:pPr>
                <a:defRPr/>
              </a:pPr>
              <a:t>‹#›</a:t>
            </a:fld>
            <a:endParaRPr lang="en-US" altLang="en-US"/>
          </a:p>
        </p:txBody>
      </p:sp>
    </p:spTree>
    <p:extLst>
      <p:ext uri="{BB962C8B-B14F-4D97-AF65-F5344CB8AC3E}">
        <p14:creationId xmlns:p14="http://schemas.microsoft.com/office/powerpoint/2010/main" val="1958236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0862-1F1E-46A4-8945-DEFE0454FC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47E28A-A457-49C8-9AE1-C004A3373EA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67F7EE10-134E-4649-8810-9C05B98EE9D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27F93197-0E54-4D50-8C9B-795576335877}"/>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7925A9F-89F3-4D45-8493-E73445082D06}"/>
              </a:ext>
            </a:extLst>
          </p:cNvPr>
          <p:cNvSpPr>
            <a:spLocks noGrp="1" noChangeArrowheads="1"/>
          </p:cNvSpPr>
          <p:nvPr>
            <p:ph type="sldNum" sz="quarter" idx="11"/>
          </p:nvPr>
        </p:nvSpPr>
        <p:spPr>
          <a:ln/>
        </p:spPr>
        <p:txBody>
          <a:bodyPr/>
          <a:lstStyle>
            <a:lvl1pPr>
              <a:defRPr/>
            </a:lvl1pPr>
          </a:lstStyle>
          <a:p>
            <a:pPr>
              <a:defRPr/>
            </a:pPr>
            <a:fld id="{D6B5B341-3985-487A-8F4E-9FCD4668D0C6}" type="slidenum">
              <a:rPr lang="en-US" altLang="en-US"/>
              <a:pPr>
                <a:defRPr/>
              </a:pPr>
              <a:t>‹#›</a:t>
            </a:fld>
            <a:endParaRPr lang="en-US" altLang="en-US"/>
          </a:p>
        </p:txBody>
      </p:sp>
    </p:spTree>
    <p:extLst>
      <p:ext uri="{BB962C8B-B14F-4D97-AF65-F5344CB8AC3E}">
        <p14:creationId xmlns:p14="http://schemas.microsoft.com/office/powerpoint/2010/main" val="2333107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3300804-C279-4E07-9036-C7615EF23F5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01F0F11-8700-4A2B-B76B-B5E9D6993257}"/>
              </a:ext>
            </a:extLst>
          </p:cNvPr>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0787F104-F541-4773-B3C2-E174399F3E1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FE54889B-008E-46EA-8E74-EE19C8851C2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9EEA4E1-F077-4CD2-BBDA-5B0C3EECB5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1" fontAlgn="base" hangingPunct="1">
        <a:spcBef>
          <a:spcPct val="0"/>
        </a:spcBef>
        <a:spcAft>
          <a:spcPct val="0"/>
        </a:spcAft>
        <a:defRPr sz="3600" b="1" kern="1200">
          <a:solidFill>
            <a:srgbClr val="2B5880"/>
          </a:solidFill>
          <a:latin typeface="+mj-lt"/>
          <a:ea typeface="+mj-ea"/>
          <a:cs typeface="+mj-cs"/>
        </a:defRPr>
      </a:lvl1pPr>
      <a:lvl2pPr algn="l" rtl="0" eaLnBrk="1" fontAlgn="base" hangingPunct="1">
        <a:spcBef>
          <a:spcPct val="0"/>
        </a:spcBef>
        <a:spcAft>
          <a:spcPct val="0"/>
        </a:spcAft>
        <a:defRPr sz="3600" b="1">
          <a:solidFill>
            <a:srgbClr val="2B5880"/>
          </a:solidFill>
          <a:latin typeface="Arial" panose="020B0604020202020204" pitchFamily="34" charset="0"/>
        </a:defRPr>
      </a:lvl2pPr>
      <a:lvl3pPr algn="l" rtl="0" eaLnBrk="1" fontAlgn="base" hangingPunct="1">
        <a:spcBef>
          <a:spcPct val="0"/>
        </a:spcBef>
        <a:spcAft>
          <a:spcPct val="0"/>
        </a:spcAft>
        <a:defRPr sz="3600" b="1">
          <a:solidFill>
            <a:srgbClr val="2B5880"/>
          </a:solidFill>
          <a:latin typeface="Arial" panose="020B0604020202020204" pitchFamily="34" charset="0"/>
        </a:defRPr>
      </a:lvl3pPr>
      <a:lvl4pPr algn="l" rtl="0" eaLnBrk="1" fontAlgn="base" hangingPunct="1">
        <a:spcBef>
          <a:spcPct val="0"/>
        </a:spcBef>
        <a:spcAft>
          <a:spcPct val="0"/>
        </a:spcAft>
        <a:defRPr sz="3600" b="1">
          <a:solidFill>
            <a:srgbClr val="2B5880"/>
          </a:solidFill>
          <a:latin typeface="Arial" panose="020B0604020202020204" pitchFamily="34" charset="0"/>
        </a:defRPr>
      </a:lvl4pPr>
      <a:lvl5pPr algn="l" rtl="0" eaLnBrk="1" fontAlgn="base" hangingPunct="1">
        <a:spcBef>
          <a:spcPct val="0"/>
        </a:spcBef>
        <a:spcAft>
          <a:spcPct val="0"/>
        </a:spcAft>
        <a:defRPr sz="3600" b="1">
          <a:solidFill>
            <a:srgbClr val="2B5880"/>
          </a:solidFill>
          <a:latin typeface="Arial" panose="020B0604020202020204" pitchFamily="34" charset="0"/>
        </a:defRPr>
      </a:lvl5pPr>
      <a:lvl6pPr marL="457200" algn="l" rtl="0" eaLnBrk="1" fontAlgn="base" hangingPunct="1">
        <a:spcBef>
          <a:spcPct val="0"/>
        </a:spcBef>
        <a:spcAft>
          <a:spcPct val="0"/>
        </a:spcAft>
        <a:defRPr sz="3600" b="1">
          <a:solidFill>
            <a:srgbClr val="2B5880"/>
          </a:solidFill>
          <a:latin typeface="Arial" panose="020B0604020202020204" pitchFamily="34" charset="0"/>
        </a:defRPr>
      </a:lvl6pPr>
      <a:lvl7pPr marL="914400" algn="l" rtl="0" eaLnBrk="1" fontAlgn="base" hangingPunct="1">
        <a:spcBef>
          <a:spcPct val="0"/>
        </a:spcBef>
        <a:spcAft>
          <a:spcPct val="0"/>
        </a:spcAft>
        <a:defRPr sz="3600" b="1">
          <a:solidFill>
            <a:srgbClr val="2B5880"/>
          </a:solidFill>
          <a:latin typeface="Arial" panose="020B0604020202020204" pitchFamily="34" charset="0"/>
        </a:defRPr>
      </a:lvl7pPr>
      <a:lvl8pPr marL="1371600" algn="l" rtl="0" eaLnBrk="1" fontAlgn="base" hangingPunct="1">
        <a:spcBef>
          <a:spcPct val="0"/>
        </a:spcBef>
        <a:spcAft>
          <a:spcPct val="0"/>
        </a:spcAft>
        <a:defRPr sz="3600" b="1">
          <a:solidFill>
            <a:srgbClr val="2B5880"/>
          </a:solidFill>
          <a:latin typeface="Arial" panose="020B0604020202020204" pitchFamily="34" charset="0"/>
        </a:defRPr>
      </a:lvl8pPr>
      <a:lvl9pPr marL="1828800" algn="l" rtl="0" eaLnBrk="1" fontAlgn="base" hangingPunct="1">
        <a:spcBef>
          <a:spcPct val="0"/>
        </a:spcBef>
        <a:spcAft>
          <a:spcPct val="0"/>
        </a:spcAft>
        <a:defRPr sz="3600" b="1">
          <a:solidFill>
            <a:srgbClr val="2B5880"/>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ida.batista@maine.gov" TargetMode="External"/><Relationship Id="rId2" Type="http://schemas.openxmlformats.org/officeDocument/2006/relationships/hyperlink" Target="mailto:tyler.backus@maine.gov" TargetMode="External"/><Relationship Id="rId1" Type="http://schemas.openxmlformats.org/officeDocument/2006/relationships/slideLayout" Target="../slideLayouts/slideLayout2.xml"/><Relationship Id="rId4" Type="http://schemas.openxmlformats.org/officeDocument/2006/relationships/hyperlink" Target="mailto:paula.b.gravelle@maine.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5D59816-6092-4A0F-971B-AFE3D074538B}"/>
              </a:ext>
            </a:extLst>
          </p:cNvPr>
          <p:cNvSpPr>
            <a:spLocks noGrp="1" noChangeArrowheads="1"/>
          </p:cNvSpPr>
          <p:nvPr>
            <p:ph type="ctrTitle"/>
          </p:nvPr>
        </p:nvSpPr>
        <p:spPr/>
        <p:txBody>
          <a:bodyPr/>
          <a:lstStyle/>
          <a:p>
            <a:pPr eaLnBrk="1" hangingPunct="1"/>
            <a:r>
              <a:rPr lang="en-US" altLang="en-US"/>
              <a:t>CTE Funding Model</a:t>
            </a:r>
          </a:p>
        </p:txBody>
      </p:sp>
      <p:sp>
        <p:nvSpPr>
          <p:cNvPr id="3075" name="Rectangle 3">
            <a:extLst>
              <a:ext uri="{FF2B5EF4-FFF2-40B4-BE49-F238E27FC236}">
                <a16:creationId xmlns:a16="http://schemas.microsoft.com/office/drawing/2014/main" id="{0FD539B7-3E83-4E6E-BC93-7D558E7B3E3A}"/>
              </a:ext>
            </a:extLst>
          </p:cNvPr>
          <p:cNvSpPr>
            <a:spLocks noGrp="1" noChangeArrowheads="1"/>
          </p:cNvSpPr>
          <p:nvPr>
            <p:ph type="subTitle" idx="1"/>
          </p:nvPr>
        </p:nvSpPr>
        <p:spPr>
          <a:xfrm>
            <a:off x="1371600" y="3428999"/>
            <a:ext cx="6400800" cy="2531534"/>
          </a:xfrm>
        </p:spPr>
        <p:txBody>
          <a:bodyPr/>
          <a:lstStyle/>
          <a:p>
            <a:pPr eaLnBrk="1" hangingPunct="1"/>
            <a:r>
              <a:rPr lang="en-US" altLang="en-US"/>
              <a:t>Presented to the Committee on </a:t>
            </a:r>
          </a:p>
          <a:p>
            <a:pPr eaLnBrk="1" hangingPunct="1"/>
            <a:r>
              <a:rPr lang="en-US" altLang="en-US"/>
              <a:t>Education and Cultural Affairs</a:t>
            </a:r>
          </a:p>
          <a:p>
            <a:pPr eaLnBrk="1" hangingPunct="1"/>
            <a:r>
              <a:rPr lang="en-US" altLang="en-US"/>
              <a:t>Friday, March 26, 2021</a:t>
            </a:r>
          </a:p>
          <a:p>
            <a:pPr eaLnBrk="1" hangingPunct="1"/>
            <a:endParaRPr lang="en-US" altLang="en-US"/>
          </a:p>
          <a:p>
            <a:pPr eaLnBrk="1" hangingPunct="1"/>
            <a:r>
              <a:rPr lang="en-US" altLang="en-US" sz="1800"/>
              <a:t>Tyler Backus, MDOE School Finance Team Leader</a:t>
            </a:r>
          </a:p>
          <a:p>
            <a:pPr eaLnBrk="1" hangingPunct="1"/>
            <a:r>
              <a:rPr lang="en-US" altLang="en-US" sz="1800"/>
              <a:t>Ida Batista, School Finance Coordinator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E1B2A-73F3-4A78-A32A-75E257CC3F78}"/>
              </a:ext>
            </a:extLst>
          </p:cNvPr>
          <p:cNvSpPr>
            <a:spLocks noGrp="1"/>
          </p:cNvSpPr>
          <p:nvPr>
            <p:ph type="title"/>
          </p:nvPr>
        </p:nvSpPr>
        <p:spPr/>
        <p:txBody>
          <a:bodyPr/>
          <a:lstStyle/>
          <a:p>
            <a:r>
              <a:rPr lang="en-US"/>
              <a:t>Instruction</a:t>
            </a:r>
          </a:p>
        </p:txBody>
      </p:sp>
      <p:sp>
        <p:nvSpPr>
          <p:cNvPr id="3" name="Content Placeholder 2">
            <a:extLst>
              <a:ext uri="{FF2B5EF4-FFF2-40B4-BE49-F238E27FC236}">
                <a16:creationId xmlns:a16="http://schemas.microsoft.com/office/drawing/2014/main" id="{BECC4567-0148-4593-8121-376A6F022D30}"/>
              </a:ext>
            </a:extLst>
          </p:cNvPr>
          <p:cNvSpPr>
            <a:spLocks noGrp="1"/>
          </p:cNvSpPr>
          <p:nvPr>
            <p:ph idx="1"/>
          </p:nvPr>
        </p:nvSpPr>
        <p:spPr>
          <a:xfrm>
            <a:off x="457200" y="1256907"/>
            <a:ext cx="8229600" cy="4597138"/>
          </a:xfrm>
        </p:spPr>
        <p:txBody>
          <a:bodyPr/>
          <a:lstStyle/>
          <a:p>
            <a:r>
              <a:rPr lang="en-US" sz="2300" b="1"/>
              <a:t>Classroom Teachers</a:t>
            </a:r>
            <a:r>
              <a:rPr lang="en-US" sz="2300"/>
              <a:t>	</a:t>
            </a:r>
          </a:p>
          <a:p>
            <a:pPr lvl="1"/>
            <a:r>
              <a:rPr lang="en-US" sz="2300"/>
              <a:t>FTEs based on program enrollment </a:t>
            </a:r>
          </a:p>
          <a:p>
            <a:pPr lvl="1"/>
            <a:r>
              <a:rPr lang="en-US" sz="2300"/>
              <a:t>Salary &amp; Benefits</a:t>
            </a:r>
          </a:p>
          <a:p>
            <a:r>
              <a:rPr lang="en-US" sz="2300" b="1"/>
              <a:t>Ed Techs</a:t>
            </a:r>
            <a:endParaRPr lang="en-US" sz="2300" b="1">
              <a:cs typeface="Arial"/>
            </a:endParaRPr>
          </a:p>
          <a:p>
            <a:pPr lvl="1"/>
            <a:r>
              <a:rPr lang="en-US" sz="2300"/>
              <a:t>FTEs for specific programs based on program enrollment</a:t>
            </a:r>
          </a:p>
          <a:p>
            <a:pPr lvl="1"/>
            <a:r>
              <a:rPr lang="en-US" sz="2300"/>
              <a:t>Salary &amp; Benefits</a:t>
            </a:r>
          </a:p>
          <a:p>
            <a:r>
              <a:rPr lang="en-US" sz="2300" b="1"/>
              <a:t>Clinical Supervisors</a:t>
            </a:r>
            <a:endParaRPr lang="en-US" sz="2300" b="1">
              <a:cs typeface="Arial"/>
            </a:endParaRPr>
          </a:p>
          <a:p>
            <a:pPr lvl="1"/>
            <a:r>
              <a:rPr lang="en-US" sz="2300"/>
              <a:t>Amount per 8 students</a:t>
            </a:r>
          </a:p>
          <a:p>
            <a:r>
              <a:rPr lang="en-US" sz="2300" b="1"/>
              <a:t>Substitutes</a:t>
            </a:r>
            <a:endParaRPr lang="en-US" sz="2300" b="1">
              <a:cs typeface="Arial"/>
            </a:endParaRPr>
          </a:p>
          <a:p>
            <a:pPr lvl="1"/>
            <a:r>
              <a:rPr lang="en-US" sz="2300"/>
              <a:t>Per pupil amount</a:t>
            </a:r>
          </a:p>
        </p:txBody>
      </p:sp>
      <p:pic>
        <p:nvPicPr>
          <p:cNvPr id="5" name="Picture 5" descr="Instruct_1.png">
            <a:extLst>
              <a:ext uri="{FF2B5EF4-FFF2-40B4-BE49-F238E27FC236}">
                <a16:creationId xmlns:a16="http://schemas.microsoft.com/office/drawing/2014/main" id="{0841FB1E-90D6-4096-B903-C0500A2DF1BD}"/>
              </a:ext>
            </a:extLst>
          </p:cNvPr>
          <p:cNvPicPr>
            <a:picLocks noChangeAspect="1"/>
          </p:cNvPicPr>
          <p:nvPr/>
        </p:nvPicPr>
        <p:blipFill>
          <a:blip r:embed="rId3"/>
          <a:stretch>
            <a:fillRect/>
          </a:stretch>
        </p:blipFill>
        <p:spPr>
          <a:xfrm>
            <a:off x="4605051" y="3766153"/>
            <a:ext cx="3863249" cy="1997283"/>
          </a:xfrm>
          <a:prstGeom prst="rect">
            <a:avLst/>
          </a:prstGeom>
        </p:spPr>
      </p:pic>
    </p:spTree>
    <p:extLst>
      <p:ext uri="{BB962C8B-B14F-4D97-AF65-F5344CB8AC3E}">
        <p14:creationId xmlns:p14="http://schemas.microsoft.com/office/powerpoint/2010/main" val="1388693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395E-78DF-4EE2-BE01-B88A04A58C30}"/>
              </a:ext>
            </a:extLst>
          </p:cNvPr>
          <p:cNvSpPr>
            <a:spLocks noGrp="1"/>
          </p:cNvSpPr>
          <p:nvPr>
            <p:ph type="title"/>
          </p:nvPr>
        </p:nvSpPr>
        <p:spPr/>
        <p:txBody>
          <a:bodyPr/>
          <a:lstStyle/>
          <a:p>
            <a:r>
              <a:rPr lang="en-US"/>
              <a:t>Central Administration</a:t>
            </a:r>
          </a:p>
        </p:txBody>
      </p:sp>
      <p:sp>
        <p:nvSpPr>
          <p:cNvPr id="3" name="Content Placeholder 2">
            <a:extLst>
              <a:ext uri="{FF2B5EF4-FFF2-40B4-BE49-F238E27FC236}">
                <a16:creationId xmlns:a16="http://schemas.microsoft.com/office/drawing/2014/main" id="{531A41B1-A0C8-4754-85F9-C521CE8E8164}"/>
              </a:ext>
            </a:extLst>
          </p:cNvPr>
          <p:cNvSpPr>
            <a:spLocks noGrp="1"/>
          </p:cNvSpPr>
          <p:nvPr>
            <p:ph idx="1"/>
          </p:nvPr>
        </p:nvSpPr>
        <p:spPr>
          <a:xfrm>
            <a:off x="457200" y="1181100"/>
            <a:ext cx="8229600" cy="4495800"/>
          </a:xfrm>
        </p:spPr>
        <p:txBody>
          <a:bodyPr/>
          <a:lstStyle/>
          <a:p>
            <a:r>
              <a:rPr lang="en-US" sz="2200" b="1"/>
              <a:t>Director </a:t>
            </a:r>
            <a:endParaRPr lang="en-US" sz="2200"/>
          </a:p>
          <a:p>
            <a:pPr lvl="1"/>
            <a:r>
              <a:rPr lang="en-US" sz="2200"/>
              <a:t>1 FTE per CTE, Salary and Benefits</a:t>
            </a:r>
          </a:p>
          <a:p>
            <a:r>
              <a:rPr lang="en-US" sz="2200" b="1"/>
              <a:t>Assistant Director </a:t>
            </a:r>
            <a:endParaRPr lang="en-US" sz="2200" b="1">
              <a:cs typeface="Arial"/>
            </a:endParaRPr>
          </a:p>
          <a:p>
            <a:pPr lvl="1"/>
            <a:r>
              <a:rPr lang="en-US" sz="2200"/>
              <a:t>FTE based on school size, Salary and Benefits</a:t>
            </a:r>
          </a:p>
          <a:p>
            <a:r>
              <a:rPr lang="en-US" sz="2200" b="1"/>
              <a:t>Business Manager</a:t>
            </a:r>
            <a:endParaRPr lang="en-US" sz="2200" b="1">
              <a:cs typeface="Arial"/>
            </a:endParaRPr>
          </a:p>
          <a:p>
            <a:pPr lvl="1"/>
            <a:r>
              <a:rPr lang="en-US" sz="2200"/>
              <a:t>1 FTE per CTE Region, Salary and Benefits</a:t>
            </a:r>
          </a:p>
          <a:p>
            <a:r>
              <a:rPr lang="en-US" sz="2200" b="1"/>
              <a:t>Clerical Staff</a:t>
            </a:r>
            <a:endParaRPr lang="en-US" sz="2200" b="1">
              <a:cs typeface="Arial"/>
            </a:endParaRPr>
          </a:p>
          <a:p>
            <a:pPr lvl="1"/>
            <a:r>
              <a:rPr lang="en-US" sz="2200"/>
              <a:t>FTE per 245 students, Minimum 1 FTE per CTE school, Salary and Benefits</a:t>
            </a:r>
          </a:p>
          <a:p>
            <a:r>
              <a:rPr lang="en-US" sz="2200" b="1"/>
              <a:t>Other Central Administration Costs</a:t>
            </a:r>
            <a:endParaRPr lang="en-US" sz="2200" b="1">
              <a:cs typeface="Arial"/>
            </a:endParaRPr>
          </a:p>
          <a:p>
            <a:pPr lvl="1"/>
            <a:r>
              <a:rPr lang="en-US" sz="2200"/>
              <a:t>Percentage of Central Administration Salaries and Benefits</a:t>
            </a:r>
          </a:p>
          <a:p>
            <a:endParaRPr lang="en-US"/>
          </a:p>
        </p:txBody>
      </p:sp>
    </p:spTree>
    <p:extLst>
      <p:ext uri="{BB962C8B-B14F-4D97-AF65-F5344CB8AC3E}">
        <p14:creationId xmlns:p14="http://schemas.microsoft.com/office/powerpoint/2010/main" val="1579552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60FB3-14CD-40D8-BEB4-1712819D6DA3}"/>
              </a:ext>
            </a:extLst>
          </p:cNvPr>
          <p:cNvSpPr>
            <a:spLocks noGrp="1"/>
          </p:cNvSpPr>
          <p:nvPr>
            <p:ph type="title"/>
          </p:nvPr>
        </p:nvSpPr>
        <p:spPr/>
        <p:txBody>
          <a:bodyPr/>
          <a:lstStyle/>
          <a:p>
            <a:r>
              <a:rPr lang="en-US"/>
              <a:t>Operations &amp; Maintenance</a:t>
            </a:r>
          </a:p>
        </p:txBody>
      </p:sp>
      <p:sp>
        <p:nvSpPr>
          <p:cNvPr id="3" name="Content Placeholder 2">
            <a:extLst>
              <a:ext uri="{FF2B5EF4-FFF2-40B4-BE49-F238E27FC236}">
                <a16:creationId xmlns:a16="http://schemas.microsoft.com/office/drawing/2014/main" id="{2CD0528B-9E04-4B69-8016-02FA89FAD22E}"/>
              </a:ext>
            </a:extLst>
          </p:cNvPr>
          <p:cNvSpPr>
            <a:spLocks noGrp="1"/>
          </p:cNvSpPr>
          <p:nvPr>
            <p:ph idx="1"/>
          </p:nvPr>
        </p:nvSpPr>
        <p:spPr>
          <a:xfrm>
            <a:off x="457200" y="2438400"/>
            <a:ext cx="8229600" cy="2057400"/>
          </a:xfrm>
        </p:spPr>
        <p:txBody>
          <a:bodyPr/>
          <a:lstStyle/>
          <a:p>
            <a:r>
              <a:rPr lang="en-US" sz="3600"/>
              <a:t>An amount per square foot</a:t>
            </a:r>
          </a:p>
        </p:txBody>
      </p:sp>
      <p:pic>
        <p:nvPicPr>
          <p:cNvPr id="4" name="Picture 4">
            <a:extLst>
              <a:ext uri="{FF2B5EF4-FFF2-40B4-BE49-F238E27FC236}">
                <a16:creationId xmlns:a16="http://schemas.microsoft.com/office/drawing/2014/main" id="{2DFB7DAD-9186-48F8-969E-0E6C2E5C1102}"/>
              </a:ext>
            </a:extLst>
          </p:cNvPr>
          <p:cNvPicPr>
            <a:picLocks noChangeAspect="1"/>
          </p:cNvPicPr>
          <p:nvPr/>
        </p:nvPicPr>
        <p:blipFill>
          <a:blip r:embed="rId3"/>
          <a:stretch>
            <a:fillRect/>
          </a:stretch>
        </p:blipFill>
        <p:spPr>
          <a:xfrm>
            <a:off x="4504157" y="3267490"/>
            <a:ext cx="4014495" cy="2668555"/>
          </a:xfrm>
          <a:prstGeom prst="rect">
            <a:avLst/>
          </a:prstGeom>
        </p:spPr>
      </p:pic>
    </p:spTree>
    <p:extLst>
      <p:ext uri="{BB962C8B-B14F-4D97-AF65-F5344CB8AC3E}">
        <p14:creationId xmlns:p14="http://schemas.microsoft.com/office/powerpoint/2010/main" val="3146335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815F-2F0A-4B50-8DD5-D04E5255047F}"/>
              </a:ext>
            </a:extLst>
          </p:cNvPr>
          <p:cNvSpPr>
            <a:spLocks noGrp="1"/>
          </p:cNvSpPr>
          <p:nvPr>
            <p:ph type="title"/>
          </p:nvPr>
        </p:nvSpPr>
        <p:spPr/>
        <p:txBody>
          <a:bodyPr/>
          <a:lstStyle/>
          <a:p>
            <a:r>
              <a:rPr lang="en-US"/>
              <a:t>Supplies</a:t>
            </a:r>
          </a:p>
        </p:txBody>
      </p:sp>
      <p:sp>
        <p:nvSpPr>
          <p:cNvPr id="3" name="Content Placeholder 2">
            <a:extLst>
              <a:ext uri="{FF2B5EF4-FFF2-40B4-BE49-F238E27FC236}">
                <a16:creationId xmlns:a16="http://schemas.microsoft.com/office/drawing/2014/main" id="{E96C6DA3-BF86-4F61-BFE4-9B2A1D564F26}"/>
              </a:ext>
            </a:extLst>
          </p:cNvPr>
          <p:cNvSpPr>
            <a:spLocks noGrp="1"/>
          </p:cNvSpPr>
          <p:nvPr>
            <p:ph idx="1"/>
          </p:nvPr>
        </p:nvSpPr>
        <p:spPr>
          <a:xfrm>
            <a:off x="457200" y="1348771"/>
            <a:ext cx="5733662" cy="2499048"/>
          </a:xfrm>
        </p:spPr>
        <p:txBody>
          <a:bodyPr/>
          <a:lstStyle/>
          <a:p>
            <a:r>
              <a:rPr lang="en-US" sz="3200"/>
              <a:t>Amount per program</a:t>
            </a:r>
            <a:endParaRPr lang="en-US" sz="3200">
              <a:cs typeface="Arial"/>
            </a:endParaRPr>
          </a:p>
          <a:p>
            <a:pPr lvl="1"/>
            <a:r>
              <a:rPr lang="en-US" sz="3200"/>
              <a:t>Varies by program</a:t>
            </a:r>
          </a:p>
          <a:p>
            <a:r>
              <a:rPr lang="en-US" sz="3200"/>
              <a:t>A per pupil per program amount</a:t>
            </a:r>
            <a:endParaRPr lang="en-US" sz="3200">
              <a:cs typeface="Arial"/>
            </a:endParaRPr>
          </a:p>
        </p:txBody>
      </p:sp>
      <p:pic>
        <p:nvPicPr>
          <p:cNvPr id="4" name="Picture 4" descr="A picture containing indoor&#10;&#10;Description automatically generated">
            <a:extLst>
              <a:ext uri="{FF2B5EF4-FFF2-40B4-BE49-F238E27FC236}">
                <a16:creationId xmlns:a16="http://schemas.microsoft.com/office/drawing/2014/main" id="{3141D3CA-1945-478B-B6F9-ACA44E919CAD}"/>
              </a:ext>
            </a:extLst>
          </p:cNvPr>
          <p:cNvPicPr>
            <a:picLocks noChangeAspect="1"/>
          </p:cNvPicPr>
          <p:nvPr/>
        </p:nvPicPr>
        <p:blipFill>
          <a:blip r:embed="rId3"/>
          <a:stretch>
            <a:fillRect/>
          </a:stretch>
        </p:blipFill>
        <p:spPr>
          <a:xfrm>
            <a:off x="5941268" y="2248417"/>
            <a:ext cx="2743200" cy="4110656"/>
          </a:xfrm>
          <a:prstGeom prst="rect">
            <a:avLst/>
          </a:prstGeom>
        </p:spPr>
      </p:pic>
    </p:spTree>
    <p:extLst>
      <p:ext uri="{BB962C8B-B14F-4D97-AF65-F5344CB8AC3E}">
        <p14:creationId xmlns:p14="http://schemas.microsoft.com/office/powerpoint/2010/main" val="3539772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7FCFB-70EB-4491-A42D-A5DE5B965E4C}"/>
              </a:ext>
            </a:extLst>
          </p:cNvPr>
          <p:cNvSpPr>
            <a:spLocks noGrp="1"/>
          </p:cNvSpPr>
          <p:nvPr>
            <p:ph type="title"/>
          </p:nvPr>
        </p:nvSpPr>
        <p:spPr/>
        <p:txBody>
          <a:bodyPr/>
          <a:lstStyle/>
          <a:p>
            <a:r>
              <a:rPr lang="en-US"/>
              <a:t>Student and Staff Supports</a:t>
            </a:r>
          </a:p>
        </p:txBody>
      </p:sp>
      <p:sp>
        <p:nvSpPr>
          <p:cNvPr id="3" name="Content Placeholder 2">
            <a:extLst>
              <a:ext uri="{FF2B5EF4-FFF2-40B4-BE49-F238E27FC236}">
                <a16:creationId xmlns:a16="http://schemas.microsoft.com/office/drawing/2014/main" id="{3C7FD4AC-0BF4-4516-B99F-33A3E3212CF3}"/>
              </a:ext>
            </a:extLst>
          </p:cNvPr>
          <p:cNvSpPr>
            <a:spLocks noGrp="1"/>
          </p:cNvSpPr>
          <p:nvPr>
            <p:ph idx="1"/>
          </p:nvPr>
        </p:nvSpPr>
        <p:spPr>
          <a:xfrm>
            <a:off x="457200" y="1219200"/>
            <a:ext cx="8229600" cy="4495800"/>
          </a:xfrm>
        </p:spPr>
        <p:txBody>
          <a:bodyPr/>
          <a:lstStyle/>
          <a:p>
            <a:r>
              <a:rPr lang="en-US" sz="2400"/>
              <a:t>Guidance Counselor</a:t>
            </a:r>
          </a:p>
          <a:p>
            <a:pPr lvl="1"/>
            <a:r>
              <a:rPr lang="en-US"/>
              <a:t>FTE by school size, Salary and Benefits</a:t>
            </a:r>
          </a:p>
          <a:p>
            <a:r>
              <a:rPr lang="en-US" sz="2400"/>
              <a:t>Coordinator</a:t>
            </a:r>
          </a:p>
          <a:p>
            <a:pPr lvl="1"/>
            <a:r>
              <a:rPr lang="en-US"/>
              <a:t>1 FTE per CTE, Salary and Benefits</a:t>
            </a:r>
          </a:p>
          <a:p>
            <a:r>
              <a:rPr lang="en-US" sz="2400"/>
              <a:t>Technology, Per pupil amount</a:t>
            </a:r>
          </a:p>
          <a:p>
            <a:r>
              <a:rPr lang="en-US" sz="2400"/>
              <a:t>Co-curricular, Per pupil amount</a:t>
            </a:r>
          </a:p>
          <a:p>
            <a:r>
              <a:rPr lang="en-US" sz="2400"/>
              <a:t>Professional Development, Per pupil amount</a:t>
            </a:r>
          </a:p>
          <a:p>
            <a:r>
              <a:rPr lang="en-US" sz="2400"/>
              <a:t>Safety, Per pupil amount</a:t>
            </a:r>
          </a:p>
          <a:p>
            <a:r>
              <a:rPr lang="en-US" sz="2400"/>
              <a:t>Assessment, Per pupil amount</a:t>
            </a:r>
          </a:p>
          <a:p>
            <a:r>
              <a:rPr lang="en-US" sz="2400"/>
              <a:t>Program Transportation, Inflated actual expenditures</a:t>
            </a:r>
          </a:p>
        </p:txBody>
      </p:sp>
      <p:pic>
        <p:nvPicPr>
          <p:cNvPr id="4" name="Picture 4">
            <a:extLst>
              <a:ext uri="{FF2B5EF4-FFF2-40B4-BE49-F238E27FC236}">
                <a16:creationId xmlns:a16="http://schemas.microsoft.com/office/drawing/2014/main" id="{8DC7CBF0-45B9-40DD-B2DC-C7967775539D}"/>
              </a:ext>
            </a:extLst>
          </p:cNvPr>
          <p:cNvPicPr>
            <a:picLocks noChangeAspect="1"/>
          </p:cNvPicPr>
          <p:nvPr/>
        </p:nvPicPr>
        <p:blipFill>
          <a:blip r:embed="rId3"/>
          <a:stretch>
            <a:fillRect/>
          </a:stretch>
        </p:blipFill>
        <p:spPr>
          <a:xfrm>
            <a:off x="5422502" y="1417638"/>
            <a:ext cx="4834369" cy="3603826"/>
          </a:xfrm>
          <a:prstGeom prst="rect">
            <a:avLst/>
          </a:prstGeom>
        </p:spPr>
      </p:pic>
    </p:spTree>
    <p:extLst>
      <p:ext uri="{BB962C8B-B14F-4D97-AF65-F5344CB8AC3E}">
        <p14:creationId xmlns:p14="http://schemas.microsoft.com/office/powerpoint/2010/main" val="370791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5142-450C-4155-A184-AFF53F9E4CF1}"/>
              </a:ext>
            </a:extLst>
          </p:cNvPr>
          <p:cNvSpPr>
            <a:spLocks noGrp="1"/>
          </p:cNvSpPr>
          <p:nvPr>
            <p:ph type="title"/>
          </p:nvPr>
        </p:nvSpPr>
        <p:spPr/>
        <p:txBody>
          <a:bodyPr/>
          <a:lstStyle/>
          <a:p>
            <a:r>
              <a:rPr lang="en-US"/>
              <a:t>School Finance Contacts:</a:t>
            </a:r>
          </a:p>
        </p:txBody>
      </p:sp>
      <p:sp>
        <p:nvSpPr>
          <p:cNvPr id="3" name="Content Placeholder 2">
            <a:extLst>
              <a:ext uri="{FF2B5EF4-FFF2-40B4-BE49-F238E27FC236}">
                <a16:creationId xmlns:a16="http://schemas.microsoft.com/office/drawing/2014/main" id="{044B7D83-55E2-4B0C-8209-24954D36A174}"/>
              </a:ext>
            </a:extLst>
          </p:cNvPr>
          <p:cNvSpPr>
            <a:spLocks noGrp="1"/>
          </p:cNvSpPr>
          <p:nvPr>
            <p:ph idx="1"/>
          </p:nvPr>
        </p:nvSpPr>
        <p:spPr>
          <a:xfrm>
            <a:off x="457200" y="1143000"/>
            <a:ext cx="8229600" cy="4572000"/>
          </a:xfrm>
        </p:spPr>
        <p:txBody>
          <a:bodyPr/>
          <a:lstStyle/>
          <a:p>
            <a:r>
              <a:rPr lang="en-US" sz="2000">
                <a:ea typeface="+mn-lt"/>
                <a:cs typeface="+mn-lt"/>
              </a:rPr>
              <a:t>Tyler Backus</a:t>
            </a:r>
            <a:br>
              <a:rPr lang="en-US" sz="2000">
                <a:ea typeface="+mn-lt"/>
                <a:cs typeface="+mn-lt"/>
              </a:rPr>
            </a:br>
            <a:r>
              <a:rPr lang="en-US" sz="2000">
                <a:ea typeface="+mn-lt"/>
                <a:cs typeface="+mn-lt"/>
              </a:rPr>
              <a:t>School Finance Compliance Coordinator</a:t>
            </a:r>
            <a:br>
              <a:rPr lang="en-US" sz="2000">
                <a:ea typeface="+mn-lt"/>
                <a:cs typeface="+mn-lt"/>
              </a:rPr>
            </a:br>
            <a:r>
              <a:rPr lang="en-US" sz="2000">
                <a:ea typeface="+mn-lt"/>
                <a:cs typeface="+mn-lt"/>
              </a:rPr>
              <a:t>phone: 207-624-6635</a:t>
            </a:r>
            <a:br>
              <a:rPr lang="en-US" sz="2000">
                <a:ea typeface="+mn-lt"/>
                <a:cs typeface="+mn-lt"/>
              </a:rPr>
            </a:br>
            <a:r>
              <a:rPr lang="en-US" sz="2000">
                <a:ea typeface="+mn-lt"/>
                <a:cs typeface="+mn-lt"/>
                <a:hlinkClick r:id="rId2"/>
              </a:rPr>
              <a:t>tyler.backus@maine.gov</a:t>
            </a:r>
            <a:endParaRPr lang="en-US" sz="2000">
              <a:ea typeface="+mn-lt"/>
              <a:cs typeface="+mn-lt"/>
            </a:endParaRPr>
          </a:p>
          <a:p>
            <a:pPr>
              <a:spcBef>
                <a:spcPts val="1800"/>
              </a:spcBef>
            </a:pPr>
            <a:r>
              <a:rPr lang="en-US" sz="2000">
                <a:ea typeface="+mn-lt"/>
                <a:cs typeface="+mn-lt"/>
              </a:rPr>
              <a:t>Ida Batista</a:t>
            </a:r>
            <a:br>
              <a:rPr lang="en-US" sz="2000">
                <a:ea typeface="+mn-lt"/>
                <a:cs typeface="+mn-lt"/>
              </a:rPr>
            </a:br>
            <a:r>
              <a:rPr lang="en-US" sz="2000">
                <a:ea typeface="+mn-lt"/>
                <a:cs typeface="+mn-lt"/>
              </a:rPr>
              <a:t>School Finance Coordinator</a:t>
            </a:r>
            <a:br>
              <a:rPr lang="en-US" sz="2000">
                <a:ea typeface="+mn-lt"/>
                <a:cs typeface="+mn-lt"/>
              </a:rPr>
            </a:br>
            <a:r>
              <a:rPr lang="en-US" sz="2000">
                <a:ea typeface="+mn-lt"/>
                <a:cs typeface="+mn-lt"/>
              </a:rPr>
              <a:t>phone: 207-624-6795</a:t>
            </a:r>
            <a:br>
              <a:rPr lang="en-US" sz="2000">
                <a:ea typeface="+mn-lt"/>
                <a:cs typeface="+mn-lt"/>
              </a:rPr>
            </a:br>
            <a:r>
              <a:rPr lang="en-US" sz="2000">
                <a:ea typeface="+mn-lt"/>
                <a:cs typeface="+mn-lt"/>
                <a:hlinkClick r:id="rId3"/>
              </a:rPr>
              <a:t>ida.batista@maine.gov</a:t>
            </a:r>
            <a:endParaRPr lang="en-US" sz="2000">
              <a:ea typeface="+mn-lt"/>
              <a:cs typeface="+mn-lt"/>
            </a:endParaRPr>
          </a:p>
          <a:p>
            <a:pPr>
              <a:spcBef>
                <a:spcPts val="1800"/>
              </a:spcBef>
            </a:pPr>
            <a:r>
              <a:rPr lang="en-US" sz="2000">
                <a:ea typeface="+mn-lt"/>
                <a:cs typeface="+mn-lt"/>
              </a:rPr>
              <a:t>Paula Gravelle</a:t>
            </a:r>
            <a:br>
              <a:rPr lang="en-US" sz="2000">
                <a:ea typeface="+mn-lt"/>
                <a:cs typeface="+mn-lt"/>
              </a:rPr>
            </a:br>
            <a:r>
              <a:rPr lang="en-US" sz="2000">
                <a:ea typeface="+mn-lt"/>
                <a:cs typeface="+mn-lt"/>
              </a:rPr>
              <a:t>School Finance Manager</a:t>
            </a:r>
            <a:br>
              <a:rPr lang="en-US" sz="2000">
                <a:ea typeface="+mn-lt"/>
                <a:cs typeface="+mn-lt"/>
              </a:rPr>
            </a:br>
            <a:r>
              <a:rPr lang="en-US" sz="2000">
                <a:ea typeface="+mn-lt"/>
                <a:cs typeface="+mn-lt"/>
              </a:rPr>
              <a:t>phone: 207-624-6792</a:t>
            </a:r>
            <a:br>
              <a:rPr lang="en-US" sz="2000">
                <a:ea typeface="+mn-lt"/>
                <a:cs typeface="+mn-lt"/>
              </a:rPr>
            </a:br>
            <a:r>
              <a:rPr lang="en-US" sz="2000">
                <a:ea typeface="+mn-lt"/>
                <a:cs typeface="+mn-lt"/>
                <a:hlinkClick r:id="rId4"/>
              </a:rPr>
              <a:t>paula.b.gravelle@maine.gov</a:t>
            </a:r>
            <a:endParaRPr lang="en-US" sz="2000">
              <a:ea typeface="+mn-lt"/>
              <a:cs typeface="+mn-lt"/>
            </a:endParaRPr>
          </a:p>
          <a:p>
            <a:pPr>
              <a:spcBef>
                <a:spcPts val="1800"/>
              </a:spcBef>
            </a:pPr>
            <a:endParaRPr lang="en-US">
              <a:cs typeface="Arial"/>
            </a:endParaRPr>
          </a:p>
          <a:p>
            <a:endParaRPr lang="en-US"/>
          </a:p>
        </p:txBody>
      </p:sp>
    </p:spTree>
    <p:extLst>
      <p:ext uri="{BB962C8B-B14F-4D97-AF65-F5344CB8AC3E}">
        <p14:creationId xmlns:p14="http://schemas.microsoft.com/office/powerpoint/2010/main" val="2953749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F4094E0-2E78-4FB4-B0E9-147FACBF4B89}"/>
              </a:ext>
            </a:extLst>
          </p:cNvPr>
          <p:cNvSpPr>
            <a:spLocks noGrp="1" noChangeArrowheads="1"/>
          </p:cNvSpPr>
          <p:nvPr>
            <p:ph type="title"/>
          </p:nvPr>
        </p:nvSpPr>
        <p:spPr/>
        <p:txBody>
          <a:bodyPr/>
          <a:lstStyle/>
          <a:p>
            <a:pPr eaLnBrk="1" hangingPunct="1"/>
            <a:r>
              <a:rPr lang="en-US" altLang="en-US"/>
              <a:t>Because who doesn’t want to be on the beach with a flamingo!</a:t>
            </a:r>
          </a:p>
        </p:txBody>
      </p:sp>
      <p:pic>
        <p:nvPicPr>
          <p:cNvPr id="4101" name="Picture 5" descr="Flamingo on the beach : pics">
            <a:extLst>
              <a:ext uri="{FF2B5EF4-FFF2-40B4-BE49-F238E27FC236}">
                <a16:creationId xmlns:a16="http://schemas.microsoft.com/office/drawing/2014/main" id="{E91DAE02-ED2E-46B5-B13B-C40BCA6CA99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7315200"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B55E9-064A-4116-9831-108155961AD4}"/>
              </a:ext>
            </a:extLst>
          </p:cNvPr>
          <p:cNvSpPr>
            <a:spLocks noGrp="1"/>
          </p:cNvSpPr>
          <p:nvPr>
            <p:ph type="title"/>
          </p:nvPr>
        </p:nvSpPr>
        <p:spPr/>
        <p:txBody>
          <a:bodyPr/>
          <a:lstStyle/>
          <a:p>
            <a:r>
              <a:rPr lang="en-US"/>
              <a:t>CTE Funding Model </a:t>
            </a:r>
          </a:p>
        </p:txBody>
      </p:sp>
      <p:sp>
        <p:nvSpPr>
          <p:cNvPr id="3" name="Content Placeholder 2">
            <a:extLst>
              <a:ext uri="{FF2B5EF4-FFF2-40B4-BE49-F238E27FC236}">
                <a16:creationId xmlns:a16="http://schemas.microsoft.com/office/drawing/2014/main" id="{34018611-9F1F-4719-9DF4-927EA4B968CF}"/>
              </a:ext>
            </a:extLst>
          </p:cNvPr>
          <p:cNvSpPr>
            <a:spLocks noGrp="1"/>
          </p:cNvSpPr>
          <p:nvPr>
            <p:ph idx="1"/>
          </p:nvPr>
        </p:nvSpPr>
        <p:spPr>
          <a:xfrm>
            <a:off x="457200" y="1992923"/>
            <a:ext cx="8229600" cy="3581400"/>
          </a:xfrm>
        </p:spPr>
        <p:txBody>
          <a:bodyPr/>
          <a:lstStyle/>
          <a:p>
            <a:r>
              <a:rPr lang="en-US"/>
              <a:t>Present since FY2019</a:t>
            </a:r>
          </a:p>
          <a:p>
            <a:r>
              <a:rPr lang="en-US" b="1"/>
              <a:t>Cost model</a:t>
            </a:r>
          </a:p>
          <a:p>
            <a:r>
              <a:rPr lang="en-US"/>
              <a:t>Evolving </a:t>
            </a:r>
          </a:p>
          <a:p>
            <a:pPr lvl="1"/>
            <a:r>
              <a:rPr lang="en-US"/>
              <a:t>Transition Period for Hold Harmless to the previous model through FY 2023</a:t>
            </a:r>
          </a:p>
          <a:p>
            <a:r>
              <a:rPr lang="en-US"/>
              <a:t>Currently under review by MEPRI – preliminary report will be submitted to the Commissioner  this summer.</a:t>
            </a:r>
          </a:p>
          <a:p>
            <a:endParaRPr lang="en-US"/>
          </a:p>
        </p:txBody>
      </p:sp>
    </p:spTree>
    <p:extLst>
      <p:ext uri="{BB962C8B-B14F-4D97-AF65-F5344CB8AC3E}">
        <p14:creationId xmlns:p14="http://schemas.microsoft.com/office/powerpoint/2010/main" val="409656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7A95-EEC8-4A4D-B57B-76A4C7E6EC5E}"/>
              </a:ext>
            </a:extLst>
          </p:cNvPr>
          <p:cNvSpPr>
            <a:spLocks noGrp="1"/>
          </p:cNvSpPr>
          <p:nvPr>
            <p:ph type="title"/>
          </p:nvPr>
        </p:nvSpPr>
        <p:spPr/>
        <p:txBody>
          <a:bodyPr/>
          <a:lstStyle/>
          <a:p>
            <a:r>
              <a:rPr lang="en-US"/>
              <a:t>Transition Period – Hold Harmless</a:t>
            </a:r>
          </a:p>
        </p:txBody>
      </p:sp>
      <p:sp>
        <p:nvSpPr>
          <p:cNvPr id="3" name="Content Placeholder 2">
            <a:extLst>
              <a:ext uri="{FF2B5EF4-FFF2-40B4-BE49-F238E27FC236}">
                <a16:creationId xmlns:a16="http://schemas.microsoft.com/office/drawing/2014/main" id="{6751C24E-0896-4FEA-B3C5-6958B2B9AA6E}"/>
              </a:ext>
            </a:extLst>
          </p:cNvPr>
          <p:cNvSpPr>
            <a:spLocks noGrp="1"/>
          </p:cNvSpPr>
          <p:nvPr>
            <p:ph idx="1"/>
          </p:nvPr>
        </p:nvSpPr>
        <p:spPr>
          <a:xfrm>
            <a:off x="457200" y="1657534"/>
            <a:ext cx="8229600" cy="2295428"/>
          </a:xfrm>
        </p:spPr>
        <p:txBody>
          <a:bodyPr/>
          <a:lstStyle/>
          <a:p>
            <a:r>
              <a:rPr lang="en-US"/>
              <a:t>Model Allocation Compared to Inflated Actual Expenditures (Hold Harmless to previous model)</a:t>
            </a:r>
          </a:p>
          <a:p>
            <a:pPr lvl="1"/>
            <a:r>
              <a:rPr lang="en-US"/>
              <a:t>Ends in FY23</a:t>
            </a:r>
            <a:endParaRPr lang="en-US">
              <a:cs typeface="Arial"/>
            </a:endParaRPr>
          </a:p>
          <a:p>
            <a:pPr lvl="1"/>
            <a:r>
              <a:rPr lang="en-US"/>
              <a:t>Provides time for CTE schools not in alignment with the model to transition</a:t>
            </a:r>
          </a:p>
          <a:p>
            <a:pPr lvl="1"/>
            <a:endParaRPr lang="en-US"/>
          </a:p>
        </p:txBody>
      </p:sp>
      <p:pic>
        <p:nvPicPr>
          <p:cNvPr id="7" name="Picture 7" descr="TransitionPeriod_2.png">
            <a:extLst>
              <a:ext uri="{FF2B5EF4-FFF2-40B4-BE49-F238E27FC236}">
                <a16:creationId xmlns:a16="http://schemas.microsoft.com/office/drawing/2014/main" id="{9C1817A7-8AAB-44D8-922D-D41F42129D37}"/>
              </a:ext>
            </a:extLst>
          </p:cNvPr>
          <p:cNvPicPr>
            <a:picLocks noChangeAspect="1"/>
          </p:cNvPicPr>
          <p:nvPr/>
        </p:nvPicPr>
        <p:blipFill>
          <a:blip r:embed="rId3"/>
          <a:stretch>
            <a:fillRect/>
          </a:stretch>
        </p:blipFill>
        <p:spPr>
          <a:xfrm>
            <a:off x="4017484" y="4126872"/>
            <a:ext cx="4928212" cy="2469340"/>
          </a:xfrm>
          <a:prstGeom prst="rect">
            <a:avLst/>
          </a:prstGeom>
        </p:spPr>
      </p:pic>
    </p:spTree>
    <p:extLst>
      <p:ext uri="{BB962C8B-B14F-4D97-AF65-F5344CB8AC3E}">
        <p14:creationId xmlns:p14="http://schemas.microsoft.com/office/powerpoint/2010/main" val="4047933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D4FB3-972B-4D83-987F-66B0D4B53733}"/>
              </a:ext>
            </a:extLst>
          </p:cNvPr>
          <p:cNvSpPr>
            <a:spLocks noGrp="1"/>
          </p:cNvSpPr>
          <p:nvPr>
            <p:ph type="title"/>
          </p:nvPr>
        </p:nvSpPr>
        <p:spPr/>
        <p:txBody>
          <a:bodyPr/>
          <a:lstStyle/>
          <a:p>
            <a:r>
              <a:rPr lang="en-US"/>
              <a:t>Funding Level</a:t>
            </a:r>
          </a:p>
        </p:txBody>
      </p:sp>
      <p:sp>
        <p:nvSpPr>
          <p:cNvPr id="3" name="Content Placeholder 2">
            <a:extLst>
              <a:ext uri="{FF2B5EF4-FFF2-40B4-BE49-F238E27FC236}">
                <a16:creationId xmlns:a16="http://schemas.microsoft.com/office/drawing/2014/main" id="{B7B0357A-8CDD-45C3-8179-D8A98394604D}"/>
              </a:ext>
            </a:extLst>
          </p:cNvPr>
          <p:cNvSpPr>
            <a:spLocks noGrp="1"/>
          </p:cNvSpPr>
          <p:nvPr>
            <p:ph idx="1"/>
          </p:nvPr>
        </p:nvSpPr>
        <p:spPr/>
        <p:txBody>
          <a:bodyPr/>
          <a:lstStyle/>
          <a:p>
            <a:r>
              <a:rPr lang="en-US"/>
              <a:t>FY22 - $58.1 Million for existing and new programs at Maine’s 27 CTE Centers and Regions; increase of $1.594 million over FY 2021.</a:t>
            </a:r>
          </a:p>
          <a:p>
            <a:r>
              <a:rPr lang="en-US"/>
              <a:t>State side funds only – no required local share</a:t>
            </a:r>
          </a:p>
          <a:p>
            <a:r>
              <a:rPr lang="en-US"/>
              <a:t>CTE model is blind (no recognition of or adjustments to allocations) to funds from other revenue sources (i.e. local assessments, grants, private donations, etc.)</a:t>
            </a:r>
          </a:p>
        </p:txBody>
      </p:sp>
    </p:spTree>
    <p:extLst>
      <p:ext uri="{BB962C8B-B14F-4D97-AF65-F5344CB8AC3E}">
        <p14:creationId xmlns:p14="http://schemas.microsoft.com/office/powerpoint/2010/main" val="1210780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002"/>
          </a:xfrm>
        </p:spPr>
        <p:txBody>
          <a:bodyPr/>
          <a:lstStyle/>
          <a:p>
            <a:r>
              <a:rPr lang="en-US" sz="2400"/>
              <a:t>The EPS Pie - State and Local Shares</a:t>
            </a:r>
          </a:p>
        </p:txBody>
      </p:sp>
      <p:sp>
        <p:nvSpPr>
          <p:cNvPr id="4" name="Slide Number Placeholder 3">
            <a:extLst>
              <a:ext uri="{FF2B5EF4-FFF2-40B4-BE49-F238E27FC236}">
                <a16:creationId xmlns:a16="http://schemas.microsoft.com/office/drawing/2014/main" id="{88565220-FC95-414C-91B5-E2FE5F7DA498}"/>
              </a:ext>
            </a:extLst>
          </p:cNvPr>
          <p:cNvSpPr>
            <a:spLocks noGrp="1"/>
          </p:cNvSpPr>
          <p:nvPr>
            <p:ph type="sldNum" sz="quarter" idx="11"/>
          </p:nvPr>
        </p:nvSpPr>
        <p:spPr/>
        <p:txBody>
          <a:bodyPr/>
          <a:lstStyle/>
          <a:p>
            <a:fld id="{71F71E2C-AEBB-45D6-9F99-7B33E202CE70}" type="slidenum">
              <a:rPr lang="en-US" altLang="en-US" smtClean="0"/>
              <a:pPr/>
              <a:t>6</a:t>
            </a:fld>
            <a:endParaRPr lang="en-US" altLang="en-US"/>
          </a:p>
        </p:txBody>
      </p:sp>
      <p:sp>
        <p:nvSpPr>
          <p:cNvPr id="7" name="TextBox 6">
            <a:extLst>
              <a:ext uri="{FF2B5EF4-FFF2-40B4-BE49-F238E27FC236}">
                <a16:creationId xmlns:a16="http://schemas.microsoft.com/office/drawing/2014/main" id="{7151B414-1D0F-4EC4-8A70-8A551B858013}"/>
              </a:ext>
            </a:extLst>
          </p:cNvPr>
          <p:cNvSpPr txBox="1"/>
          <p:nvPr/>
        </p:nvSpPr>
        <p:spPr>
          <a:xfrm>
            <a:off x="880613" y="1048306"/>
            <a:ext cx="6781800" cy="369332"/>
          </a:xfrm>
          <a:prstGeom prst="rect">
            <a:avLst/>
          </a:prstGeom>
          <a:noFill/>
        </p:spPr>
        <p:txBody>
          <a:bodyPr wrap="square" rtlCol="0">
            <a:spAutoFit/>
          </a:bodyPr>
          <a:lstStyle/>
          <a:p>
            <a:r>
              <a:rPr lang="en-US"/>
              <a:t>Total Cost of Education FY 22 EPS Calculation = $2,385,685,974</a:t>
            </a:r>
          </a:p>
        </p:txBody>
      </p:sp>
      <p:sp>
        <p:nvSpPr>
          <p:cNvPr id="9" name="TextBox 8">
            <a:extLst>
              <a:ext uri="{FF2B5EF4-FFF2-40B4-BE49-F238E27FC236}">
                <a16:creationId xmlns:a16="http://schemas.microsoft.com/office/drawing/2014/main" id="{D9B53D2D-1236-48DC-9E03-874A266976D7}"/>
              </a:ext>
            </a:extLst>
          </p:cNvPr>
          <p:cNvSpPr txBox="1"/>
          <p:nvPr/>
        </p:nvSpPr>
        <p:spPr>
          <a:xfrm>
            <a:off x="1371600" y="5555063"/>
            <a:ext cx="6781800" cy="369332"/>
          </a:xfrm>
          <a:prstGeom prst="rect">
            <a:avLst/>
          </a:prstGeom>
          <a:noFill/>
        </p:spPr>
        <p:txBody>
          <a:bodyPr wrap="square" rtlCol="0">
            <a:spAutoFit/>
          </a:bodyPr>
          <a:lstStyle/>
          <a:p>
            <a:r>
              <a:rPr lang="en-US"/>
              <a:t>FY 22 State Appropriation for Education = $1,236,415,357</a:t>
            </a:r>
          </a:p>
        </p:txBody>
      </p:sp>
      <p:pic>
        <p:nvPicPr>
          <p:cNvPr id="5" name="Picture 5">
            <a:extLst>
              <a:ext uri="{FF2B5EF4-FFF2-40B4-BE49-F238E27FC236}">
                <a16:creationId xmlns:a16="http://schemas.microsoft.com/office/drawing/2014/main" id="{663E92A0-CAEE-40B0-9B27-D92D1828C5F6}"/>
              </a:ext>
            </a:extLst>
          </p:cNvPr>
          <p:cNvPicPr>
            <a:picLocks noChangeAspect="1"/>
          </p:cNvPicPr>
          <p:nvPr/>
        </p:nvPicPr>
        <p:blipFill>
          <a:blip r:embed="rId3"/>
          <a:stretch>
            <a:fillRect/>
          </a:stretch>
        </p:blipFill>
        <p:spPr>
          <a:xfrm>
            <a:off x="1586156" y="1455560"/>
            <a:ext cx="5868613" cy="4007483"/>
          </a:xfrm>
          <a:prstGeom prst="rect">
            <a:avLst/>
          </a:prstGeom>
        </p:spPr>
      </p:pic>
    </p:spTree>
    <p:extLst>
      <p:ext uri="{BB962C8B-B14F-4D97-AF65-F5344CB8AC3E}">
        <p14:creationId xmlns:p14="http://schemas.microsoft.com/office/powerpoint/2010/main" val="885919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40976-BD53-4A5D-B4FF-0F0BAA20417C}"/>
              </a:ext>
            </a:extLst>
          </p:cNvPr>
          <p:cNvSpPr>
            <a:spLocks noGrp="1"/>
          </p:cNvSpPr>
          <p:nvPr>
            <p:ph type="title"/>
          </p:nvPr>
        </p:nvSpPr>
        <p:spPr/>
        <p:txBody>
          <a:bodyPr/>
          <a:lstStyle/>
          <a:p>
            <a:r>
              <a:rPr lang="en-US"/>
              <a:t>CTE Funding Model – Data Inputs</a:t>
            </a:r>
          </a:p>
        </p:txBody>
      </p:sp>
      <p:sp>
        <p:nvSpPr>
          <p:cNvPr id="3" name="Content Placeholder 2">
            <a:extLst>
              <a:ext uri="{FF2B5EF4-FFF2-40B4-BE49-F238E27FC236}">
                <a16:creationId xmlns:a16="http://schemas.microsoft.com/office/drawing/2014/main" id="{35979E2A-A775-4819-B845-53B4D02D39E4}"/>
              </a:ext>
            </a:extLst>
          </p:cNvPr>
          <p:cNvSpPr>
            <a:spLocks noGrp="1"/>
          </p:cNvSpPr>
          <p:nvPr>
            <p:ph idx="1"/>
          </p:nvPr>
        </p:nvSpPr>
        <p:spPr>
          <a:xfrm>
            <a:off x="223405" y="1600200"/>
            <a:ext cx="8463395" cy="4114800"/>
          </a:xfrm>
        </p:spPr>
        <p:txBody>
          <a:bodyPr/>
          <a:lstStyle/>
          <a:p>
            <a:r>
              <a:rPr lang="en-US"/>
              <a:t>Student Enrollment</a:t>
            </a:r>
          </a:p>
          <a:p>
            <a:pPr lvl="1"/>
            <a:r>
              <a:rPr lang="en-US"/>
              <a:t>School and Program</a:t>
            </a:r>
          </a:p>
          <a:p>
            <a:pPr lvl="1"/>
            <a:r>
              <a:rPr lang="en-US"/>
              <a:t>October 1 count</a:t>
            </a:r>
          </a:p>
          <a:p>
            <a:pPr lvl="1"/>
            <a:r>
              <a:rPr lang="en-US"/>
              <a:t>3 Year Average</a:t>
            </a:r>
          </a:p>
          <a:p>
            <a:r>
              <a:rPr lang="en-US"/>
              <a:t>Programs</a:t>
            </a:r>
          </a:p>
          <a:p>
            <a:pPr lvl="1"/>
            <a:r>
              <a:rPr lang="en-US"/>
              <a:t>Number &amp; Type Approved By October 15</a:t>
            </a:r>
          </a:p>
          <a:p>
            <a:r>
              <a:rPr lang="en-US"/>
              <a:t>Sq. Footage</a:t>
            </a:r>
          </a:p>
          <a:p>
            <a:pPr lvl="1"/>
            <a:r>
              <a:rPr lang="en-US"/>
              <a:t>Self-reported by November 30</a:t>
            </a:r>
          </a:p>
        </p:txBody>
      </p:sp>
      <p:pic>
        <p:nvPicPr>
          <p:cNvPr id="4" name="Picture 4" descr="Funding Model_3.png">
            <a:extLst>
              <a:ext uri="{FF2B5EF4-FFF2-40B4-BE49-F238E27FC236}">
                <a16:creationId xmlns:a16="http://schemas.microsoft.com/office/drawing/2014/main" id="{1875D30B-F6ED-47B8-88A5-1018336149E8}"/>
              </a:ext>
            </a:extLst>
          </p:cNvPr>
          <p:cNvPicPr>
            <a:picLocks noChangeAspect="1"/>
          </p:cNvPicPr>
          <p:nvPr/>
        </p:nvPicPr>
        <p:blipFill>
          <a:blip r:embed="rId3"/>
          <a:stretch>
            <a:fillRect/>
          </a:stretch>
        </p:blipFill>
        <p:spPr>
          <a:xfrm>
            <a:off x="6745803" y="1534035"/>
            <a:ext cx="1677046" cy="4180965"/>
          </a:xfrm>
          <a:prstGeom prst="rect">
            <a:avLst/>
          </a:prstGeom>
        </p:spPr>
      </p:pic>
    </p:spTree>
    <p:extLst>
      <p:ext uri="{BB962C8B-B14F-4D97-AF65-F5344CB8AC3E}">
        <p14:creationId xmlns:p14="http://schemas.microsoft.com/office/powerpoint/2010/main" val="2775009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9289A-FD38-4667-A67A-3F8C1D20E3A1}"/>
              </a:ext>
            </a:extLst>
          </p:cNvPr>
          <p:cNvSpPr>
            <a:spLocks noGrp="1"/>
          </p:cNvSpPr>
          <p:nvPr>
            <p:ph type="title"/>
          </p:nvPr>
        </p:nvSpPr>
        <p:spPr>
          <a:xfrm>
            <a:off x="152400" y="274638"/>
            <a:ext cx="8763000" cy="1143000"/>
          </a:xfrm>
        </p:spPr>
        <p:txBody>
          <a:bodyPr/>
          <a:lstStyle/>
          <a:p>
            <a:r>
              <a:rPr lang="en-US"/>
              <a:t>CTE Funding Model - Five Components</a:t>
            </a:r>
          </a:p>
        </p:txBody>
      </p:sp>
      <p:sp>
        <p:nvSpPr>
          <p:cNvPr id="3" name="Content Placeholder 2">
            <a:extLst>
              <a:ext uri="{FF2B5EF4-FFF2-40B4-BE49-F238E27FC236}">
                <a16:creationId xmlns:a16="http://schemas.microsoft.com/office/drawing/2014/main" id="{81C5D38A-3A09-4E09-B13A-318B95344EF4}"/>
              </a:ext>
            </a:extLst>
          </p:cNvPr>
          <p:cNvSpPr>
            <a:spLocks noGrp="1"/>
          </p:cNvSpPr>
          <p:nvPr>
            <p:ph idx="1"/>
          </p:nvPr>
        </p:nvSpPr>
        <p:spPr>
          <a:xfrm>
            <a:off x="419100" y="2057400"/>
            <a:ext cx="8229600" cy="3657600"/>
          </a:xfrm>
        </p:spPr>
        <p:txBody>
          <a:bodyPr/>
          <a:lstStyle/>
          <a:p>
            <a:r>
              <a:rPr lang="en-US"/>
              <a:t>Instruction</a:t>
            </a:r>
          </a:p>
          <a:p>
            <a:r>
              <a:rPr lang="en-US"/>
              <a:t>Central Administration</a:t>
            </a:r>
          </a:p>
          <a:p>
            <a:r>
              <a:rPr lang="en-US"/>
              <a:t>Operations &amp; Maintenance</a:t>
            </a:r>
          </a:p>
          <a:p>
            <a:r>
              <a:rPr lang="en-US"/>
              <a:t>Supplies </a:t>
            </a:r>
          </a:p>
          <a:p>
            <a:r>
              <a:rPr lang="en-US"/>
              <a:t>Student and Staff Supports</a:t>
            </a:r>
          </a:p>
          <a:p>
            <a:endParaRPr lang="en-US"/>
          </a:p>
        </p:txBody>
      </p:sp>
      <p:pic>
        <p:nvPicPr>
          <p:cNvPr id="7" name="Picture 7">
            <a:extLst>
              <a:ext uri="{FF2B5EF4-FFF2-40B4-BE49-F238E27FC236}">
                <a16:creationId xmlns:a16="http://schemas.microsoft.com/office/drawing/2014/main" id="{7A701178-0B5C-48AA-A5A6-E85CC45AC014}"/>
              </a:ext>
            </a:extLst>
          </p:cNvPr>
          <p:cNvPicPr>
            <a:picLocks noChangeAspect="1"/>
          </p:cNvPicPr>
          <p:nvPr/>
        </p:nvPicPr>
        <p:blipFill>
          <a:blip r:embed="rId3"/>
          <a:stretch>
            <a:fillRect/>
          </a:stretch>
        </p:blipFill>
        <p:spPr>
          <a:xfrm>
            <a:off x="5537037" y="1564396"/>
            <a:ext cx="1209734" cy="4114800"/>
          </a:xfrm>
          <a:prstGeom prst="rect">
            <a:avLst/>
          </a:prstGeom>
        </p:spPr>
      </p:pic>
      <p:pic>
        <p:nvPicPr>
          <p:cNvPr id="8" name="Picture 8">
            <a:extLst>
              <a:ext uri="{FF2B5EF4-FFF2-40B4-BE49-F238E27FC236}">
                <a16:creationId xmlns:a16="http://schemas.microsoft.com/office/drawing/2014/main" id="{54019501-D1AA-4CF8-9859-0DFB9B994154}"/>
              </a:ext>
            </a:extLst>
          </p:cNvPr>
          <p:cNvPicPr>
            <a:picLocks noChangeAspect="1"/>
          </p:cNvPicPr>
          <p:nvPr/>
        </p:nvPicPr>
        <p:blipFill>
          <a:blip r:embed="rId4"/>
          <a:stretch>
            <a:fillRect/>
          </a:stretch>
        </p:blipFill>
        <p:spPr>
          <a:xfrm>
            <a:off x="7008446" y="1564395"/>
            <a:ext cx="1204746" cy="4114800"/>
          </a:xfrm>
          <a:prstGeom prst="rect">
            <a:avLst/>
          </a:prstGeom>
        </p:spPr>
      </p:pic>
      <p:pic>
        <p:nvPicPr>
          <p:cNvPr id="12" name="Picture 12" descr="Supplies.png">
            <a:extLst>
              <a:ext uri="{FF2B5EF4-FFF2-40B4-BE49-F238E27FC236}">
                <a16:creationId xmlns:a16="http://schemas.microsoft.com/office/drawing/2014/main" id="{B15181B2-540B-4D52-8388-66D1A31B0E82}"/>
              </a:ext>
            </a:extLst>
          </p:cNvPr>
          <p:cNvPicPr>
            <a:picLocks noChangeAspect="1"/>
          </p:cNvPicPr>
          <p:nvPr/>
        </p:nvPicPr>
        <p:blipFill>
          <a:blip r:embed="rId5"/>
          <a:stretch>
            <a:fillRect/>
          </a:stretch>
        </p:blipFill>
        <p:spPr>
          <a:xfrm rot="-3900000">
            <a:off x="7290331" y="3994430"/>
            <a:ext cx="643455" cy="878711"/>
          </a:xfrm>
          <a:prstGeom prst="rect">
            <a:avLst/>
          </a:prstGeom>
        </p:spPr>
      </p:pic>
      <p:pic>
        <p:nvPicPr>
          <p:cNvPr id="13" name="Picture 13" descr="Admin.png">
            <a:extLst>
              <a:ext uri="{FF2B5EF4-FFF2-40B4-BE49-F238E27FC236}">
                <a16:creationId xmlns:a16="http://schemas.microsoft.com/office/drawing/2014/main" id="{10ABF030-626B-4FB7-95F1-3E68DD142BCC}"/>
              </a:ext>
            </a:extLst>
          </p:cNvPr>
          <p:cNvPicPr>
            <a:picLocks noChangeAspect="1"/>
          </p:cNvPicPr>
          <p:nvPr/>
        </p:nvPicPr>
        <p:blipFill>
          <a:blip r:embed="rId6"/>
          <a:stretch>
            <a:fillRect/>
          </a:stretch>
        </p:blipFill>
        <p:spPr>
          <a:xfrm>
            <a:off x="7037942" y="2477754"/>
            <a:ext cx="1154935" cy="552923"/>
          </a:xfrm>
          <a:prstGeom prst="rect">
            <a:avLst/>
          </a:prstGeom>
        </p:spPr>
      </p:pic>
      <p:pic>
        <p:nvPicPr>
          <p:cNvPr id="14" name="Picture 14" descr="Instruction.png">
            <a:extLst>
              <a:ext uri="{FF2B5EF4-FFF2-40B4-BE49-F238E27FC236}">
                <a16:creationId xmlns:a16="http://schemas.microsoft.com/office/drawing/2014/main" id="{7A83E63C-1667-4381-86AE-713FF36CC8B1}"/>
              </a:ext>
            </a:extLst>
          </p:cNvPr>
          <p:cNvPicPr>
            <a:picLocks noChangeAspect="1"/>
          </p:cNvPicPr>
          <p:nvPr/>
        </p:nvPicPr>
        <p:blipFill>
          <a:blip r:embed="rId7"/>
          <a:stretch>
            <a:fillRect/>
          </a:stretch>
        </p:blipFill>
        <p:spPr>
          <a:xfrm>
            <a:off x="5697556" y="1790880"/>
            <a:ext cx="907057" cy="898433"/>
          </a:xfrm>
          <a:prstGeom prst="rect">
            <a:avLst/>
          </a:prstGeom>
        </p:spPr>
      </p:pic>
      <p:pic>
        <p:nvPicPr>
          <p:cNvPr id="15" name="Picture 15" descr="Operations.png">
            <a:extLst>
              <a:ext uri="{FF2B5EF4-FFF2-40B4-BE49-F238E27FC236}">
                <a16:creationId xmlns:a16="http://schemas.microsoft.com/office/drawing/2014/main" id="{BF702B04-4CCD-4EB3-B884-802B59C3B11F}"/>
              </a:ext>
            </a:extLst>
          </p:cNvPr>
          <p:cNvPicPr>
            <a:picLocks noChangeAspect="1"/>
          </p:cNvPicPr>
          <p:nvPr/>
        </p:nvPicPr>
        <p:blipFill>
          <a:blip r:embed="rId8"/>
          <a:stretch>
            <a:fillRect/>
          </a:stretch>
        </p:blipFill>
        <p:spPr>
          <a:xfrm>
            <a:off x="5758608" y="3183071"/>
            <a:ext cx="757410" cy="776460"/>
          </a:xfrm>
          <a:prstGeom prst="rect">
            <a:avLst/>
          </a:prstGeom>
        </p:spPr>
      </p:pic>
      <p:pic>
        <p:nvPicPr>
          <p:cNvPr id="16" name="Picture 16" descr="Support.png">
            <a:extLst>
              <a:ext uri="{FF2B5EF4-FFF2-40B4-BE49-F238E27FC236}">
                <a16:creationId xmlns:a16="http://schemas.microsoft.com/office/drawing/2014/main" id="{8DCB8563-306C-497C-B282-CBAD07762C51}"/>
              </a:ext>
            </a:extLst>
          </p:cNvPr>
          <p:cNvPicPr>
            <a:picLocks noChangeAspect="1"/>
          </p:cNvPicPr>
          <p:nvPr/>
        </p:nvPicPr>
        <p:blipFill>
          <a:blip r:embed="rId9"/>
          <a:stretch>
            <a:fillRect/>
          </a:stretch>
        </p:blipFill>
        <p:spPr>
          <a:xfrm>
            <a:off x="3897075" y="3355511"/>
            <a:ext cx="5699392" cy="3213941"/>
          </a:xfrm>
          <a:prstGeom prst="rect">
            <a:avLst/>
          </a:prstGeom>
        </p:spPr>
      </p:pic>
    </p:spTree>
    <p:extLst>
      <p:ext uri="{BB962C8B-B14F-4D97-AF65-F5344CB8AC3E}">
        <p14:creationId xmlns:p14="http://schemas.microsoft.com/office/powerpoint/2010/main" val="288809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471A4-09C0-448D-B275-F77F4A5A54BB}"/>
              </a:ext>
            </a:extLst>
          </p:cNvPr>
          <p:cNvSpPr>
            <a:spLocks noGrp="1"/>
          </p:cNvSpPr>
          <p:nvPr>
            <p:ph type="title"/>
          </p:nvPr>
        </p:nvSpPr>
        <p:spPr/>
        <p:txBody>
          <a:bodyPr/>
          <a:lstStyle/>
          <a:p>
            <a:r>
              <a:rPr lang="en-US">
                <a:cs typeface="Arial"/>
              </a:rPr>
              <a:t>Items Not Included in the CTE Model</a:t>
            </a:r>
            <a:endParaRPr lang="en-US"/>
          </a:p>
        </p:txBody>
      </p:sp>
      <p:sp>
        <p:nvSpPr>
          <p:cNvPr id="3" name="Content Placeholder 2">
            <a:extLst>
              <a:ext uri="{FF2B5EF4-FFF2-40B4-BE49-F238E27FC236}">
                <a16:creationId xmlns:a16="http://schemas.microsoft.com/office/drawing/2014/main" id="{B5BE2F38-9BC5-4720-98C2-A84B0ED01B35}"/>
              </a:ext>
            </a:extLst>
          </p:cNvPr>
          <p:cNvSpPr>
            <a:spLocks noGrp="1"/>
          </p:cNvSpPr>
          <p:nvPr>
            <p:ph idx="1"/>
          </p:nvPr>
        </p:nvSpPr>
        <p:spPr/>
        <p:txBody>
          <a:bodyPr/>
          <a:lstStyle/>
          <a:p>
            <a:r>
              <a:rPr lang="en-US" sz="3200">
                <a:cs typeface="Arial"/>
              </a:rPr>
              <a:t>Equipment</a:t>
            </a:r>
          </a:p>
          <a:p>
            <a:r>
              <a:rPr lang="en-US" sz="3200">
                <a:cs typeface="Arial"/>
              </a:rPr>
              <a:t>Major capital and debt service</a:t>
            </a:r>
          </a:p>
          <a:p>
            <a:r>
              <a:rPr lang="en-US" sz="3200">
                <a:cs typeface="Arial"/>
              </a:rPr>
              <a:t>Transportation (to and from the CTE school by the CTE School)</a:t>
            </a:r>
          </a:p>
          <a:p>
            <a:endParaRPr lang="en-US">
              <a:cs typeface="Arial"/>
            </a:endParaRPr>
          </a:p>
          <a:p>
            <a:endParaRPr lang="en-US">
              <a:cs typeface="Arial"/>
            </a:endParaRPr>
          </a:p>
        </p:txBody>
      </p:sp>
      <p:pic>
        <p:nvPicPr>
          <p:cNvPr id="4" name="Picture 4">
            <a:extLst>
              <a:ext uri="{FF2B5EF4-FFF2-40B4-BE49-F238E27FC236}">
                <a16:creationId xmlns:a16="http://schemas.microsoft.com/office/drawing/2014/main" id="{71121180-066F-4601-B851-906D9A4FE1F1}"/>
              </a:ext>
            </a:extLst>
          </p:cNvPr>
          <p:cNvPicPr>
            <a:picLocks noChangeAspect="1"/>
          </p:cNvPicPr>
          <p:nvPr/>
        </p:nvPicPr>
        <p:blipFill rotWithShape="1">
          <a:blip r:embed="rId3"/>
          <a:srcRect l="7742" t="10869" r="7097" b="19779"/>
          <a:stretch/>
        </p:blipFill>
        <p:spPr>
          <a:xfrm>
            <a:off x="6147758" y="3787973"/>
            <a:ext cx="2182911" cy="2120871"/>
          </a:xfrm>
          <a:prstGeom prst="rect">
            <a:avLst/>
          </a:prstGeom>
        </p:spPr>
      </p:pic>
      <p:pic>
        <p:nvPicPr>
          <p:cNvPr id="5" name="Picture 5">
            <a:extLst>
              <a:ext uri="{FF2B5EF4-FFF2-40B4-BE49-F238E27FC236}">
                <a16:creationId xmlns:a16="http://schemas.microsoft.com/office/drawing/2014/main" id="{1325E712-F86A-4CB5-8E33-73EB4842CE4C}"/>
              </a:ext>
            </a:extLst>
          </p:cNvPr>
          <p:cNvPicPr>
            <a:picLocks noChangeAspect="1"/>
          </p:cNvPicPr>
          <p:nvPr/>
        </p:nvPicPr>
        <p:blipFill>
          <a:blip r:embed="rId4"/>
          <a:stretch>
            <a:fillRect/>
          </a:stretch>
        </p:blipFill>
        <p:spPr>
          <a:xfrm>
            <a:off x="3484582" y="3791891"/>
            <a:ext cx="2395808" cy="2130006"/>
          </a:xfrm>
          <a:prstGeom prst="rect">
            <a:avLst/>
          </a:prstGeom>
        </p:spPr>
      </p:pic>
      <p:pic>
        <p:nvPicPr>
          <p:cNvPr id="7" name="Picture 7">
            <a:extLst>
              <a:ext uri="{FF2B5EF4-FFF2-40B4-BE49-F238E27FC236}">
                <a16:creationId xmlns:a16="http://schemas.microsoft.com/office/drawing/2014/main" id="{B0F05F8E-0E81-455A-B402-8BFC0CAA4018}"/>
              </a:ext>
            </a:extLst>
          </p:cNvPr>
          <p:cNvPicPr>
            <a:picLocks noChangeAspect="1"/>
          </p:cNvPicPr>
          <p:nvPr/>
        </p:nvPicPr>
        <p:blipFill rotWithShape="1">
          <a:blip r:embed="rId5"/>
          <a:srcRect t="717" r="1117" b="4301"/>
          <a:stretch/>
        </p:blipFill>
        <p:spPr>
          <a:xfrm>
            <a:off x="1167911" y="3791891"/>
            <a:ext cx="2072096" cy="2071775"/>
          </a:xfrm>
          <a:prstGeom prst="rect">
            <a:avLst/>
          </a:prstGeom>
        </p:spPr>
      </p:pic>
    </p:spTree>
    <p:extLst>
      <p:ext uri="{BB962C8B-B14F-4D97-AF65-F5344CB8AC3E}">
        <p14:creationId xmlns:p14="http://schemas.microsoft.com/office/powerpoint/2010/main" val="4118208703"/>
      </p:ext>
    </p:extLst>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162C40"/>
      </a:dk2>
      <a:lt2>
        <a:srgbClr val="274F73"/>
      </a:lt2>
      <a:accent1>
        <a:srgbClr val="BBE0E3"/>
      </a:accent1>
      <a:accent2>
        <a:srgbClr val="162C40"/>
      </a:accent2>
      <a:accent3>
        <a:srgbClr val="FFFFFF"/>
      </a:accent3>
      <a:accent4>
        <a:srgbClr val="000000"/>
      </a:accent4>
      <a:accent5>
        <a:srgbClr val="DAEDEF"/>
      </a:accent5>
      <a:accent6>
        <a:srgbClr val="132739"/>
      </a:accent6>
      <a:hlink>
        <a:srgbClr val="274F73"/>
      </a:hlink>
      <a:folHlink>
        <a:srgbClr val="8A2E1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62C40"/>
        </a:dk2>
        <a:lt2>
          <a:srgbClr val="274F73"/>
        </a:lt2>
        <a:accent1>
          <a:srgbClr val="BBE0E3"/>
        </a:accent1>
        <a:accent2>
          <a:srgbClr val="162C40"/>
        </a:accent2>
        <a:accent3>
          <a:srgbClr val="FFFFFF"/>
        </a:accent3>
        <a:accent4>
          <a:srgbClr val="000000"/>
        </a:accent4>
        <a:accent5>
          <a:srgbClr val="DAEDEF"/>
        </a:accent5>
        <a:accent6>
          <a:srgbClr val="132739"/>
        </a:accent6>
        <a:hlink>
          <a:srgbClr val="274F73"/>
        </a:hlink>
        <a:folHlink>
          <a:srgbClr val="8A2E1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DOE-04.pot  -  Compatibility Mode" id="{92D6AFC8-0658-46CE-8CF0-A6002DA4B240}" vid="{B815B906-DE61-4C77-BEBE-9566820FE0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50808C3A8AA44292BD9D34F72A48F4" ma:contentTypeVersion="8" ma:contentTypeDescription="Create a new document." ma:contentTypeScope="" ma:versionID="2b1956e608932557f4373cc6e55e7e32">
  <xsd:schema xmlns:xsd="http://www.w3.org/2001/XMLSchema" xmlns:xs="http://www.w3.org/2001/XMLSchema" xmlns:p="http://schemas.microsoft.com/office/2006/metadata/properties" xmlns:ns3="512a7d54-99f8-4692-a459-c6d58bf8c371" xmlns:ns4="2494d3fc-4727-417d-ae80-654f6c80b9e2" targetNamespace="http://schemas.microsoft.com/office/2006/metadata/properties" ma:root="true" ma:fieldsID="b662a58a3192b2c02fd9da5487c1ee9e" ns3:_="" ns4:_="">
    <xsd:import namespace="512a7d54-99f8-4692-a459-c6d58bf8c371"/>
    <xsd:import namespace="2494d3fc-4727-417d-ae80-654f6c80b9e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2a7d54-99f8-4692-a459-c6d58bf8c3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94d3fc-4727-417d-ae80-654f6c80b9e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12EA7BA5-DA45-47E0-9341-C2F8A55F15C9}">
  <ds:schemaRefs>
    <ds:schemaRef ds:uri="2494d3fc-4727-417d-ae80-654f6c80b9e2"/>
    <ds:schemaRef ds:uri="512a7d54-99f8-4692-a459-c6d58bf8c3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9B68A13-CBBB-4152-A472-8DB6CEF8D2D8}">
  <ds:schemaRefs>
    <ds:schemaRef ds:uri="http://schemas.microsoft.com/sharepoint/v3/contenttype/forms"/>
  </ds:schemaRefs>
</ds:datastoreItem>
</file>

<file path=customXml/itemProps3.xml><?xml version="1.0" encoding="utf-8"?>
<ds:datastoreItem xmlns:ds="http://schemas.openxmlformats.org/officeDocument/2006/customXml" ds:itemID="{A1544F1B-9A5A-4CAE-910D-97631499660A}">
  <ds:schemaRefs>
    <ds:schemaRef ds:uri="2494d3fc-4727-417d-ae80-654f6c80b9e2"/>
    <ds:schemaRef ds:uri="512a7d54-99f8-4692-a459-c6d58bf8c3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FB7B5C37-EAC3-42D1-AF5D-2F9BB902EAE8}">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MDOE-04</Template>
  <Application>Microsoft Office PowerPoint</Application>
  <PresentationFormat>On-screen Show (4:3)</PresentationFormat>
  <Slides>15</Slides>
  <Notes>13</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CTE Funding Model</vt:lpstr>
      <vt:lpstr>Because who doesn’t want to be on the beach with a flamingo!</vt:lpstr>
      <vt:lpstr>CTE Funding Model </vt:lpstr>
      <vt:lpstr>Transition Period – Hold Harmless</vt:lpstr>
      <vt:lpstr>Funding Level</vt:lpstr>
      <vt:lpstr>The EPS Pie - State and Local Shares</vt:lpstr>
      <vt:lpstr>CTE Funding Model – Data Inputs</vt:lpstr>
      <vt:lpstr>CTE Funding Model - Five Components</vt:lpstr>
      <vt:lpstr>Items Not Included in the CTE Model</vt:lpstr>
      <vt:lpstr>Instruction</vt:lpstr>
      <vt:lpstr>Central Administration</vt:lpstr>
      <vt:lpstr>Operations &amp; Maintenance</vt:lpstr>
      <vt:lpstr>Supplies</vt:lpstr>
      <vt:lpstr>Student and Staff Supports</vt:lpstr>
      <vt:lpstr>School Finance Contacts:</vt:lpstr>
    </vt:vector>
  </TitlesOfParts>
  <Company>State of Maine, DAFS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Batista, Ida</dc:creator>
  <cp:revision>101</cp:revision>
  <dcterms:created xsi:type="dcterms:W3CDTF">2021-02-23T21:37:39Z</dcterms:created>
  <dcterms:modified xsi:type="dcterms:W3CDTF">2021-03-26T16:16:29Z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Paling, Rachel</vt:lpwstr>
  </property>
  <property fmtid="{D5CDD505-2E9C-101B-9397-08002B2CF9AE}" pid="3" name="xd_Signature">
    <vt:lpwstr/>
  </property>
  <property fmtid="{D5CDD505-2E9C-101B-9397-08002B2CF9AE}" pid="4" name="Order">
    <vt:lpwstr>522800.000000000</vt:lpwstr>
  </property>
  <property fmtid="{D5CDD505-2E9C-101B-9397-08002B2CF9AE}" pid="5" name="ComplianceAssetId">
    <vt:lpwstr/>
  </property>
  <property fmtid="{D5CDD505-2E9C-101B-9397-08002B2CF9AE}" pid="6" name="TemplateUrl">
    <vt:lpwstr/>
  </property>
  <property fmtid="{D5CDD505-2E9C-101B-9397-08002B2CF9AE}" pid="7" name="xd_ProgID">
    <vt:lpwstr/>
  </property>
  <property fmtid="{D5CDD505-2E9C-101B-9397-08002B2CF9AE}" pid="8" name="display_urn:schemas-microsoft-com:office:office#Author">
    <vt:lpwstr>Paling, Rachel</vt:lpwstr>
  </property>
  <property fmtid="{D5CDD505-2E9C-101B-9397-08002B2CF9AE}" pid="9" name="ContentTypeId">
    <vt:lpwstr>0x010100C950808C3A8AA44292BD9D34F72A48F4</vt:lpwstr>
  </property>
</Properties>
</file>