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8" r:id="rId5"/>
    <p:sldId id="259" r:id="rId6"/>
    <p:sldId id="260" r:id="rId7"/>
    <p:sldId id="261" r:id="rId8"/>
  </p:sldIdLst>
  <p:sldSz cx="68580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6DDD"/>
    <a:srgbClr val="F19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ng-Edwards, Raven" userId="10218a4c-f97e-4942-acfa-a4c7109c2a84" providerId="ADAL" clId="{8D7F41EA-CF9B-4EA1-9B47-6419F3A39AD1}"/>
    <pc:docChg chg="custSel modSld">
      <pc:chgData name="King-Edwards, Raven" userId="10218a4c-f97e-4942-acfa-a4c7109c2a84" providerId="ADAL" clId="{8D7F41EA-CF9B-4EA1-9B47-6419F3A39AD1}" dt="2021-07-26T14:49:46.256" v="4"/>
      <pc:docMkLst>
        <pc:docMk/>
      </pc:docMkLst>
      <pc:sldChg chg="delSp modSp setBg">
        <pc:chgData name="King-Edwards, Raven" userId="10218a4c-f97e-4942-acfa-a4c7109c2a84" providerId="ADAL" clId="{8D7F41EA-CF9B-4EA1-9B47-6419F3A39AD1}" dt="2021-07-26T14:49:46.256" v="4"/>
        <pc:sldMkLst>
          <pc:docMk/>
          <pc:sldMk cId="1473289775" sldId="258"/>
        </pc:sldMkLst>
        <pc:spChg chg="mod">
          <ac:chgData name="King-Edwards, Raven" userId="10218a4c-f97e-4942-acfa-a4c7109c2a84" providerId="ADAL" clId="{8D7F41EA-CF9B-4EA1-9B47-6419F3A39AD1}" dt="2021-07-26T14:49:25.472" v="2" actId="113"/>
          <ac:spMkLst>
            <pc:docMk/>
            <pc:sldMk cId="1473289775" sldId="258"/>
            <ac:spMk id="2" creationId="{ED62312E-3F3F-44C0-9B1C-928F60057CDF}"/>
          </ac:spMkLst>
        </pc:spChg>
        <pc:spChg chg="del">
          <ac:chgData name="King-Edwards, Raven" userId="10218a4c-f97e-4942-acfa-a4c7109c2a84" providerId="ADAL" clId="{8D7F41EA-CF9B-4EA1-9B47-6419F3A39AD1}" dt="2021-07-21T15:09:56.087" v="0" actId="478"/>
          <ac:spMkLst>
            <pc:docMk/>
            <pc:sldMk cId="1473289775" sldId="258"/>
            <ac:spMk id="5" creationId="{1385CFEA-1F5C-4848-9404-7C0D04801A02}"/>
          </ac:spMkLst>
        </pc:spChg>
      </pc:sldChg>
    </pc:docChg>
  </pc:docChgLst>
  <pc:docChgLst>
    <pc:chgData name="King-Edwards, Raven" userId="10218a4c-f97e-4942-acfa-a4c7109c2a84" providerId="ADAL" clId="{93A38226-A4A9-4FD3-8828-D1AC24FC9098}"/>
    <pc:docChg chg="undo custSel addSld delSld modSld sldOrd">
      <pc:chgData name="King-Edwards, Raven" userId="10218a4c-f97e-4942-acfa-a4c7109c2a84" providerId="ADAL" clId="{93A38226-A4A9-4FD3-8828-D1AC24FC9098}" dt="2021-08-30T18:12:55.433" v="359" actId="207"/>
      <pc:docMkLst>
        <pc:docMk/>
      </pc:docMkLst>
      <pc:sldChg chg="modSp del">
        <pc:chgData name="King-Edwards, Raven" userId="10218a4c-f97e-4942-acfa-a4c7109c2a84" providerId="ADAL" clId="{93A38226-A4A9-4FD3-8828-D1AC24FC9098}" dt="2021-08-30T18:07:57.056" v="262" actId="2696"/>
        <pc:sldMkLst>
          <pc:docMk/>
          <pc:sldMk cId="2473274334" sldId="256"/>
        </pc:sldMkLst>
        <pc:spChg chg="mod">
          <ac:chgData name="King-Edwards, Raven" userId="10218a4c-f97e-4942-acfa-a4c7109c2a84" providerId="ADAL" clId="{93A38226-A4A9-4FD3-8828-D1AC24FC9098}" dt="2021-08-30T17:59:09.543" v="4" actId="20577"/>
          <ac:spMkLst>
            <pc:docMk/>
            <pc:sldMk cId="2473274334" sldId="256"/>
            <ac:spMk id="4" creationId="{C46C5EE7-D9B1-4B3A-916B-21E89B511B85}"/>
          </ac:spMkLst>
        </pc:spChg>
        <pc:spChg chg="mod">
          <ac:chgData name="King-Edwards, Raven" userId="10218a4c-f97e-4942-acfa-a4c7109c2a84" providerId="ADAL" clId="{93A38226-A4A9-4FD3-8828-D1AC24FC9098}" dt="2021-08-30T18:04:27.301" v="232" actId="122"/>
          <ac:spMkLst>
            <pc:docMk/>
            <pc:sldMk cId="2473274334" sldId="256"/>
            <ac:spMk id="18" creationId="{145BD9B6-FCFA-4C91-AD22-F20C91428373}"/>
          </ac:spMkLst>
        </pc:spChg>
      </pc:sldChg>
      <pc:sldChg chg="addSp delSp modSp">
        <pc:chgData name="King-Edwards, Raven" userId="10218a4c-f97e-4942-acfa-a4c7109c2a84" providerId="ADAL" clId="{93A38226-A4A9-4FD3-8828-D1AC24FC9098}" dt="2021-08-30T18:08:33.812" v="269" actId="1076"/>
        <pc:sldMkLst>
          <pc:docMk/>
          <pc:sldMk cId="1473289775" sldId="258"/>
        </pc:sldMkLst>
        <pc:spChg chg="mod">
          <ac:chgData name="King-Edwards, Raven" userId="10218a4c-f97e-4942-acfa-a4c7109c2a84" providerId="ADAL" clId="{93A38226-A4A9-4FD3-8828-D1AC24FC9098}" dt="2021-08-30T18:07:59.965" v="263" actId="20577"/>
          <ac:spMkLst>
            <pc:docMk/>
            <pc:sldMk cId="1473289775" sldId="258"/>
            <ac:spMk id="6" creationId="{4CC41B30-780A-46B9-BF42-40A63A3F410F}"/>
          </ac:spMkLst>
        </pc:spChg>
        <pc:spChg chg="mod">
          <ac:chgData name="King-Edwards, Raven" userId="10218a4c-f97e-4942-acfa-a4c7109c2a84" providerId="ADAL" clId="{93A38226-A4A9-4FD3-8828-D1AC24FC9098}" dt="2021-08-30T18:08:01.880" v="264" actId="20577"/>
          <ac:spMkLst>
            <pc:docMk/>
            <pc:sldMk cId="1473289775" sldId="258"/>
            <ac:spMk id="7" creationId="{C4C71FF6-8F92-4BD0-B9CD-0C27FD14D0CE}"/>
          </ac:spMkLst>
        </pc:spChg>
        <pc:spChg chg="mod">
          <ac:chgData name="King-Edwards, Raven" userId="10218a4c-f97e-4942-acfa-a4c7109c2a84" providerId="ADAL" clId="{93A38226-A4A9-4FD3-8828-D1AC24FC9098}" dt="2021-08-30T18:08:03.715" v="265" actId="20577"/>
          <ac:spMkLst>
            <pc:docMk/>
            <pc:sldMk cId="1473289775" sldId="258"/>
            <ac:spMk id="8" creationId="{F0C1D08F-8F6F-4BB5-8DEF-9C3F69FD762B}"/>
          </ac:spMkLst>
        </pc:spChg>
        <pc:spChg chg="mod">
          <ac:chgData name="King-Edwards, Raven" userId="10218a4c-f97e-4942-acfa-a4c7109c2a84" providerId="ADAL" clId="{93A38226-A4A9-4FD3-8828-D1AC24FC9098}" dt="2021-08-30T18:08:05.580" v="266" actId="20577"/>
          <ac:spMkLst>
            <pc:docMk/>
            <pc:sldMk cId="1473289775" sldId="258"/>
            <ac:spMk id="10" creationId="{C8D3BB55-606E-4956-B2AF-30FD8CBF4540}"/>
          </ac:spMkLst>
        </pc:spChg>
        <pc:spChg chg="mod">
          <ac:chgData name="King-Edwards, Raven" userId="10218a4c-f97e-4942-acfa-a4c7109c2a84" providerId="ADAL" clId="{93A38226-A4A9-4FD3-8828-D1AC24FC9098}" dt="2021-08-30T18:08:07.644" v="267" actId="20577"/>
          <ac:spMkLst>
            <pc:docMk/>
            <pc:sldMk cId="1473289775" sldId="258"/>
            <ac:spMk id="11" creationId="{3826FC50-7018-4136-B02A-9E5E524725DB}"/>
          </ac:spMkLst>
        </pc:spChg>
        <pc:spChg chg="del">
          <ac:chgData name="King-Edwards, Raven" userId="10218a4c-f97e-4942-acfa-a4c7109c2a84" providerId="ADAL" clId="{93A38226-A4A9-4FD3-8828-D1AC24FC9098}" dt="2021-08-30T18:05:20.922" v="238" actId="478"/>
          <ac:spMkLst>
            <pc:docMk/>
            <pc:sldMk cId="1473289775" sldId="258"/>
            <ac:spMk id="17" creationId="{0DEF89DB-DA59-4854-8414-0DC798314392}"/>
          </ac:spMkLst>
        </pc:spChg>
        <pc:spChg chg="add mod">
          <ac:chgData name="King-Edwards, Raven" userId="10218a4c-f97e-4942-acfa-a4c7109c2a84" providerId="ADAL" clId="{93A38226-A4A9-4FD3-8828-D1AC24FC9098}" dt="2021-08-30T18:08:33.812" v="269" actId="1076"/>
          <ac:spMkLst>
            <pc:docMk/>
            <pc:sldMk cId="1473289775" sldId="258"/>
            <ac:spMk id="18" creationId="{92EC6060-A962-4558-AF77-4D5006C367C8}"/>
          </ac:spMkLst>
        </pc:spChg>
      </pc:sldChg>
      <pc:sldChg chg="modSp add">
        <pc:chgData name="King-Edwards, Raven" userId="10218a4c-f97e-4942-acfa-a4c7109c2a84" providerId="ADAL" clId="{93A38226-A4A9-4FD3-8828-D1AC24FC9098}" dt="2021-08-30T18:11:10.317" v="335" actId="1076"/>
        <pc:sldMkLst>
          <pc:docMk/>
          <pc:sldMk cId="1818029624" sldId="259"/>
        </pc:sldMkLst>
        <pc:spChg chg="mod">
          <ac:chgData name="King-Edwards, Raven" userId="10218a4c-f97e-4942-acfa-a4c7109c2a84" providerId="ADAL" clId="{93A38226-A4A9-4FD3-8828-D1AC24FC9098}" dt="2021-08-30T18:09:27.543" v="286" actId="20577"/>
          <ac:spMkLst>
            <pc:docMk/>
            <pc:sldMk cId="1818029624" sldId="259"/>
            <ac:spMk id="7" creationId="{C4C71FF6-8F92-4BD0-B9CD-0C27FD14D0CE}"/>
          </ac:spMkLst>
        </pc:spChg>
        <pc:spChg chg="mod">
          <ac:chgData name="King-Edwards, Raven" userId="10218a4c-f97e-4942-acfa-a4c7109c2a84" providerId="ADAL" clId="{93A38226-A4A9-4FD3-8828-D1AC24FC9098}" dt="2021-08-30T18:11:10.317" v="335" actId="1076"/>
          <ac:spMkLst>
            <pc:docMk/>
            <pc:sldMk cId="1818029624" sldId="259"/>
            <ac:spMk id="18" creationId="{92EC6060-A962-4558-AF77-4D5006C367C8}"/>
          </ac:spMkLst>
        </pc:spChg>
      </pc:sldChg>
      <pc:sldChg chg="del">
        <pc:chgData name="King-Edwards, Raven" userId="10218a4c-f97e-4942-acfa-a4c7109c2a84" providerId="ADAL" clId="{93A38226-A4A9-4FD3-8828-D1AC24FC9098}" dt="2021-08-30T18:05:11.606" v="236" actId="2696"/>
        <pc:sldMkLst>
          <pc:docMk/>
          <pc:sldMk cId="2000119750" sldId="259"/>
        </pc:sldMkLst>
      </pc:sldChg>
      <pc:sldChg chg="modSp add ord">
        <pc:chgData name="King-Edwards, Raven" userId="10218a4c-f97e-4942-acfa-a4c7109c2a84" providerId="ADAL" clId="{93A38226-A4A9-4FD3-8828-D1AC24FC9098}" dt="2021-08-30T18:12:13.658" v="349" actId="207"/>
        <pc:sldMkLst>
          <pc:docMk/>
          <pc:sldMk cId="3003218219" sldId="260"/>
        </pc:sldMkLst>
        <pc:spChg chg="mod">
          <ac:chgData name="King-Edwards, Raven" userId="10218a4c-f97e-4942-acfa-a4c7109c2a84" providerId="ADAL" clId="{93A38226-A4A9-4FD3-8828-D1AC24FC9098}" dt="2021-08-30T18:11:46.078" v="340" actId="207"/>
          <ac:spMkLst>
            <pc:docMk/>
            <pc:sldMk cId="3003218219" sldId="260"/>
            <ac:spMk id="6" creationId="{4CC41B30-780A-46B9-BF42-40A63A3F410F}"/>
          </ac:spMkLst>
        </pc:spChg>
        <pc:spChg chg="mod">
          <ac:chgData name="King-Edwards, Raven" userId="10218a4c-f97e-4942-acfa-a4c7109c2a84" providerId="ADAL" clId="{93A38226-A4A9-4FD3-8828-D1AC24FC9098}" dt="2021-08-30T18:11:51.581" v="342" actId="207"/>
          <ac:spMkLst>
            <pc:docMk/>
            <pc:sldMk cId="3003218219" sldId="260"/>
            <ac:spMk id="7" creationId="{C4C71FF6-8F92-4BD0-B9CD-0C27FD14D0CE}"/>
          </ac:spMkLst>
        </pc:spChg>
        <pc:spChg chg="mod">
          <ac:chgData name="King-Edwards, Raven" userId="10218a4c-f97e-4942-acfa-a4c7109c2a84" providerId="ADAL" clId="{93A38226-A4A9-4FD3-8828-D1AC24FC9098}" dt="2021-08-30T18:11:55.344" v="343" actId="207"/>
          <ac:spMkLst>
            <pc:docMk/>
            <pc:sldMk cId="3003218219" sldId="260"/>
            <ac:spMk id="8" creationId="{F0C1D08F-8F6F-4BB5-8DEF-9C3F69FD762B}"/>
          </ac:spMkLst>
        </pc:spChg>
        <pc:spChg chg="mod">
          <ac:chgData name="King-Edwards, Raven" userId="10218a4c-f97e-4942-acfa-a4c7109c2a84" providerId="ADAL" clId="{93A38226-A4A9-4FD3-8828-D1AC24FC9098}" dt="2021-08-30T18:11:58.518" v="344" actId="207"/>
          <ac:spMkLst>
            <pc:docMk/>
            <pc:sldMk cId="3003218219" sldId="260"/>
            <ac:spMk id="10" creationId="{C8D3BB55-606E-4956-B2AF-30FD8CBF4540}"/>
          </ac:spMkLst>
        </pc:spChg>
        <pc:spChg chg="mod">
          <ac:chgData name="King-Edwards, Raven" userId="10218a4c-f97e-4942-acfa-a4c7109c2a84" providerId="ADAL" clId="{93A38226-A4A9-4FD3-8828-D1AC24FC9098}" dt="2021-08-30T18:12:02.513" v="345" actId="207"/>
          <ac:spMkLst>
            <pc:docMk/>
            <pc:sldMk cId="3003218219" sldId="260"/>
            <ac:spMk id="11" creationId="{3826FC50-7018-4136-B02A-9E5E524725DB}"/>
          </ac:spMkLst>
        </pc:spChg>
        <pc:picChg chg="mod">
          <ac:chgData name="King-Edwards, Raven" userId="10218a4c-f97e-4942-acfa-a4c7109c2a84" providerId="ADAL" clId="{93A38226-A4A9-4FD3-8828-D1AC24FC9098}" dt="2021-08-30T18:11:48.461" v="341" actId="207"/>
          <ac:picMkLst>
            <pc:docMk/>
            <pc:sldMk cId="3003218219" sldId="260"/>
            <ac:picMk id="12" creationId="{3061253E-F447-4A40-80F5-0447383726FB}"/>
          </ac:picMkLst>
        </pc:picChg>
        <pc:picChg chg="mod">
          <ac:chgData name="King-Edwards, Raven" userId="10218a4c-f97e-4942-acfa-a4c7109c2a84" providerId="ADAL" clId="{93A38226-A4A9-4FD3-8828-D1AC24FC9098}" dt="2021-08-30T18:12:13.658" v="349" actId="207"/>
          <ac:picMkLst>
            <pc:docMk/>
            <pc:sldMk cId="3003218219" sldId="260"/>
            <ac:picMk id="13" creationId="{75981BBB-7BD1-45DB-A0CF-8B8CE6D645AE}"/>
          </ac:picMkLst>
        </pc:picChg>
        <pc:picChg chg="mod">
          <ac:chgData name="King-Edwards, Raven" userId="10218a4c-f97e-4942-acfa-a4c7109c2a84" providerId="ADAL" clId="{93A38226-A4A9-4FD3-8828-D1AC24FC9098}" dt="2021-08-30T18:12:11.606" v="348" actId="207"/>
          <ac:picMkLst>
            <pc:docMk/>
            <pc:sldMk cId="3003218219" sldId="260"/>
            <ac:picMk id="14" creationId="{0106F3AF-EC08-4B63-8C04-B7BB7B07EC46}"/>
          </ac:picMkLst>
        </pc:picChg>
        <pc:picChg chg="mod">
          <ac:chgData name="King-Edwards, Raven" userId="10218a4c-f97e-4942-acfa-a4c7109c2a84" providerId="ADAL" clId="{93A38226-A4A9-4FD3-8828-D1AC24FC9098}" dt="2021-08-30T18:12:09.289" v="347" actId="207"/>
          <ac:picMkLst>
            <pc:docMk/>
            <pc:sldMk cId="3003218219" sldId="260"/>
            <ac:picMk id="15" creationId="{109E3722-B7D3-48E1-A755-77DB779E8474}"/>
          </ac:picMkLst>
        </pc:picChg>
        <pc:picChg chg="mod">
          <ac:chgData name="King-Edwards, Raven" userId="10218a4c-f97e-4942-acfa-a4c7109c2a84" providerId="ADAL" clId="{93A38226-A4A9-4FD3-8828-D1AC24FC9098}" dt="2021-08-30T18:12:07.084" v="346" actId="207"/>
          <ac:picMkLst>
            <pc:docMk/>
            <pc:sldMk cId="3003218219" sldId="260"/>
            <ac:picMk id="16" creationId="{EE67CE83-9EDE-4635-A901-52325EAB317F}"/>
          </ac:picMkLst>
        </pc:picChg>
      </pc:sldChg>
      <pc:sldChg chg="del">
        <pc:chgData name="King-Edwards, Raven" userId="10218a4c-f97e-4942-acfa-a4c7109c2a84" providerId="ADAL" clId="{93A38226-A4A9-4FD3-8828-D1AC24FC9098}" dt="2021-08-30T18:05:10.509" v="235" actId="2696"/>
        <pc:sldMkLst>
          <pc:docMk/>
          <pc:sldMk cId="3303835108" sldId="260"/>
        </pc:sldMkLst>
      </pc:sldChg>
      <pc:sldChg chg="del">
        <pc:chgData name="King-Edwards, Raven" userId="10218a4c-f97e-4942-acfa-a4c7109c2a84" providerId="ADAL" clId="{93A38226-A4A9-4FD3-8828-D1AC24FC9098}" dt="2021-08-30T18:05:09.503" v="234" actId="2696"/>
        <pc:sldMkLst>
          <pc:docMk/>
          <pc:sldMk cId="820770939" sldId="261"/>
        </pc:sldMkLst>
      </pc:sldChg>
      <pc:sldChg chg="modSp add ord">
        <pc:chgData name="King-Edwards, Raven" userId="10218a4c-f97e-4942-acfa-a4c7109c2a84" providerId="ADAL" clId="{93A38226-A4A9-4FD3-8828-D1AC24FC9098}" dt="2021-08-30T18:12:55.433" v="359" actId="207"/>
        <pc:sldMkLst>
          <pc:docMk/>
          <pc:sldMk cId="3132387854" sldId="261"/>
        </pc:sldMkLst>
        <pc:spChg chg="mod">
          <ac:chgData name="King-Edwards, Raven" userId="10218a4c-f97e-4942-acfa-a4c7109c2a84" providerId="ADAL" clId="{93A38226-A4A9-4FD3-8828-D1AC24FC9098}" dt="2021-08-30T18:12:35.121" v="350" actId="207"/>
          <ac:spMkLst>
            <pc:docMk/>
            <pc:sldMk cId="3132387854" sldId="261"/>
            <ac:spMk id="6" creationId="{4CC41B30-780A-46B9-BF42-40A63A3F410F}"/>
          </ac:spMkLst>
        </pc:spChg>
        <pc:spChg chg="mod">
          <ac:chgData name="King-Edwards, Raven" userId="10218a4c-f97e-4942-acfa-a4c7109c2a84" providerId="ADAL" clId="{93A38226-A4A9-4FD3-8828-D1AC24FC9098}" dt="2021-08-30T18:12:42.317" v="353" actId="207"/>
          <ac:spMkLst>
            <pc:docMk/>
            <pc:sldMk cId="3132387854" sldId="261"/>
            <ac:spMk id="7" creationId="{C4C71FF6-8F92-4BD0-B9CD-0C27FD14D0CE}"/>
          </ac:spMkLst>
        </pc:spChg>
        <pc:spChg chg="mod">
          <ac:chgData name="King-Edwards, Raven" userId="10218a4c-f97e-4942-acfa-a4c7109c2a84" providerId="ADAL" clId="{93A38226-A4A9-4FD3-8828-D1AC24FC9098}" dt="2021-08-30T18:12:46.703" v="355" actId="207"/>
          <ac:spMkLst>
            <pc:docMk/>
            <pc:sldMk cId="3132387854" sldId="261"/>
            <ac:spMk id="8" creationId="{F0C1D08F-8F6F-4BB5-8DEF-9C3F69FD762B}"/>
          </ac:spMkLst>
        </pc:spChg>
        <pc:spChg chg="mod">
          <ac:chgData name="King-Edwards, Raven" userId="10218a4c-f97e-4942-acfa-a4c7109c2a84" providerId="ADAL" clId="{93A38226-A4A9-4FD3-8828-D1AC24FC9098}" dt="2021-08-30T18:12:50.863" v="357" actId="207"/>
          <ac:spMkLst>
            <pc:docMk/>
            <pc:sldMk cId="3132387854" sldId="261"/>
            <ac:spMk id="10" creationId="{C8D3BB55-606E-4956-B2AF-30FD8CBF4540}"/>
          </ac:spMkLst>
        </pc:spChg>
        <pc:spChg chg="mod">
          <ac:chgData name="King-Edwards, Raven" userId="10218a4c-f97e-4942-acfa-a4c7109c2a84" providerId="ADAL" clId="{93A38226-A4A9-4FD3-8828-D1AC24FC9098}" dt="2021-08-30T18:12:55.433" v="359" actId="207"/>
          <ac:spMkLst>
            <pc:docMk/>
            <pc:sldMk cId="3132387854" sldId="261"/>
            <ac:spMk id="11" creationId="{3826FC50-7018-4136-B02A-9E5E524725DB}"/>
          </ac:spMkLst>
        </pc:spChg>
        <pc:picChg chg="mod">
          <ac:chgData name="King-Edwards, Raven" userId="10218a4c-f97e-4942-acfa-a4c7109c2a84" providerId="ADAL" clId="{93A38226-A4A9-4FD3-8828-D1AC24FC9098}" dt="2021-08-30T18:12:37.338" v="351" actId="207"/>
          <ac:picMkLst>
            <pc:docMk/>
            <pc:sldMk cId="3132387854" sldId="261"/>
            <ac:picMk id="12" creationId="{3061253E-F447-4A40-80F5-0447383726FB}"/>
          </ac:picMkLst>
        </pc:picChg>
        <pc:picChg chg="mod">
          <ac:chgData name="King-Edwards, Raven" userId="10218a4c-f97e-4942-acfa-a4c7109c2a84" providerId="ADAL" clId="{93A38226-A4A9-4FD3-8828-D1AC24FC9098}" dt="2021-08-30T18:12:39.710" v="352" actId="207"/>
          <ac:picMkLst>
            <pc:docMk/>
            <pc:sldMk cId="3132387854" sldId="261"/>
            <ac:picMk id="13" creationId="{75981BBB-7BD1-45DB-A0CF-8B8CE6D645AE}"/>
          </ac:picMkLst>
        </pc:picChg>
        <pc:picChg chg="mod">
          <ac:chgData name="King-Edwards, Raven" userId="10218a4c-f97e-4942-acfa-a4c7109c2a84" providerId="ADAL" clId="{93A38226-A4A9-4FD3-8828-D1AC24FC9098}" dt="2021-08-30T18:12:44.456" v="354" actId="207"/>
          <ac:picMkLst>
            <pc:docMk/>
            <pc:sldMk cId="3132387854" sldId="261"/>
            <ac:picMk id="14" creationId="{0106F3AF-EC08-4B63-8C04-B7BB7B07EC46}"/>
          </ac:picMkLst>
        </pc:picChg>
        <pc:picChg chg="mod">
          <ac:chgData name="King-Edwards, Raven" userId="10218a4c-f97e-4942-acfa-a4c7109c2a84" providerId="ADAL" clId="{93A38226-A4A9-4FD3-8828-D1AC24FC9098}" dt="2021-08-30T18:12:48.558" v="356" actId="207"/>
          <ac:picMkLst>
            <pc:docMk/>
            <pc:sldMk cId="3132387854" sldId="261"/>
            <ac:picMk id="15" creationId="{109E3722-B7D3-48E1-A755-77DB779E8474}"/>
          </ac:picMkLst>
        </pc:picChg>
        <pc:picChg chg="mod">
          <ac:chgData name="King-Edwards, Raven" userId="10218a4c-f97e-4942-acfa-a4c7109c2a84" providerId="ADAL" clId="{93A38226-A4A9-4FD3-8828-D1AC24FC9098}" dt="2021-08-30T18:12:53.033" v="358" actId="207"/>
          <ac:picMkLst>
            <pc:docMk/>
            <pc:sldMk cId="3132387854" sldId="261"/>
            <ac:picMk id="16" creationId="{EE67CE83-9EDE-4635-A901-52325EAB317F}"/>
          </ac:picMkLst>
        </pc:picChg>
      </pc:sldChg>
      <pc:sldChg chg="add del">
        <pc:chgData name="King-Edwards, Raven" userId="10218a4c-f97e-4942-acfa-a4c7109c2a84" providerId="ADAL" clId="{93A38226-A4A9-4FD3-8828-D1AC24FC9098}" dt="2021-08-30T18:05:13.151" v="237" actId="2696"/>
        <pc:sldMkLst>
          <pc:docMk/>
          <pc:sldMk cId="139144003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46133"/>
            <a:ext cx="5829300" cy="35018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82989"/>
            <a:ext cx="5143500" cy="242845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2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5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35517"/>
            <a:ext cx="1478756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35517"/>
            <a:ext cx="4350544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507618"/>
            <a:ext cx="5915025" cy="418401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731215"/>
            <a:ext cx="5915025" cy="220027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1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77584"/>
            <a:ext cx="291465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77584"/>
            <a:ext cx="291465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0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35519"/>
            <a:ext cx="591502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65706"/>
            <a:ext cx="2901255" cy="120840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74110"/>
            <a:ext cx="2901255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65706"/>
            <a:ext cx="2915543" cy="120840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74110"/>
            <a:ext cx="2915543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1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6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7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0560"/>
            <a:ext cx="2211884" cy="23469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48226"/>
            <a:ext cx="3471863" cy="71479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17520"/>
            <a:ext cx="2211884" cy="559032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6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70560"/>
            <a:ext cx="2211884" cy="23469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48226"/>
            <a:ext cx="3471863" cy="714798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017520"/>
            <a:ext cx="2211884" cy="559032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8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35519"/>
            <a:ext cx="591502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77584"/>
            <a:ext cx="591502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322649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8F1A4-7FC8-4ABA-BB3A-1E9FAD239191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322649"/>
            <a:ext cx="231457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322649"/>
            <a:ext cx="154305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60D1A-3C5B-40B4-A809-7A980299F4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3" Type="http://schemas.openxmlformats.org/officeDocument/2006/relationships/hyperlink" Target="https://www.youtube.com/watch?v=GxS3E3F9OMM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hyperlink" Target="mailto:Child.Nutrition@maine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5" Type="http://schemas.openxmlformats.org/officeDocument/2006/relationships/hyperlink" Target="https://www.maine.gov/doe/schools/nutrition/cacfp/atrisk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Relationship Id="rId14" Type="http://schemas.openxmlformats.org/officeDocument/2006/relationships/hyperlink" Target="mailto:child.nutrition@maine.gov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3" Type="http://schemas.openxmlformats.org/officeDocument/2006/relationships/hyperlink" Target="https://www.youtube.com/watch?v=GxS3E3F9OMM" TargetMode="External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hyperlink" Target="mailto:Child.Nutrition@maine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Relationship Id="rId14" Type="http://schemas.openxmlformats.org/officeDocument/2006/relationships/hyperlink" Target="https://www.maine.gov/doe/schools/nutrition/cacfp/atrisk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hyperlink" Target="https://www.youtube.com/watch?v=GxS3E3F9OMM" TargetMode="External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hyperlink" Target="mailto:Child.Nutrition@maine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hyperlink" Target="https://www.maine.gov/doe/schools/nutrition/cacfp/atrisk" TargetMode="External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hyperlink" Target="mailto:child.nutrition@maine.gov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hyperlink" Target="https://www.youtube.com/watch?v=GxS3E3F9OMM" TargetMode="External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hyperlink" Target="mailto:Child.Nutrition@maine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hyperlink" Target="https://www.maine.gov/doe/schools/nutrition/cacfp/atris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312E-3F3F-44C0-9B1C-928F60057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9" y="63897"/>
            <a:ext cx="5915025" cy="194415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Start an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Risk After School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Program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C41B30-780A-46B9-BF42-40A63A3F410F}"/>
              </a:ext>
            </a:extLst>
          </p:cNvPr>
          <p:cNvSpPr txBox="1"/>
          <p:nvPr/>
        </p:nvSpPr>
        <p:spPr>
          <a:xfrm>
            <a:off x="1066799" y="2145219"/>
            <a:ext cx="5319710" cy="120032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1: Email Child Nutrition</a:t>
            </a:r>
          </a:p>
          <a:p>
            <a:r>
              <a:rPr lang="en-US" b="1" dirty="0"/>
              <a:t>Email </a:t>
            </a:r>
            <a:r>
              <a:rPr lang="en-US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Child.Nutrition@maine.gov</a:t>
            </a:r>
            <a:r>
              <a:rPr lang="en-US" b="1" dirty="0"/>
              <a:t> and let us know your district is interested in starting the program.</a:t>
            </a:r>
          </a:p>
          <a:p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C71FF6-8F92-4BD0-B9CD-0C27FD14D0CE}"/>
              </a:ext>
            </a:extLst>
          </p:cNvPr>
          <p:cNvSpPr txBox="1"/>
          <p:nvPr/>
        </p:nvSpPr>
        <p:spPr>
          <a:xfrm>
            <a:off x="1066799" y="3612800"/>
            <a:ext cx="5319710" cy="120032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2: Watch Webinar</a:t>
            </a:r>
          </a:p>
          <a:p>
            <a:r>
              <a:rPr lang="en-US" b="1" dirty="0"/>
              <a:t>Watch CACFP At Risk Webinar 101 and take Webinar quiz – </a:t>
            </a:r>
            <a:r>
              <a:rPr lang="en-US" sz="16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https://www.youtube.com/watch?v=GxS3E3F9OMM</a:t>
            </a:r>
            <a:endParaRPr lang="en-US" sz="1600" b="1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C1D08F-8F6F-4BB5-8DEF-9C3F69FD762B}"/>
              </a:ext>
            </a:extLst>
          </p:cNvPr>
          <p:cNvSpPr txBox="1"/>
          <p:nvPr/>
        </p:nvSpPr>
        <p:spPr>
          <a:xfrm>
            <a:off x="1066799" y="5078720"/>
            <a:ext cx="5319710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3: Get set up on </a:t>
            </a:r>
            <a:r>
              <a:rPr lang="en-US" b="1" dirty="0" err="1">
                <a:solidFill>
                  <a:schemeClr val="bg1"/>
                </a:solidFill>
              </a:rPr>
              <a:t>CNPweb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/>
              <a:t>Send the CACFP team the required documents and materials to be set up in </a:t>
            </a:r>
            <a:r>
              <a:rPr lang="en-US" b="1" dirty="0" err="1"/>
              <a:t>CNPweb</a:t>
            </a:r>
            <a:r>
              <a:rPr lang="en-US" b="1" dirty="0"/>
              <a:t> and receive your User ID and Password.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D3BB55-606E-4956-B2AF-30FD8CBF4540}"/>
              </a:ext>
            </a:extLst>
          </p:cNvPr>
          <p:cNvSpPr txBox="1"/>
          <p:nvPr/>
        </p:nvSpPr>
        <p:spPr>
          <a:xfrm>
            <a:off x="1066799" y="6547842"/>
            <a:ext cx="5319710" cy="1200329"/>
          </a:xfrm>
          <a:prstGeom prst="rect">
            <a:avLst/>
          </a:prstGeom>
          <a:solidFill>
            <a:srgbClr val="9D6DDD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4: Complete Online Agreement</a:t>
            </a:r>
          </a:p>
          <a:p>
            <a:r>
              <a:rPr lang="en-US" b="1" dirty="0"/>
              <a:t>Access and complete the CACFP Online Agreement via </a:t>
            </a:r>
            <a:r>
              <a:rPr lang="en-US" b="1" dirty="0" err="1"/>
              <a:t>CNPweb</a:t>
            </a:r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26FC50-7018-4136-B02A-9E5E524725DB}"/>
              </a:ext>
            </a:extLst>
          </p:cNvPr>
          <p:cNvSpPr txBox="1"/>
          <p:nvPr/>
        </p:nvSpPr>
        <p:spPr>
          <a:xfrm>
            <a:off x="1066799" y="8016964"/>
            <a:ext cx="5319710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5: Agreement Approved</a:t>
            </a:r>
          </a:p>
          <a:p>
            <a:r>
              <a:rPr lang="en-US" b="1" dirty="0"/>
              <a:t>The district may claim meals from the beginning of the month in which the agreement is approved.</a:t>
            </a:r>
          </a:p>
          <a:p>
            <a:endParaRPr lang="en-US" b="1" dirty="0"/>
          </a:p>
        </p:txBody>
      </p:sp>
      <p:pic>
        <p:nvPicPr>
          <p:cNvPr id="12" name="Graphic 11" descr="Email">
            <a:extLst>
              <a:ext uri="{FF2B5EF4-FFF2-40B4-BE49-F238E27FC236}">
                <a16:creationId xmlns:a16="http://schemas.microsoft.com/office/drawing/2014/main" id="{3061253E-F447-4A40-80F5-0447383726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717" y="2350415"/>
            <a:ext cx="789935" cy="789935"/>
          </a:xfrm>
          <a:prstGeom prst="rect">
            <a:avLst/>
          </a:prstGeom>
        </p:spPr>
      </p:pic>
      <p:pic>
        <p:nvPicPr>
          <p:cNvPr id="13" name="Graphic 12" descr="Television">
            <a:extLst>
              <a:ext uri="{FF2B5EF4-FFF2-40B4-BE49-F238E27FC236}">
                <a16:creationId xmlns:a16="http://schemas.microsoft.com/office/drawing/2014/main" id="{75981BBB-7BD1-45DB-A0CF-8B8CE6D645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133" y="3825067"/>
            <a:ext cx="789935" cy="789935"/>
          </a:xfrm>
          <a:prstGeom prst="rect">
            <a:avLst/>
          </a:prstGeom>
        </p:spPr>
      </p:pic>
      <p:pic>
        <p:nvPicPr>
          <p:cNvPr id="14" name="Graphic 13" descr="Internet">
            <a:extLst>
              <a:ext uri="{FF2B5EF4-FFF2-40B4-BE49-F238E27FC236}">
                <a16:creationId xmlns:a16="http://schemas.microsoft.com/office/drawing/2014/main" id="{0106F3AF-EC08-4B63-8C04-B7BB7B07EC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1132" y="5262674"/>
            <a:ext cx="789935" cy="789935"/>
          </a:xfrm>
          <a:prstGeom prst="rect">
            <a:avLst/>
          </a:prstGeom>
        </p:spPr>
      </p:pic>
      <p:pic>
        <p:nvPicPr>
          <p:cNvPr id="15" name="Graphic 14" descr="Blackboard">
            <a:extLst>
              <a:ext uri="{FF2B5EF4-FFF2-40B4-BE49-F238E27FC236}">
                <a16:creationId xmlns:a16="http://schemas.microsoft.com/office/drawing/2014/main" id="{109E3722-B7D3-48E1-A755-77DB779E847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3900" y="6718926"/>
            <a:ext cx="789935" cy="789935"/>
          </a:xfrm>
          <a:prstGeom prst="rect">
            <a:avLst/>
          </a:prstGeom>
        </p:spPr>
      </p:pic>
      <p:pic>
        <p:nvPicPr>
          <p:cNvPr id="16" name="Graphic 15" descr="Checklist">
            <a:extLst>
              <a:ext uri="{FF2B5EF4-FFF2-40B4-BE49-F238E27FC236}">
                <a16:creationId xmlns:a16="http://schemas.microsoft.com/office/drawing/2014/main" id="{EE67CE83-9EDE-4635-A901-52325EAB31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83900" y="8222160"/>
            <a:ext cx="789935" cy="78993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2EC6060-A962-4558-AF77-4D5006C367C8}"/>
              </a:ext>
            </a:extLst>
          </p:cNvPr>
          <p:cNvSpPr txBox="1"/>
          <p:nvPr/>
        </p:nvSpPr>
        <p:spPr>
          <a:xfrm>
            <a:off x="0" y="9325872"/>
            <a:ext cx="4630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Phone: </a:t>
            </a:r>
            <a:r>
              <a:rPr lang="en-US" sz="1200" b="1" dirty="0">
                <a:solidFill>
                  <a:srgbClr val="0070C0"/>
                </a:solidFill>
              </a:rPr>
              <a:t>(207) 624 - 6842</a:t>
            </a:r>
          </a:p>
          <a:p>
            <a:r>
              <a:rPr lang="en-US" sz="1200" b="1" dirty="0"/>
              <a:t>Email: </a:t>
            </a:r>
            <a:r>
              <a:rPr lang="en-US" sz="1200" b="1" dirty="0">
                <a:solidFill>
                  <a:srgbClr val="0070C0"/>
                </a:solidFill>
                <a:hlinkClick r:id="rId14"/>
              </a:rPr>
              <a:t>child.nutrition@maine.gov</a:t>
            </a:r>
            <a:endParaRPr lang="en-US" sz="1200" b="1" dirty="0">
              <a:solidFill>
                <a:srgbClr val="0070C0"/>
              </a:solidFill>
            </a:endParaRPr>
          </a:p>
          <a:p>
            <a:r>
              <a:rPr lang="en-US" sz="1200" b="1" dirty="0"/>
              <a:t>Website: </a:t>
            </a:r>
            <a:r>
              <a:rPr lang="en-US" sz="1200" b="1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https://www.maine.gov/doe/schools/nutrition/cacfp/atrisk</a:t>
            </a:r>
            <a:endParaRPr lang="en-US" sz="12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8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312E-3F3F-44C0-9B1C-928F60057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9" y="63897"/>
            <a:ext cx="5915025" cy="194415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Start an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Risk After School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Program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C41B30-780A-46B9-BF42-40A63A3F410F}"/>
              </a:ext>
            </a:extLst>
          </p:cNvPr>
          <p:cNvSpPr txBox="1"/>
          <p:nvPr/>
        </p:nvSpPr>
        <p:spPr>
          <a:xfrm>
            <a:off x="1066799" y="2145219"/>
            <a:ext cx="5319710" cy="120032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1: Email Child Nutrition</a:t>
            </a:r>
          </a:p>
          <a:p>
            <a:r>
              <a:rPr lang="en-US" b="1" dirty="0"/>
              <a:t>Email </a:t>
            </a:r>
            <a:r>
              <a:rPr lang="en-US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Child.Nutrition@maine.gov</a:t>
            </a:r>
            <a:r>
              <a:rPr lang="en-US" b="1" dirty="0"/>
              <a:t> and let us know your district is interested in starting the program.</a:t>
            </a:r>
          </a:p>
          <a:p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C71FF6-8F92-4BD0-B9CD-0C27FD14D0CE}"/>
              </a:ext>
            </a:extLst>
          </p:cNvPr>
          <p:cNvSpPr txBox="1"/>
          <p:nvPr/>
        </p:nvSpPr>
        <p:spPr>
          <a:xfrm>
            <a:off x="1066799" y="3612800"/>
            <a:ext cx="5319710" cy="1200329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2: Watch Webinar</a:t>
            </a:r>
          </a:p>
          <a:p>
            <a:r>
              <a:rPr lang="en-US" b="1" dirty="0"/>
              <a:t>Watch </a:t>
            </a:r>
            <a:r>
              <a:rPr lang="en-US" b="1" dirty="0">
                <a:hlinkClick r:id="rId3"/>
              </a:rPr>
              <a:t>CACFP At Risk Webinar 101 </a:t>
            </a:r>
            <a:r>
              <a:rPr lang="en-US" b="1" dirty="0"/>
              <a:t>and take the online Webinar quiz.</a:t>
            </a:r>
            <a:endParaRPr lang="en-US" sz="1600" b="1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C1D08F-8F6F-4BB5-8DEF-9C3F69FD762B}"/>
              </a:ext>
            </a:extLst>
          </p:cNvPr>
          <p:cNvSpPr txBox="1"/>
          <p:nvPr/>
        </p:nvSpPr>
        <p:spPr>
          <a:xfrm>
            <a:off x="1066799" y="5078720"/>
            <a:ext cx="5319710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3: Get set up on </a:t>
            </a:r>
            <a:r>
              <a:rPr lang="en-US" b="1" dirty="0" err="1">
                <a:solidFill>
                  <a:schemeClr val="bg1"/>
                </a:solidFill>
              </a:rPr>
              <a:t>CNPweb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/>
              <a:t>Send the CACFP team the required documents and materials to be set up in </a:t>
            </a:r>
            <a:r>
              <a:rPr lang="en-US" b="1" dirty="0" err="1"/>
              <a:t>CNPweb</a:t>
            </a:r>
            <a:r>
              <a:rPr lang="en-US" b="1" dirty="0"/>
              <a:t> and receive your User ID and Password.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D3BB55-606E-4956-B2AF-30FD8CBF4540}"/>
              </a:ext>
            </a:extLst>
          </p:cNvPr>
          <p:cNvSpPr txBox="1"/>
          <p:nvPr/>
        </p:nvSpPr>
        <p:spPr>
          <a:xfrm>
            <a:off x="1066799" y="6547842"/>
            <a:ext cx="5319710" cy="1200329"/>
          </a:xfrm>
          <a:prstGeom prst="rect">
            <a:avLst/>
          </a:prstGeom>
          <a:solidFill>
            <a:srgbClr val="9D6DDD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4: Complete Online Agreement</a:t>
            </a:r>
          </a:p>
          <a:p>
            <a:r>
              <a:rPr lang="en-US" b="1" dirty="0"/>
              <a:t>Access and complete the CACFP Online Agreement via </a:t>
            </a:r>
            <a:r>
              <a:rPr lang="en-US" b="1" dirty="0" err="1"/>
              <a:t>CNPweb</a:t>
            </a:r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26FC50-7018-4136-B02A-9E5E524725DB}"/>
              </a:ext>
            </a:extLst>
          </p:cNvPr>
          <p:cNvSpPr txBox="1"/>
          <p:nvPr/>
        </p:nvSpPr>
        <p:spPr>
          <a:xfrm>
            <a:off x="1066799" y="8016964"/>
            <a:ext cx="5319710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5: Agreement Approved</a:t>
            </a:r>
          </a:p>
          <a:p>
            <a:r>
              <a:rPr lang="en-US" b="1" dirty="0"/>
              <a:t>The district may claim meals from the beginning of the month in which the agreement is approved.</a:t>
            </a:r>
          </a:p>
          <a:p>
            <a:endParaRPr lang="en-US" b="1" dirty="0"/>
          </a:p>
        </p:txBody>
      </p:sp>
      <p:pic>
        <p:nvPicPr>
          <p:cNvPr id="12" name="Graphic 11" descr="Email">
            <a:extLst>
              <a:ext uri="{FF2B5EF4-FFF2-40B4-BE49-F238E27FC236}">
                <a16:creationId xmlns:a16="http://schemas.microsoft.com/office/drawing/2014/main" id="{3061253E-F447-4A40-80F5-0447383726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717" y="2350415"/>
            <a:ext cx="789935" cy="789935"/>
          </a:xfrm>
          <a:prstGeom prst="rect">
            <a:avLst/>
          </a:prstGeom>
        </p:spPr>
      </p:pic>
      <p:pic>
        <p:nvPicPr>
          <p:cNvPr id="13" name="Graphic 12" descr="Television">
            <a:extLst>
              <a:ext uri="{FF2B5EF4-FFF2-40B4-BE49-F238E27FC236}">
                <a16:creationId xmlns:a16="http://schemas.microsoft.com/office/drawing/2014/main" id="{75981BBB-7BD1-45DB-A0CF-8B8CE6D645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133" y="3825067"/>
            <a:ext cx="789935" cy="789935"/>
          </a:xfrm>
          <a:prstGeom prst="rect">
            <a:avLst/>
          </a:prstGeom>
        </p:spPr>
      </p:pic>
      <p:pic>
        <p:nvPicPr>
          <p:cNvPr id="14" name="Graphic 13" descr="Internet">
            <a:extLst>
              <a:ext uri="{FF2B5EF4-FFF2-40B4-BE49-F238E27FC236}">
                <a16:creationId xmlns:a16="http://schemas.microsoft.com/office/drawing/2014/main" id="{0106F3AF-EC08-4B63-8C04-B7BB7B07EC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1132" y="5262674"/>
            <a:ext cx="789935" cy="789935"/>
          </a:xfrm>
          <a:prstGeom prst="rect">
            <a:avLst/>
          </a:prstGeom>
        </p:spPr>
      </p:pic>
      <p:pic>
        <p:nvPicPr>
          <p:cNvPr id="15" name="Graphic 14" descr="Blackboard">
            <a:extLst>
              <a:ext uri="{FF2B5EF4-FFF2-40B4-BE49-F238E27FC236}">
                <a16:creationId xmlns:a16="http://schemas.microsoft.com/office/drawing/2014/main" id="{109E3722-B7D3-48E1-A755-77DB779E847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3900" y="6718926"/>
            <a:ext cx="789935" cy="789935"/>
          </a:xfrm>
          <a:prstGeom prst="rect">
            <a:avLst/>
          </a:prstGeom>
        </p:spPr>
      </p:pic>
      <p:pic>
        <p:nvPicPr>
          <p:cNvPr id="16" name="Graphic 15" descr="Checklist">
            <a:extLst>
              <a:ext uri="{FF2B5EF4-FFF2-40B4-BE49-F238E27FC236}">
                <a16:creationId xmlns:a16="http://schemas.microsoft.com/office/drawing/2014/main" id="{EE67CE83-9EDE-4635-A901-52325EAB31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83900" y="8222160"/>
            <a:ext cx="789935" cy="78993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2EC6060-A962-4558-AF77-4D5006C367C8}"/>
              </a:ext>
            </a:extLst>
          </p:cNvPr>
          <p:cNvSpPr txBox="1"/>
          <p:nvPr/>
        </p:nvSpPr>
        <p:spPr>
          <a:xfrm>
            <a:off x="1928042" y="9400883"/>
            <a:ext cx="299793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Click </a:t>
            </a:r>
            <a:r>
              <a:rPr lang="en-US" sz="1400" b="1" dirty="0">
                <a:hlinkClick r:id="rId14"/>
              </a:rPr>
              <a:t>HERE</a:t>
            </a:r>
            <a:r>
              <a:rPr lang="en-US" sz="1400" b="1" dirty="0"/>
              <a:t> for additional information!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/>
              <a:t>Phone: </a:t>
            </a:r>
            <a:r>
              <a:rPr lang="en-US" sz="1400" b="1" dirty="0">
                <a:solidFill>
                  <a:srgbClr val="0070C0"/>
                </a:solidFill>
              </a:rPr>
              <a:t>(207) 624 - 6842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2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312E-3F3F-44C0-9B1C-928F60057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9" y="63897"/>
            <a:ext cx="5915025" cy="194415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Start an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Risk After School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Program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C41B30-780A-46B9-BF42-40A63A3F410F}"/>
              </a:ext>
            </a:extLst>
          </p:cNvPr>
          <p:cNvSpPr txBox="1"/>
          <p:nvPr/>
        </p:nvSpPr>
        <p:spPr>
          <a:xfrm>
            <a:off x="1066799" y="2145219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1: Email Child Nutrition</a:t>
            </a:r>
          </a:p>
          <a:p>
            <a:r>
              <a:rPr lang="en-US" b="1" dirty="0"/>
              <a:t>Email </a:t>
            </a:r>
            <a:r>
              <a:rPr lang="en-US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Child.Nutrition@maine.gov</a:t>
            </a:r>
            <a:r>
              <a:rPr lang="en-US" b="1" dirty="0"/>
              <a:t> and let us know your district is interested in starting the program.</a:t>
            </a:r>
          </a:p>
          <a:p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C71FF6-8F92-4BD0-B9CD-0C27FD14D0CE}"/>
              </a:ext>
            </a:extLst>
          </p:cNvPr>
          <p:cNvSpPr txBox="1"/>
          <p:nvPr/>
        </p:nvSpPr>
        <p:spPr>
          <a:xfrm>
            <a:off x="1066799" y="3612800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2: Watch Webinar</a:t>
            </a:r>
          </a:p>
          <a:p>
            <a:r>
              <a:rPr lang="en-US" b="1" dirty="0"/>
              <a:t>Watch CACFP At Risk Webinar 101 and take Webinar quiz – </a:t>
            </a:r>
            <a:r>
              <a:rPr lang="en-US" sz="16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https://www.youtube.com/watch?v=GxS3E3F9OMM</a:t>
            </a:r>
            <a:endParaRPr lang="en-US" sz="1600" b="1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C1D08F-8F6F-4BB5-8DEF-9C3F69FD762B}"/>
              </a:ext>
            </a:extLst>
          </p:cNvPr>
          <p:cNvSpPr txBox="1"/>
          <p:nvPr/>
        </p:nvSpPr>
        <p:spPr>
          <a:xfrm>
            <a:off x="1066799" y="5078720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3: Get set up on </a:t>
            </a:r>
            <a:r>
              <a:rPr lang="en-US" b="1" dirty="0" err="1">
                <a:solidFill>
                  <a:schemeClr val="bg1"/>
                </a:solidFill>
              </a:rPr>
              <a:t>CNPweb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/>
              <a:t>Send the CACFP team the required documents and materials to be set up in </a:t>
            </a:r>
            <a:r>
              <a:rPr lang="en-US" b="1" dirty="0" err="1"/>
              <a:t>CNPweb</a:t>
            </a:r>
            <a:r>
              <a:rPr lang="en-US" b="1" dirty="0"/>
              <a:t> and receive your User ID and Password.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D3BB55-606E-4956-B2AF-30FD8CBF4540}"/>
              </a:ext>
            </a:extLst>
          </p:cNvPr>
          <p:cNvSpPr txBox="1"/>
          <p:nvPr/>
        </p:nvSpPr>
        <p:spPr>
          <a:xfrm>
            <a:off x="1066799" y="6547842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4: Complete Online Agreement</a:t>
            </a:r>
          </a:p>
          <a:p>
            <a:r>
              <a:rPr lang="en-US" b="1" dirty="0"/>
              <a:t>Access and complete the CACFP Online Agreement via </a:t>
            </a:r>
            <a:r>
              <a:rPr lang="en-US" b="1" dirty="0" err="1"/>
              <a:t>CNPweb</a:t>
            </a:r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26FC50-7018-4136-B02A-9E5E524725DB}"/>
              </a:ext>
            </a:extLst>
          </p:cNvPr>
          <p:cNvSpPr txBox="1"/>
          <p:nvPr/>
        </p:nvSpPr>
        <p:spPr>
          <a:xfrm>
            <a:off x="1066799" y="8016964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5: Agreement Approved</a:t>
            </a:r>
          </a:p>
          <a:p>
            <a:r>
              <a:rPr lang="en-US" b="1" dirty="0"/>
              <a:t>The district may claim meals from the beginning of the month in which the agreement is approved.</a:t>
            </a:r>
          </a:p>
          <a:p>
            <a:endParaRPr lang="en-US" b="1" dirty="0"/>
          </a:p>
        </p:txBody>
      </p:sp>
      <p:pic>
        <p:nvPicPr>
          <p:cNvPr id="12" name="Graphic 11" descr="Email">
            <a:extLst>
              <a:ext uri="{FF2B5EF4-FFF2-40B4-BE49-F238E27FC236}">
                <a16:creationId xmlns:a16="http://schemas.microsoft.com/office/drawing/2014/main" id="{3061253E-F447-4A40-80F5-0447383726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717" y="2350415"/>
            <a:ext cx="789935" cy="789935"/>
          </a:xfrm>
          <a:prstGeom prst="rect">
            <a:avLst/>
          </a:prstGeom>
        </p:spPr>
      </p:pic>
      <p:pic>
        <p:nvPicPr>
          <p:cNvPr id="13" name="Graphic 12" descr="Television">
            <a:extLst>
              <a:ext uri="{FF2B5EF4-FFF2-40B4-BE49-F238E27FC236}">
                <a16:creationId xmlns:a16="http://schemas.microsoft.com/office/drawing/2014/main" id="{75981BBB-7BD1-45DB-A0CF-8B8CE6D645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133" y="3825067"/>
            <a:ext cx="789935" cy="789935"/>
          </a:xfrm>
          <a:prstGeom prst="rect">
            <a:avLst/>
          </a:prstGeom>
        </p:spPr>
      </p:pic>
      <p:pic>
        <p:nvPicPr>
          <p:cNvPr id="14" name="Graphic 13" descr="Internet">
            <a:extLst>
              <a:ext uri="{FF2B5EF4-FFF2-40B4-BE49-F238E27FC236}">
                <a16:creationId xmlns:a16="http://schemas.microsoft.com/office/drawing/2014/main" id="{0106F3AF-EC08-4B63-8C04-B7BB7B07EC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1132" y="5262674"/>
            <a:ext cx="789935" cy="789935"/>
          </a:xfrm>
          <a:prstGeom prst="rect">
            <a:avLst/>
          </a:prstGeom>
        </p:spPr>
      </p:pic>
      <p:pic>
        <p:nvPicPr>
          <p:cNvPr id="15" name="Graphic 14" descr="Blackboard">
            <a:extLst>
              <a:ext uri="{FF2B5EF4-FFF2-40B4-BE49-F238E27FC236}">
                <a16:creationId xmlns:a16="http://schemas.microsoft.com/office/drawing/2014/main" id="{109E3722-B7D3-48E1-A755-77DB779E847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3900" y="6718926"/>
            <a:ext cx="789935" cy="789935"/>
          </a:xfrm>
          <a:prstGeom prst="rect">
            <a:avLst/>
          </a:prstGeom>
        </p:spPr>
      </p:pic>
      <p:pic>
        <p:nvPicPr>
          <p:cNvPr id="16" name="Graphic 15" descr="Checklist">
            <a:extLst>
              <a:ext uri="{FF2B5EF4-FFF2-40B4-BE49-F238E27FC236}">
                <a16:creationId xmlns:a16="http://schemas.microsoft.com/office/drawing/2014/main" id="{EE67CE83-9EDE-4635-A901-52325EAB31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83900" y="8222160"/>
            <a:ext cx="789935" cy="78993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2EC6060-A962-4558-AF77-4D5006C367C8}"/>
              </a:ext>
            </a:extLst>
          </p:cNvPr>
          <p:cNvSpPr txBox="1"/>
          <p:nvPr/>
        </p:nvSpPr>
        <p:spPr>
          <a:xfrm>
            <a:off x="0" y="9325872"/>
            <a:ext cx="4630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Phone: </a:t>
            </a:r>
            <a:r>
              <a:rPr lang="en-US" sz="1200" b="1" dirty="0">
                <a:solidFill>
                  <a:srgbClr val="0070C0"/>
                </a:solidFill>
              </a:rPr>
              <a:t>(207) 624 - 6842</a:t>
            </a:r>
          </a:p>
          <a:p>
            <a:r>
              <a:rPr lang="en-US" sz="1200" b="1" dirty="0"/>
              <a:t>Email: </a:t>
            </a:r>
            <a:r>
              <a:rPr lang="en-US" sz="1200" b="1" dirty="0">
                <a:solidFill>
                  <a:srgbClr val="0070C0"/>
                </a:solidFill>
                <a:hlinkClick r:id="rId14"/>
              </a:rPr>
              <a:t>child.nutrition@maine.gov</a:t>
            </a:r>
            <a:endParaRPr lang="en-US" sz="1200" b="1" dirty="0">
              <a:solidFill>
                <a:srgbClr val="0070C0"/>
              </a:solidFill>
            </a:endParaRPr>
          </a:p>
          <a:p>
            <a:r>
              <a:rPr lang="en-US" sz="1200" b="1" dirty="0"/>
              <a:t>Website: </a:t>
            </a:r>
            <a:r>
              <a:rPr lang="en-US" sz="1200" b="1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https://www.maine.gov/doe/schools/nutrition/cacfp/atrisk</a:t>
            </a:r>
            <a:endParaRPr lang="en-US" sz="12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1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312E-3F3F-44C0-9B1C-928F60057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499" y="63897"/>
            <a:ext cx="5915025" cy="194415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Start an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Risk After School </a:t>
            </a:r>
            <a:b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Program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C41B30-780A-46B9-BF42-40A63A3F410F}"/>
              </a:ext>
            </a:extLst>
          </p:cNvPr>
          <p:cNvSpPr txBox="1"/>
          <p:nvPr/>
        </p:nvSpPr>
        <p:spPr>
          <a:xfrm>
            <a:off x="1066799" y="2145219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1: Email Child Nutrition</a:t>
            </a:r>
          </a:p>
          <a:p>
            <a:r>
              <a:rPr lang="en-US" b="1" dirty="0"/>
              <a:t>Email </a:t>
            </a:r>
            <a:r>
              <a:rPr lang="en-US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Child.Nutrition@maine.gov</a:t>
            </a:r>
            <a:r>
              <a:rPr lang="en-US" b="1" dirty="0"/>
              <a:t> and let us know your district is interested in starting the program.</a:t>
            </a:r>
          </a:p>
          <a:p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C71FF6-8F92-4BD0-B9CD-0C27FD14D0CE}"/>
              </a:ext>
            </a:extLst>
          </p:cNvPr>
          <p:cNvSpPr txBox="1"/>
          <p:nvPr/>
        </p:nvSpPr>
        <p:spPr>
          <a:xfrm>
            <a:off x="1066799" y="3612800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2: Watch Webinar</a:t>
            </a:r>
          </a:p>
          <a:p>
            <a:r>
              <a:rPr lang="en-US" b="1" dirty="0"/>
              <a:t>Watch </a:t>
            </a:r>
            <a:r>
              <a:rPr lang="en-US" b="1" dirty="0">
                <a:hlinkClick r:id="rId3"/>
              </a:rPr>
              <a:t>CACFP At Risk Webinar 101 </a:t>
            </a:r>
            <a:r>
              <a:rPr lang="en-US" b="1" dirty="0"/>
              <a:t>and take the online Webinar quiz.</a:t>
            </a:r>
            <a:endParaRPr lang="en-US" sz="1600" b="1" dirty="0">
              <a:solidFill>
                <a:srgbClr val="0070C0"/>
              </a:solidFill>
            </a:endParaRP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C1D08F-8F6F-4BB5-8DEF-9C3F69FD762B}"/>
              </a:ext>
            </a:extLst>
          </p:cNvPr>
          <p:cNvSpPr txBox="1"/>
          <p:nvPr/>
        </p:nvSpPr>
        <p:spPr>
          <a:xfrm>
            <a:off x="1066799" y="5078720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3: Get set up on </a:t>
            </a:r>
            <a:r>
              <a:rPr lang="en-US" b="1" dirty="0" err="1">
                <a:solidFill>
                  <a:schemeClr val="bg1"/>
                </a:solidFill>
              </a:rPr>
              <a:t>CNPweb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/>
              <a:t>Send the CACFP team the required documents and materials to be set up in </a:t>
            </a:r>
            <a:r>
              <a:rPr lang="en-US" b="1" dirty="0" err="1"/>
              <a:t>CNPweb</a:t>
            </a:r>
            <a:r>
              <a:rPr lang="en-US" b="1" dirty="0"/>
              <a:t> and receive your User ID and Password.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D3BB55-606E-4956-B2AF-30FD8CBF4540}"/>
              </a:ext>
            </a:extLst>
          </p:cNvPr>
          <p:cNvSpPr txBox="1"/>
          <p:nvPr/>
        </p:nvSpPr>
        <p:spPr>
          <a:xfrm>
            <a:off x="1066799" y="6547842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4: Complete Online Agreement</a:t>
            </a:r>
          </a:p>
          <a:p>
            <a:r>
              <a:rPr lang="en-US" b="1" dirty="0"/>
              <a:t>Access and complete the CACFP Online Agreement via </a:t>
            </a:r>
            <a:r>
              <a:rPr lang="en-US" b="1" dirty="0" err="1"/>
              <a:t>CNPweb</a:t>
            </a:r>
            <a:r>
              <a:rPr lang="en-US" b="1" dirty="0"/>
              <a:t>.</a:t>
            </a:r>
          </a:p>
          <a:p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26FC50-7018-4136-B02A-9E5E524725DB}"/>
              </a:ext>
            </a:extLst>
          </p:cNvPr>
          <p:cNvSpPr txBox="1"/>
          <p:nvPr/>
        </p:nvSpPr>
        <p:spPr>
          <a:xfrm>
            <a:off x="1066799" y="8016964"/>
            <a:ext cx="5319710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5: Agreement Approved</a:t>
            </a:r>
          </a:p>
          <a:p>
            <a:r>
              <a:rPr lang="en-US" b="1" dirty="0"/>
              <a:t>The district may claim meals from the beginning of the month in which the agreement is approved.</a:t>
            </a:r>
          </a:p>
          <a:p>
            <a:endParaRPr lang="en-US" b="1" dirty="0"/>
          </a:p>
        </p:txBody>
      </p:sp>
      <p:pic>
        <p:nvPicPr>
          <p:cNvPr id="12" name="Graphic 11" descr="Email">
            <a:extLst>
              <a:ext uri="{FF2B5EF4-FFF2-40B4-BE49-F238E27FC236}">
                <a16:creationId xmlns:a16="http://schemas.microsoft.com/office/drawing/2014/main" id="{3061253E-F447-4A40-80F5-0447383726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717" y="2350415"/>
            <a:ext cx="789935" cy="789935"/>
          </a:xfrm>
          <a:prstGeom prst="rect">
            <a:avLst/>
          </a:prstGeom>
        </p:spPr>
      </p:pic>
      <p:pic>
        <p:nvPicPr>
          <p:cNvPr id="13" name="Graphic 12" descr="Television">
            <a:extLst>
              <a:ext uri="{FF2B5EF4-FFF2-40B4-BE49-F238E27FC236}">
                <a16:creationId xmlns:a16="http://schemas.microsoft.com/office/drawing/2014/main" id="{75981BBB-7BD1-45DB-A0CF-8B8CE6D645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133" y="3825067"/>
            <a:ext cx="789935" cy="789935"/>
          </a:xfrm>
          <a:prstGeom prst="rect">
            <a:avLst/>
          </a:prstGeom>
        </p:spPr>
      </p:pic>
      <p:pic>
        <p:nvPicPr>
          <p:cNvPr id="14" name="Graphic 13" descr="Internet">
            <a:extLst>
              <a:ext uri="{FF2B5EF4-FFF2-40B4-BE49-F238E27FC236}">
                <a16:creationId xmlns:a16="http://schemas.microsoft.com/office/drawing/2014/main" id="{0106F3AF-EC08-4B63-8C04-B7BB7B07EC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1132" y="5262674"/>
            <a:ext cx="789935" cy="789935"/>
          </a:xfrm>
          <a:prstGeom prst="rect">
            <a:avLst/>
          </a:prstGeom>
        </p:spPr>
      </p:pic>
      <p:pic>
        <p:nvPicPr>
          <p:cNvPr id="15" name="Graphic 14" descr="Blackboard">
            <a:extLst>
              <a:ext uri="{FF2B5EF4-FFF2-40B4-BE49-F238E27FC236}">
                <a16:creationId xmlns:a16="http://schemas.microsoft.com/office/drawing/2014/main" id="{109E3722-B7D3-48E1-A755-77DB779E847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3900" y="6718926"/>
            <a:ext cx="789935" cy="789935"/>
          </a:xfrm>
          <a:prstGeom prst="rect">
            <a:avLst/>
          </a:prstGeom>
        </p:spPr>
      </p:pic>
      <p:pic>
        <p:nvPicPr>
          <p:cNvPr id="16" name="Graphic 15" descr="Checklist">
            <a:extLst>
              <a:ext uri="{FF2B5EF4-FFF2-40B4-BE49-F238E27FC236}">
                <a16:creationId xmlns:a16="http://schemas.microsoft.com/office/drawing/2014/main" id="{EE67CE83-9EDE-4635-A901-52325EAB31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83900" y="8222160"/>
            <a:ext cx="789935" cy="78993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2EC6060-A962-4558-AF77-4D5006C367C8}"/>
              </a:ext>
            </a:extLst>
          </p:cNvPr>
          <p:cNvSpPr txBox="1"/>
          <p:nvPr/>
        </p:nvSpPr>
        <p:spPr>
          <a:xfrm>
            <a:off x="1928042" y="9400883"/>
            <a:ext cx="299793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Click </a:t>
            </a:r>
            <a:r>
              <a:rPr lang="en-US" sz="1400" b="1" dirty="0">
                <a:hlinkClick r:id="rId14"/>
              </a:rPr>
              <a:t>HERE</a:t>
            </a:r>
            <a:r>
              <a:rPr lang="en-US" sz="1400" b="1" dirty="0"/>
              <a:t> for additional information!</a:t>
            </a:r>
            <a:endParaRPr lang="en-US" sz="1400" b="1" dirty="0">
              <a:solidFill>
                <a:srgbClr val="0070C0"/>
              </a:solidFill>
            </a:endParaRPr>
          </a:p>
          <a:p>
            <a:pPr algn="ctr"/>
            <a:r>
              <a:rPr lang="en-US" sz="1400" b="1" dirty="0"/>
              <a:t>Phone: </a:t>
            </a:r>
            <a:r>
              <a:rPr lang="en-US" sz="1400" b="1" dirty="0">
                <a:solidFill>
                  <a:srgbClr val="0070C0"/>
                </a:solidFill>
              </a:rPr>
              <a:t>(207) 624 - 6842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387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37213D320A604CACA5B2B1C322974A" ma:contentTypeVersion="12" ma:contentTypeDescription="Create a new document." ma:contentTypeScope="" ma:versionID="95869b5ea87d438b9ed9ca438226fc7b">
  <xsd:schema xmlns:xsd="http://www.w3.org/2001/XMLSchema" xmlns:xs="http://www.w3.org/2001/XMLSchema" xmlns:p="http://schemas.microsoft.com/office/2006/metadata/properties" xmlns:ns3="63358957-3396-4461-a886-e592401a9835" xmlns:ns4="eb5124c1-b626-48d7-b52d-087984815898" targetNamespace="http://schemas.microsoft.com/office/2006/metadata/properties" ma:root="true" ma:fieldsID="cd76cd2c4d764cbdd31ad05d272b7665" ns3:_="" ns4:_="">
    <xsd:import namespace="63358957-3396-4461-a886-e592401a9835"/>
    <xsd:import namespace="eb5124c1-b626-48d7-b52d-087984815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58957-3396-4461-a886-e592401a98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5124c1-b626-48d7-b52d-087984815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B6CA94-B71C-4EF7-A517-853E6BBEF8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358957-3396-4461-a886-e592401a9835"/>
    <ds:schemaRef ds:uri="eb5124c1-b626-48d7-b52d-087984815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EF8FB0-4F7E-46C6-861B-5FE8362762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924FCC-F62A-4775-A896-D86DCF935899}">
  <ds:schemaRefs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eb5124c1-b626-48d7-b52d-087984815898"/>
    <ds:schemaRef ds:uri="http://schemas.openxmlformats.org/package/2006/metadata/core-properties"/>
    <ds:schemaRef ds:uri="63358957-3396-4461-a886-e592401a9835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630</Words>
  <Application>Microsoft Office PowerPoint</Application>
  <PresentationFormat>Custom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How to Start an  At Risk After School  Food Program</vt:lpstr>
      <vt:lpstr>How to Start an  At Risk After School  Food Program</vt:lpstr>
      <vt:lpstr>How to Start an  At Risk After School  Food Program</vt:lpstr>
      <vt:lpstr>How to Start an  At Risk After School  Food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Start an  At Risk After School  Food Program</dc:title>
  <dc:creator>King-Edwards, Raven</dc:creator>
  <cp:lastModifiedBy>King-Edwards, Raven</cp:lastModifiedBy>
  <cp:revision>8</cp:revision>
  <dcterms:created xsi:type="dcterms:W3CDTF">2021-07-21T14:15:14Z</dcterms:created>
  <dcterms:modified xsi:type="dcterms:W3CDTF">2021-08-30T18:13:00Z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0x0101000537213D320A604CACA5B2B1C322974A</vt:lpwstr>
  </property>
</Properties>
</file>