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0626348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0626348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0ef7b1ea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0ef7b1ea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2, Page 8</a:t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Here is another picture of leap. How does this picture show the meaning of leap? Turn and Talk to your partner.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These kids are leaping into the pool.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wonder how many syllables are in the word leap?  Let’s find out by clapping.  Ready? leap. 1 syllable.  Now, can you say leap three times while clapping the syllables with your hands?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Ready? leap,  leap,  leap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1, page 1 </a:t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abuela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Abuela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means grandma in Spanish.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Let’s say the word abuela together. Ready…”abuela.”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Here is a picture that shows abuela. This is a picture of a grandmother, an abuela.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0ef7b1ea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0ef7b1ea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1, page 1</a:t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Here is another picture of abuela.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does this picture show the meaning of abuela? T&amp;T to your partner.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little boy is hugging his abuela or grandmother.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wonder how many syllables are in the word abuela?  Let’s find out by clapping.  Ready? a-bue-la. Three syllables.  Now, can you say abuela three times by clapping the syllables with your hands?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Ready?   a-bue-la,    a-bue-la,     a-bue-la</a:t>
            </a:r>
            <a:r>
              <a:rPr lang="en" sz="3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0ef7b1ea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0ef7b1ea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2, page 32</a:t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adventure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Spanish it is 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aventura (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-behn-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too-rah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Adventure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means an interesting trip or activity.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Let’s say the word adventure together. Ready…”adventure.”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Here is a picture that shows adventure. These kids are going on an interesting trip or an adventure.  Look, the kids are going on an adventure in a boat.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0ef7b1ea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0ef7b1ea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2, page 32</a:t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Here is another picture of adventure.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does this picture show the meaning of adventure? T&amp;T to your partner.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this picture the baby and the mom are going on a walking adventure in the woods.  I wonder what kinds of interesting things they are going to see?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wonder how many syllables are in the word adventure?  Let’s find out by clapping.  Ready? ad-ven-ture. Three syllables.  Now, can you say adventure three times by clapping the syllables with your hands?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Ready?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ad-ven-ture, ad-ven-ture, ad-ven-ture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0ef7b1ea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0ef7b1ea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2, page 7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swooping.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Spanish it is 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bajar en picada 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bah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-hahr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) (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ehn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pee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-kah-dah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Swooping means to fly down quickly.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Let’s say the word swooping  together. Ready...”swooping”  When you say swooping, I hear a /s/ sound at the beginning of the word.  Look, swooping begins with the letter s.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Here is a picture that shows swooping. This eagle is swooping down to catch a fish. It is flying down very quickly.  </a:t>
            </a:r>
            <a:endParaRPr b="1" sz="30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0ef7b1ea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0ef7b1e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2, page 7</a:t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swooping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How does this picture show the meaning of swooping? Turn and Talk to your partner.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bird is swooping down to get the bread.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wonder how many syllables are in the word swooping?  Let’s find out by clapping.  Ready? swoop-ing. 2 syllables.  Now, can you say swooping three times by clapping the syllables with your hands?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Ready?    swoop-ing,    swoop-ing,    swoop-ing</a:t>
            </a:r>
            <a:endParaRPr b="1" sz="16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17fd6bd4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17fd6bd4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0ef7b1ea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0ef7b1ea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2, Page 8</a:t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leap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Spanish it is 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saltar (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sahl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-tahr</a:t>
            </a:r>
            <a:r>
              <a:rPr b="1" lang="en" sz="1600">
                <a:solidFill>
                  <a:srgbClr val="222222"/>
                </a:solidFill>
                <a:highlight>
                  <a:srgbClr val="F8F9FA"/>
                </a:highlight>
                <a:latin typeface="Verdana"/>
                <a:ea typeface="Verdana"/>
                <a:cs typeface="Verdana"/>
                <a:sym typeface="Verdana"/>
              </a:rPr>
              <a:t>)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Leap means to jump.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Let’s say the word leap together. Ready...”leap”  When you say leap, I hear a /l/ sound at the beginning of a word.  Look, leap begins with the letter l.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Here is a picture that shows leap. This dolphin is leaping or jumping out of the water.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100" y="159850"/>
            <a:ext cx="4402675" cy="48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13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latin typeface="Verdana"/>
                <a:ea typeface="Verdana"/>
                <a:cs typeface="Verdana"/>
                <a:sym typeface="Verdana"/>
              </a:rPr>
              <a:t>leap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025" y="1017725"/>
            <a:ext cx="5691465" cy="40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246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000">
                <a:latin typeface="Verdana"/>
                <a:ea typeface="Verdana"/>
                <a:cs typeface="Verdana"/>
                <a:sym typeface="Verdana"/>
              </a:rPr>
              <a:t>abuela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475" y="1152475"/>
            <a:ext cx="3898609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7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000">
                <a:latin typeface="Verdana"/>
                <a:ea typeface="Verdana"/>
                <a:cs typeface="Verdana"/>
                <a:sym typeface="Verdana"/>
              </a:rPr>
              <a:t>abuela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250" y="946050"/>
            <a:ext cx="6196850" cy="40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61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latin typeface="Verdana"/>
                <a:ea typeface="Verdana"/>
                <a:cs typeface="Verdana"/>
                <a:sym typeface="Verdana"/>
              </a:rPr>
              <a:t>adventure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475" y="1255875"/>
            <a:ext cx="5687498" cy="37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39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latin typeface="Verdana"/>
                <a:ea typeface="Verdana"/>
                <a:cs typeface="Verdana"/>
                <a:sym typeface="Verdana"/>
              </a:rPr>
              <a:t>adventure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82700" y="1162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4669" y="978950"/>
            <a:ext cx="5936982" cy="393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170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000">
                <a:latin typeface="Verdana"/>
                <a:ea typeface="Verdana"/>
                <a:cs typeface="Verdana"/>
                <a:sym typeface="Verdana"/>
              </a:rPr>
              <a:t>swooping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200" y="1083425"/>
            <a:ext cx="5141500" cy="38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000">
                <a:latin typeface="Verdana"/>
                <a:ea typeface="Verdana"/>
                <a:cs typeface="Verdana"/>
                <a:sym typeface="Verdana"/>
              </a:rPr>
              <a:t>swooping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563" y="979625"/>
            <a:ext cx="4726875" cy="39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</a:t>
            </a:r>
            <a:endParaRPr sz="4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</a:t>
            </a:r>
            <a:r>
              <a:rPr lang="en" sz="4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Day 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13" y="-134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6000">
                <a:latin typeface="Verdana"/>
                <a:ea typeface="Verdana"/>
                <a:cs typeface="Verdana"/>
                <a:sym typeface="Verdana"/>
              </a:rPr>
              <a:t>leap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762" y="952125"/>
            <a:ext cx="3498525" cy="41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