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regular.fntdata"/><Relationship Id="rId14" Type="http://schemas.openxmlformats.org/officeDocument/2006/relationships/slide" Target="slides/slide9.xml"/><Relationship Id="rId17" Type="http://schemas.openxmlformats.org/officeDocument/2006/relationships/font" Target="fonts/CenturyGothic-italic.fntdata"/><Relationship Id="rId16" Type="http://schemas.openxmlformats.org/officeDocument/2006/relationships/font" Target="fonts/CenturyGothic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CenturyGothic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4de2d577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4de2d577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nervous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nervioso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nehr-byoh-soh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ervous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means ​worried and a little scared.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nervous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together. Ready? ”N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ervous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nervous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/n/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ervous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nervous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Look at the faces of the people. They are feeling a little scared and worried about riding the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rollercoaster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18085cc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18085cc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nervous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nervous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boy is standing in front of the whole school and he is very nervous to speak.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nervous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“Ner-vous.” Two syllables.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nervous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times by clapping the syllables. Ready?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er-vous, ner-vous, ner-vous.”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18085cc7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18085cc7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tease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solidFill>
                  <a:srgbClr val="222222"/>
                </a:solidFill>
                <a:highlight>
                  <a:srgbClr val="F8F9FA"/>
                </a:highlight>
                <a:latin typeface="Calibri"/>
                <a:ea typeface="Calibri"/>
                <a:cs typeface="Calibri"/>
                <a:sym typeface="Calibri"/>
              </a:rPr>
              <a:t>molestar </a:t>
            </a:r>
            <a:r>
              <a:rPr lang="en" sz="1600">
                <a:solidFill>
                  <a:srgbClr val="222222"/>
                </a:solidFill>
                <a:highlight>
                  <a:srgbClr val="F8F9FA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moh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-lehs-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tahr</a:t>
            </a:r>
            <a:r>
              <a:rPr lang="en" sz="1600">
                <a:solidFill>
                  <a:srgbClr val="222222"/>
                </a:solidFill>
                <a:highlight>
                  <a:srgbClr val="F8F9FA"/>
                </a:highlight>
                <a:latin typeface="Calibri"/>
                <a:ea typeface="Calibri"/>
                <a:cs typeface="Calibri"/>
                <a:sym typeface="Calibri"/>
              </a:rPr>
              <a:t>).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Tease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means to make fun.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tease together. Ready…”Tease.”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tease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a /t/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tease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tease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This child is teasing the dog by pulling his ear.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18085cc7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18085cc7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tease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tease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brother and sister are teasing, or making fun of one another, by sticking out their tongues.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tease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“Tease.” One syllable.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tease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“Tease, tease, tease.”</a:t>
            </a:r>
            <a:endParaRPr sz="16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18085cc7e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18085cc7e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curious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curioso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koo-ryoh-soh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Curious means interested and wanting to learn.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curious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 ”Curious.”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curious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a /c/ sound at the beginning of the word.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curious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curious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This girl is curious about the snake. She is interested in it and wants to learn what it feels like.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600" u="sng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18085cc7e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18085cc7e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curious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curious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baby is curious about the doctor’s stethoscope. She is interested in it and wants to learn more about it.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curious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“Cur-i-ous.” 3 syllables.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curious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times by clapping the syllables.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ur-i-ous, cur-i-ous, cur-i-ous.”</a:t>
            </a:r>
            <a:endParaRPr b="1" sz="16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18085cc7e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18085cc7e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pronounce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pronunciar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proh-noon-syahr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ronounce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means how something is said.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pronounce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 ”P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ronounce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pronounce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a /p/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pronounce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pronounce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This woman is teaching how to pronounce the /th/ sound. She is teaching how to say the sound.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18085cc7e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18085cc7e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pronounce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pronounce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are meeting each other and sharing how to pronounce their names.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pronounce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“Pro-nounce.” Two syllables.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pronounce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Pro-nounce, pro-nounce, pro-nounce.”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5687" y="172475"/>
            <a:ext cx="3692625" cy="479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200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nervous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0213" y="1385175"/>
            <a:ext cx="5743575" cy="31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124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nervous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0410" y="1152478"/>
            <a:ext cx="5363177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109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tease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9441" y="1232575"/>
            <a:ext cx="5089325" cy="347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246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tease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3038" y="1152475"/>
            <a:ext cx="5057925" cy="363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311700" y="200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curious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0250" y="1034000"/>
            <a:ext cx="5484075" cy="397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11700" y="246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curious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191" y="1152474"/>
            <a:ext cx="7971607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311700" y="170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pronounce</a:t>
            </a:r>
            <a:endParaRPr sz="2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3775" y="1050050"/>
            <a:ext cx="5036451" cy="378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pronounce</a:t>
            </a:r>
            <a:endParaRPr sz="2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2" name="Google Shape;1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3388" y="1322525"/>
            <a:ext cx="5557215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