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c6bb1a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c6bb1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valiente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bah-lyehn-teh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not afraid, showing courage.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”B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/b/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girl needs to get a shot and she is being brave. She is showing courage even though she might feel afraid.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3735e307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3735e307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girl is being brave. She is reading to the whole class even though she might feel nervous.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rave.” One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“Brave, brave, brave.”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 time when you were brave?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3735e30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3735e30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lleno 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yeh-noh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222222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rowded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filled with too many things or too many people.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Ready…”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/c/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so many people on the streets of Boston. It is very crowded.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735e307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735e307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cafeteria is very crowded. There are so many kids eating sitting and eating.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“Crowd-ed.”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“Crowd-ed, 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rowd-ed, crowd-ed.”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163" y="264211"/>
            <a:ext cx="4635675" cy="46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87575"/>
            <a:ext cx="85206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brave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075" y="1261125"/>
            <a:ext cx="4954350" cy="35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58250"/>
            <a:ext cx="8520600" cy="8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brave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175" y="1170150"/>
            <a:ext cx="4741661" cy="38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107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crowded</a:t>
            </a: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850" y="1024200"/>
            <a:ext cx="5892974" cy="39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12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crowded</a:t>
            </a: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025" y="1315524"/>
            <a:ext cx="6775400" cy="35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