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4de76a6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4de76a6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word in the story is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full.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Spanish it is </a:t>
            </a:r>
            <a:r>
              <a:rPr b="1"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lleno</a:t>
            </a:r>
            <a:r>
              <a:rPr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yeh-noh</a:t>
            </a:r>
            <a:r>
              <a:rPr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means to have a lot of something, or to be filled up.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say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together. Ready? ”full.”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 hear a /f/ sound at the beginning of the word.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Look,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begins with the letter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 picture that shows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This glass is full of water. There is so much water that the glass is filled up. It is full.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18085cc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18085cc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another picture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this picture show the meaning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Turn and talk to your partner.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so many toys in the basket, the basket is full of toys.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syllables are in the word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Let’s find out by clapping.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“Full.” One syllable.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let’s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three times by clapping the syllables. Ready?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“Full, full, full.”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18085cc7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18085cc7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word in the story is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Spanish it is </a:t>
            </a:r>
            <a:r>
              <a:rPr b="1"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sonrisa</a:t>
            </a:r>
            <a:r>
              <a:rPr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sohn-ree-sah</a:t>
            </a:r>
            <a:r>
              <a:rPr lang="en" sz="16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means to smile to show you are happy.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say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together. Ready? ”g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 hear a /g/ sound at the beginning of the word.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Look,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begins with the letter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 picture that shows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girl is so happy she has a big grin or smile on her face. 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18085cc7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18085cc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another picture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this picture show the meaning of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Turn and talk to your partner.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children all have a grin on their faces for the picture.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syllables are in the word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Let’s find out by clapping.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One syllable.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let’s say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three times by clapping the syllables. Ready?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grin.”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700" y="318747"/>
            <a:ext cx="4617150" cy="45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200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full</a:t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-6292" l="-2870" r="0" t="0"/>
          <a:stretch/>
        </p:blipFill>
        <p:spPr>
          <a:xfrm>
            <a:off x="3273125" y="1152475"/>
            <a:ext cx="2527350" cy="37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12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full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3401" y="1091450"/>
            <a:ext cx="4375876" cy="405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246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grin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900" y="1275875"/>
            <a:ext cx="7122200" cy="37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109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latin typeface="Century Gothic"/>
                <a:ea typeface="Century Gothic"/>
                <a:cs typeface="Century Gothic"/>
                <a:sym typeface="Century Gothic"/>
              </a:rPr>
              <a:t>grin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650" y="1152474"/>
            <a:ext cx="6970699" cy="386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