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9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scomponerse" TargetMode="External"/><Relationship Id="rId3" Type="http://schemas.openxmlformats.org/officeDocument/2006/relationships/hyperlink" Target="https://www.spanishdict.com/pronunciation/descomponerse" TargetMode="External"/><Relationship Id="rId4" Type="http://schemas.openxmlformats.org/officeDocument/2006/relationships/hyperlink" Target="https://www.spanishdict.com/pronunciation/descomponerse" TargetMode="External"/><Relationship Id="rId5" Type="http://schemas.openxmlformats.org/officeDocument/2006/relationships/hyperlink" Target="https://www.spanishdict.com/pronunciation/pudrirse" TargetMode="External"/><Relationship Id="rId6" Type="http://schemas.openxmlformats.org/officeDocument/2006/relationships/hyperlink" Target="https://www.spanishdict.com/pronunciation/pudrirse" TargetMode="External"/><Relationship Id="rId7" Type="http://schemas.openxmlformats.org/officeDocument/2006/relationships/hyperlink" Target="https://www.spanishdict.com/pronunciation/pudrirse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pudrirse" TargetMode="External"/><Relationship Id="rId3" Type="http://schemas.openxmlformats.org/officeDocument/2006/relationships/hyperlink" Target="https://www.spanishdict.com/pronunciation/pudrirse" TargetMode="External"/><Relationship Id="rId4" Type="http://schemas.openxmlformats.org/officeDocument/2006/relationships/hyperlink" Target="https://www.spanishdict.com/pronunciation/pudrirs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desmenuzar" TargetMode="External"/><Relationship Id="rId3" Type="http://schemas.openxmlformats.org/officeDocument/2006/relationships/hyperlink" Target="https://www.spanishdict.com/pronunciation/desmenuza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grano" TargetMode="External"/><Relationship Id="rId3" Type="http://schemas.openxmlformats.org/officeDocument/2006/relationships/hyperlink" Target="https://www.spanishdict.com/pronunciation/gran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ecompose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break down into smaller parts naturally and over a long period of time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decay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 break into small pieces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grain: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smallest part of something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strike="sng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descomponerse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dehs-kohm-poh-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nehr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como en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pudrirse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/>
              </a:rPr>
              <a:t>poo-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/>
              </a:rPr>
              <a:t>dreer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7"/>
              </a:rPr>
              <a:t>-seh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describes when something breaks down into smaller parts naturally and over a long period of time.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“Decompose.”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/d/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person put the food waste in a compost bin.  Over time, it decomposed, it broke up into very small pieces and became dirt.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fish is decomposing on the beach. The tide brought this dead fish to shore, and over time it decomposes, turning into very tiny pieces and becoming part of the sand.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“De-com-pose.” 3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decompose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De-com-pose, de-com-pose, de-com-pose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pudrirse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poo-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dreer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-seh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 means to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”Rot.”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/r/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apple is rotting. It is decaying; it is no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fresh.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leaf is rotting. It has some brown spots that show that it 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decaying. It is no longer growing and healthy.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“Rot.”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Rot, rot, rot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31cac4b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31cac4b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desmenuzar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dehs-meh-noo-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sahr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break into small pieces, called crumbs.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”Crumble.”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hear the /c/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cookie has broken and crumbled into smaller pieces. You can still eat the crumbs, of course, instead of biting into one whole cookie.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1cac4bc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31cac4bc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the word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section of the wall is crumbling, it is breaking into smaller pieces.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“Crum-ble.” 2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Crum-ble, crum-ble, crum-ble.”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966cee3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966cee3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grano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grah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-noh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smallest part of something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”Grain.”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hear the /g/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are grains of dirt or soil, the smallest pieces of rock.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966cee38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966cee3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the word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image shows someone baking with sugar, pour all the grains of sugar into the mixing bowl.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“Grain.” 1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765" l="21792" r="14375" t="5936"/>
          <a:stretch/>
        </p:blipFill>
        <p:spPr>
          <a:xfrm>
            <a:off x="2145350" y="0"/>
            <a:ext cx="50145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30100" y="15890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decompose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48500" y="4738250"/>
            <a:ext cx="88635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https://worldperspectives.org/cutting-down-on-waste/</a:t>
            </a:r>
            <a:endParaRPr sz="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113" y="1138400"/>
            <a:ext cx="6566571" cy="34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17550" y="2193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decompose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55875" y="4675900"/>
            <a:ext cx="78273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https://commons.wikimedia.org/wiki/File:Dead_fish_on_the_beach.jpg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975" y="1081250"/>
            <a:ext cx="4901080" cy="32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rot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06750" y="4755300"/>
            <a:ext cx="787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https://wonderopolis.org/wonder/why-does-food-rot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513" y="1170250"/>
            <a:ext cx="5148974" cy="34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rot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https://plantophiles.com/plant-diseases/root-rot-symptoms/</a:t>
            </a:r>
            <a:endParaRPr sz="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713" y="1170050"/>
            <a:ext cx="4602533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crumble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311700" y="4620125"/>
            <a:ext cx="7348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https://www.mercurynews.com/2016/09/14/kitchen-help-for-crumbly-cookies/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775" y="1465150"/>
            <a:ext cx="4274450" cy="28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108225"/>
            <a:ext cx="85206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crumble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311700" y="4737025"/>
            <a:ext cx="85206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https://www.masslive.com/news/2020/01/massachusetts-estimates-350m-needed-to-fix-2000-homes-with-crumbling-foundations.html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985675"/>
            <a:ext cx="48768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grain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311700" y="4620125"/>
            <a:ext cx="73488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https://www.nature-and-garden.com/gardening/identifying-garden-soil-type.html</a:t>
            </a: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900" y="1296725"/>
            <a:ext cx="2306181" cy="317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108225"/>
            <a:ext cx="85206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grain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311700" y="4737025"/>
            <a:ext cx="85206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https://www.sciencephoto.com/media/894689/view/baker-pouring-sugar-into-a-metal-bowl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413" y="998625"/>
            <a:ext cx="2389173" cy="35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