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CenturyGothic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delinear" TargetMode="External"/><Relationship Id="rId3" Type="http://schemas.openxmlformats.org/officeDocument/2006/relationships/hyperlink" Target="https://www.spanishdict.com/pronunciation/delinear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sencillo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draw around the edges (add edged as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synonym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simple, not decorated</a:t>
            </a:r>
            <a:endParaRPr sz="1200" strike="sng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border(ing)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form an edge around something-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strike="sng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31cac4b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31cac4b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3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trazado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(trah-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-doh)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to draw over existing lines.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”Trace.”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/t/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Some traces over the outline of this portrait by going over it with a dark marker.</a:t>
            </a:r>
            <a:endParaRPr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31cac4bc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31cac4b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person is following a route for travel, using a finger to trace the road on the map.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“Trace.” 1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while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Trace, trace, trace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31cac4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31cac4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bordeando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(bohr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-deh-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anh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-doh).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going along the side or edge of something.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”Bordering.”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/b/</a:t>
            </a:r>
            <a:r>
              <a:rPr lang="en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illustration comes from the text 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Roxaboxen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 shows white stones bordering the main road and the places on each side of it.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author also uses the word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“edged”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express this idea. The streets are edged with stones; stones are bordering the streets.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31cac4b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31cac4b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flowers are bordering the path. How lovely!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or-der-ing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3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Bor-der-ing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bor-der-ing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bor-der-ing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31cac4bc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31cac4bc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simple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s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eem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-pleh)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lain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simple, not decorated. You have probably heard the word “plane” as in “airplane.” These two words sound the same, but they are spelled differently, and they have different meanings.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when we hear “plain,” we have to pay close attention to the text to understand which meaning makes sense.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”Plain.”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hear the /p/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is a plain bagel. Is the most simple bagel we can have.  It doesn’t have any seeds on top or any cream cheese inside.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31cac4bc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31cac4bc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the word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plain dress, it is very simple.  It is all red and doesn’t have any decorations.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1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lain, plain, plain.”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488" y="169550"/>
            <a:ext cx="5629025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30100" y="15890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trace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148500" y="4738250"/>
            <a:ext cx="88635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https://www.youtube.com/watch?v=5DsscPtm56g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988" y="1278100"/>
            <a:ext cx="3248025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55850"/>
            <a:ext cx="85206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trace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155875" y="4675900"/>
            <a:ext cx="78273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250" y="1017750"/>
            <a:ext cx="3747160" cy="33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143950"/>
            <a:ext cx="85206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bordering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06750" y="4755300"/>
            <a:ext cx="7870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Illustration from Roxaboxen by Barbara Cooney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375" y="1017850"/>
            <a:ext cx="4281242" cy="34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bordering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https://oneworldrising.wordpress.com/2013/07/16/choosing-a-path-and-staying-on-it/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300" y="1170050"/>
            <a:ext cx="5499351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6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plain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311700" y="4620125"/>
            <a:ext cx="73488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https://en.wikipedia.org/wiki/Bagel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7937" y="1358988"/>
            <a:ext cx="3908120" cy="304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108225"/>
            <a:ext cx="85206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plain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/>
        </p:nvSpPr>
        <p:spPr>
          <a:xfrm>
            <a:off x="311700" y="4737025"/>
            <a:ext cx="85206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https://www.collectif.co.uk/clothes-c1/flared-dresses-c3/clementine-plain-dress-p14551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9000" y="998625"/>
            <a:ext cx="3586000" cy="35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