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Century Gothic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CenturyGothic-bold.fntdata"/><Relationship Id="rId23" Type="http://schemas.openxmlformats.org/officeDocument/2006/relationships/font" Target="fonts/CenturyGothi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boldItalic.fntdata"/><Relationship Id="rId25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instalar" TargetMode="External"/><Relationship Id="rId3" Type="http://schemas.openxmlformats.org/officeDocument/2006/relationships/hyperlink" Target="https://www.spanishdict.com/pronunciation/instalar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interior" TargetMode="External"/><Relationship Id="rId3" Type="http://schemas.openxmlformats.org/officeDocument/2006/relationships/hyperlink" Target="https://www.spanishdict.com/pronunciation/interior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fundaci%C3%B3n" TargetMode="External"/><Relationship Id="rId3" Type="http://schemas.openxmlformats.org/officeDocument/2006/relationships/hyperlink" Target="https://www.spanishdict.com/pronunciation/fundaci%C3%B3n" TargetMode="External"/><Relationship Id="rId4" Type="http://schemas.openxmlformats.org/officeDocument/2006/relationships/hyperlink" Target="https://www.spanishdict.com/pronunciation/fundaci%C3%B3n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hormig%C3%B3n" TargetMode="External"/><Relationship Id="rId3" Type="http://schemas.openxmlformats.org/officeDocument/2006/relationships/hyperlink" Target="https://www.spanishdict.com/pronunciation/hormig%C3%B3n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capa" TargetMode="External"/><Relationship Id="rId3" Type="http://schemas.openxmlformats.org/officeDocument/2006/relationships/hyperlink" Target="https://www.spanishdict.com/pronunciation/capa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nishdict.com/pronunciation/sostener" TargetMode="External"/><Relationship Id="rId3" Type="http://schemas.openxmlformats.org/officeDocument/2006/relationships/hyperlink" Target="https://www.spanishdict.com/pronunciation/sostener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part of a building or structure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material used for building that begins in liquid form and dries into a heavy solid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solid structure that surrounds something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hold up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put 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inside of a structure or building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3a7e32c1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b3a7e32c1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book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instalar 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eens-tah-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lahr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put 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/i/ sound at the beginning of the word.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person is installing a kitchen sink.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3a7e32c1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3a7e32c1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person is installing a light fixture in her home.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2 syllables.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In-stall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in-stall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in-stall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3a7e32c1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3a7e32c1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story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b="1"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een-teh-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ryohr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inside of a structure or building (and </a:t>
            </a:r>
            <a:r>
              <a:rPr lang="en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terior is the outside of a building).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/i/ sound at the beginning of the word.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This is the interior of the Mattapan Public Library.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3a7e32c1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3a7e32c1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picture shows the interior of a bus.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In-te-ri-or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4 syllables.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In-te-ri-or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in-te-ri-or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in-te-ri-or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31cac4bc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31cac4bc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text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fundación 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200">
                <a:solidFill>
                  <a:srgbClr val="1B85E5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oon-dah-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syohn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foundation is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part of a building or structure.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”Foundation.”  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/f/ sound at the beginning of the word.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We see the foundation for a skyscraper.  Skyscrapers are very tall buildings. Notice how deep the workers dug the foundation to make sure the structure will be stable.</a:t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31cac4bc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31cac4bc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image shows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foundation for the different rooms in a house.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“Foun-da-tion.” 3 syllables.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while clapping the syllables.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Foun-da-tion, foun-da-tion, foun-da-tion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31cac4b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31cac4b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book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hormigón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ohr-mee-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gohn</a:t>
            </a:r>
            <a:r>
              <a:rPr lang="en" sz="16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 is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material used for building that begins in liquid form and dries into a heavy solid.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above 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”Concrete.” 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/c/</a:t>
            </a: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 at the beginning of the word.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two pictures that show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first shows construction workers pouring the liquid concrete to make the foundation. The second shows the concrete hardened into a hard, sturdy solid.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31cac4bc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31cac4bc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walls are made of concrete.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Con-crete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2 syllables.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Con-crete, con-crete, con-crete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31cac4bc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31cac4bc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book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capa 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2"/>
              </a:rPr>
              <a:t>kah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-pah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solid structure that surrounds or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encloses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something.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think of a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 an outline of a three-dimensional structure. You make outlines when you are drawing, and then put color inside. The frame is like the outline of a building, and then builders put walls, doors, and windows inside the frame.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“Frame.” 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/f/ sound at the beginning of the word.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This frame is the structure that encloses the different rooms in the building.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3720db1e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3720db1e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frame shows the place where the door and the walls facing the hallway will go. The door frame is surrounding the space where the door will go.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1 syllable.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f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rame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f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rame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3a7e32c1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3a7e32c1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book is support.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sostener 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2"/>
              </a:rPr>
              <a:t>sohs-teh-</a:t>
            </a:r>
            <a:r>
              <a:rPr b="1" lang="en" sz="1600"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nehr</a:t>
            </a:r>
            <a:r>
              <a:rPr lang="en" sz="16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 up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the /s/ sound at the beginning of the word.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wooden beams hold up or support the walls so that they don’t fall in. We also see a gray, metal pole. It holds up the ceiling and the beam so they stay in place. The pole supports the ceiling and the beam.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3a7e32c1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3a7e32c1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columns and posts in this foundation support the entire building!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Sup-port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2 syllables.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Sup-port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sup-port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sup-port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100" y="155050"/>
            <a:ext cx="5779800" cy="48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239200"/>
            <a:ext cx="8520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install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156525" y="4696250"/>
            <a:ext cx="86757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https://www.hagerandsonsplumbing.com/services.html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500" y="1170100"/>
            <a:ext cx="3373750" cy="33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190550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install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/>
        </p:nvSpPr>
        <p:spPr>
          <a:xfrm>
            <a:off x="172275" y="4774350"/>
            <a:ext cx="88494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https://www.reviews.org/home-security/motion-sensors-light-guide/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363" y="1170050"/>
            <a:ext cx="2301268" cy="345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239200"/>
            <a:ext cx="8520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interior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156525" y="4696250"/>
            <a:ext cx="86757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https://www.pinterest.com/pin/111956740712695897/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450" y="1170100"/>
            <a:ext cx="5057846" cy="33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190550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interior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/>
        </p:nvSpPr>
        <p:spPr>
          <a:xfrm>
            <a:off x="172275" y="4774350"/>
            <a:ext cx="88494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https://en.wikipedia.org/wiki/File:Blacksburg_Transit_New_Flyer_low_floor_bus_interior.jpg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713" y="1083800"/>
            <a:ext cx="4602532" cy="345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230100" y="200625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foundation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311700" y="4738250"/>
            <a:ext cx="83574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93300" y="4732400"/>
            <a:ext cx="835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https://www.pinterest.co.uk/pin/328129522825689421/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250" y="1180125"/>
            <a:ext cx="4244301" cy="318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155850"/>
            <a:ext cx="85206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foundation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55875" y="4675900"/>
            <a:ext cx="78273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https://stonehillbuilders.com/5-steps-to-building-a-house-foundation/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250" y="1180125"/>
            <a:ext cx="4244300" cy="318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143950"/>
            <a:ext cx="8520600" cy="8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concrete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106750" y="4755300"/>
            <a:ext cx="87255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https://www.justdial.com/Chennai/Rcc-Concrete-Near-More-Market-Medavakkam/044PXX44-XX44-190830161853-R5L6_BZDET/https://www.bobvila.com/articles/442-concrete-block-and-slab-foundations/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50438"/>
            <a:ext cx="4326249" cy="22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500" y="1550425"/>
            <a:ext cx="3989850" cy="24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190550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concrete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172275" y="4774350"/>
            <a:ext cx="88494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https://www.premiumhi.net/sample-blog/concrete-vs-wood-foundations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713" y="1170050"/>
            <a:ext cx="4602534" cy="34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239200"/>
            <a:ext cx="8520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frame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156525" y="4696250"/>
            <a:ext cx="86757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https://www.greenbuildingadvisor.com/article/a-timber-frame-house-for-a-cold-climate-part-1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400" y="1017700"/>
            <a:ext cx="4567939" cy="337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190550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frame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172275" y="4774350"/>
            <a:ext cx="88494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https://www.kamcoboston.com/category/Products/Steel-Framing-Systems/Steel-Framing/Interior-Framing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025" y="1074575"/>
            <a:ext cx="3451900" cy="34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239200"/>
            <a:ext cx="8520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support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156525" y="4696250"/>
            <a:ext cx="86757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https://www.pinterest.com/pin/524880531575852389/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750" y="1170100"/>
            <a:ext cx="4499248" cy="337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190550"/>
            <a:ext cx="85206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support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172275" y="4774350"/>
            <a:ext cx="88494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new-san-antonio-san-marcos-foundation-repair-guide-house-leveling-pier-beam/303755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575" y="1070050"/>
            <a:ext cx="4602534" cy="34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