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listo" TargetMode="External"/><Relationship Id="rId3" Type="http://schemas.openxmlformats.org/officeDocument/2006/relationships/hyperlink" Target="https://www.spanishdict.com/pronunciation/listo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disfrazar" TargetMode="External"/><Relationship Id="rId3" Type="http://schemas.openxmlformats.org/officeDocument/2006/relationships/hyperlink" Target="https://www.spanishdict.com/pronunciation/disfrazar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tramposo" TargetMode="External"/><Relationship Id="rId3" Type="http://schemas.openxmlformats.org/officeDocument/2006/relationships/hyperlink" Target="https://www.spanishdict.com/pronunciation/tramposo" TargetMode="External"/><Relationship Id="rId4" Type="http://schemas.openxmlformats.org/officeDocument/2006/relationships/hyperlink" Target="https://www.spanishdict.com/pronunciation/tramposo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furioso" TargetMode="External"/><Relationship Id="rId3" Type="http://schemas.openxmlformats.org/officeDocument/2006/relationships/hyperlink" Target="https://www.spanishdict.com/pronunciation/furioso" TargetMode="External"/><Relationship Id="rId4" Type="http://schemas.openxmlformats.org/officeDocument/2006/relationships/hyperlink" Target="https://www.spanishdict.com/pronunciation/furioso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36a8e0c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36a8e0c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listo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lees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-toh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very smart.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/c/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child shows he is very smart by building a mini basketball court with materials he had found.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43f1fae6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43f1fae6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girl is being clever; she is using her dress to carry all the jelly beans.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“Cle-ver.” Two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clever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“Cle-ver, cle-ver, cle-ver.”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c36a8e0c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c36a8e0c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disguise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disfrazar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dees-frah-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sahr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isguise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do something to look like something or someone else, such as with a costume, so you cannot be recognized.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disguise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isguise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disguise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/d/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disguise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disguise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person is wearing a disguise of fake glasses, eyebrows, big nose, and mustache.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c36a8e0c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c36a8e0c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disguise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disguise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wolf wears a disguise of a grandmother. The wolf is disguised.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disguise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“Dis-guise.” Two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disguise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“Dis-guise, 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is-guise, dis-guise.”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c36a8e0c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c36a8e0c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cunning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tramposo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trahm-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poh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-soh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unning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sneaky or tricky.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cunning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unning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cunning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/c/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cunning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cunning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cat is moving in a cunning way so that its prey won’t notice him.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c36a8e0c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c36a8e0c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cunning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cunning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wolf is being very cunning by pretending to be Little Red Riding Hood’s grandmother.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cunning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“Cun-ning.” Two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cunning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Cun-ning, cun-ning, cun-ning.”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36a8e0c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c36a8e0c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furioso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foo-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ryoh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-soh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very angry.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/f/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child looks 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angry. We can also say that he looks furious.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c36a8e0c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c36a8e0c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mom is furious at her child; she is saying “Go to your room!”  Her child might have done something that was not right.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Fur-i-ous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Three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furious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“Fur-i-ous, f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ur-i-ous, fur-i-ous.”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462" y="170600"/>
            <a:ext cx="3941064" cy="4802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96050"/>
            <a:ext cx="85206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lever</a:t>
            </a:r>
            <a:r>
              <a:rPr b="1" lang="en" sz="4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185650" y="4818900"/>
            <a:ext cx="85206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https://www.pinterest.com/pin/362328732511116460/?nic_v2=1a18YqhJw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213" y="1170150"/>
            <a:ext cx="2907575" cy="33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6250"/>
            <a:ext cx="85206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clever</a:t>
            </a:r>
            <a:endParaRPr sz="480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225" y="888350"/>
            <a:ext cx="4956024" cy="37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126350"/>
            <a:ext cx="8520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disguise</a:t>
            </a: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258575" y="4648325"/>
            <a:ext cx="85206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https://www.halloweencostumes.com/funny-nose-glasses.html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275" y="1017650"/>
            <a:ext cx="2434793" cy="34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52175"/>
            <a:ext cx="85206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disguise</a:t>
            </a: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374" y="1017675"/>
            <a:ext cx="3475250" cy="35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69300" y="4734575"/>
            <a:ext cx="86631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some of the classifications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165925"/>
            <a:ext cx="85206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unning 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146675" y="4745550"/>
            <a:ext cx="85206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https://www.reddit.com/r/aww/comments/1ip0ll/little_bear_trying_to_sneak_up_on_you/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352" y="1095375"/>
            <a:ext cx="2522900" cy="33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146475"/>
            <a:ext cx="8520600" cy="8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cunning </a:t>
            </a:r>
            <a:endParaRPr sz="3600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622" y="1152473"/>
            <a:ext cx="4516750" cy="39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152175"/>
            <a:ext cx="8520600" cy="86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urious 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142675" y="4686275"/>
            <a:ext cx="85206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https://www.ahaparenting.com/blog/What_To_Do_When_Your_Child_Gets_Angry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7375" y="962500"/>
            <a:ext cx="2944245" cy="3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165925"/>
            <a:ext cx="8520600" cy="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furious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118525" y="4568875"/>
            <a:ext cx="8520600" cy="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https://webstockreview.net/pict/getfirst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325" y="1100613"/>
            <a:ext cx="3921349" cy="326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