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escapar" TargetMode="External"/><Relationship Id="rId3" Type="http://schemas.openxmlformats.org/officeDocument/2006/relationships/hyperlink" Target="https://www.spanishdict.com/pronunciation/escapa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r%C3%A1pido" TargetMode="External"/><Relationship Id="rId3" Type="http://schemas.openxmlformats.org/officeDocument/2006/relationships/hyperlink" Target="https://www.spanishdict.com/pronunciation/r%C3%A1pido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feroz" TargetMode="External"/><Relationship Id="rId3" Type="http://schemas.openxmlformats.org/officeDocument/2006/relationships/hyperlink" Target="https://www.spanishdict.com/pronunciation/feroz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cbb214b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cbb214b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escapar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ehs-kah-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pahr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away.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scape.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/e/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dog got away from the person. The dog escaped, and the person is trying to catch it.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cbb214b9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cbb214b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little girl escaped from her grown up’s side. Maybe she wanted to feel like a grown-up! She got away from the grown up she was with.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“Es-cape.” Two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escape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s-cape, es-cape, es-cape.”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cbb214b9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cbb214b9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rápido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rrah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-pee-doh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fast.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“Swift.”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/s/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swift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video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Let’s watch for a few seconds and pay attention to the wings of the hummingbird. The hummingbird moves its wings very fast. The hummingbird makes swift movements with its wings.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a879c18d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a879c18d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swift?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runner passes the finish line very fast. The runner is swift enough to win the race!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“Swift.”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“Swift, swift, swift.”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ddde46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cddde46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feroz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feh-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rohs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powerful and aggressive.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“Fierce.”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/f/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fierce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 lion makes a fierce roar. He sounds very powerful and aggressive when he wants to protect himself and his group from other animals.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ddde460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cddde46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fierce?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wolf has a fierce expression. It is showing its teeth, its ears are straight and pointing upward, and it is looking straight forward with its eyes open.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“Fierce.”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“Fierce, fierce, fierce.”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_u5lgo8kAgQ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975" y="358063"/>
            <a:ext cx="3574050" cy="44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https://www.youtube.com/watch?v=w5u_Kb8fo9o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503700" y="191400"/>
            <a:ext cx="80418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escape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975" y="10098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137675" y="4646500"/>
            <a:ext cx="8694600" cy="3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https://gohorseshow.com/2017/04/diagnosis-horse-crazy-horses-creep-our-everyday-lives/running-after-toddler1/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58050" y="55175"/>
            <a:ext cx="84279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escape</a:t>
            </a:r>
            <a:endParaRPr b="1"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375" y="788188"/>
            <a:ext cx="2795196" cy="35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37675" y="4518300"/>
            <a:ext cx="86946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https://www.youtube.com/watch?v=_u5lgo8kAgQ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37675" y="149300"/>
            <a:ext cx="8787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swift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300" y="989800"/>
            <a:ext cx="4226658" cy="33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788450" y="2673625"/>
            <a:ext cx="20439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image to show the video.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https://www.boredpanda.com/100m-sprint-seven-years-old-fastest-boy-rudolf-blaze-ingram/?utm_source=google&amp;utm_medium=organic&amp;utm_campaign=organic</a:t>
            </a:r>
            <a:endParaRPr sz="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37675" y="149300"/>
            <a:ext cx="8787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swift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300" y="1106963"/>
            <a:ext cx="31813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37675" y="4704325"/>
            <a:ext cx="8694600" cy="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https://www.pinterest.com/pin/552957660483657803/</a:t>
            </a:r>
            <a:endParaRPr sz="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137675" y="149300"/>
            <a:ext cx="8787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fierce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475" y="1052900"/>
            <a:ext cx="7015053" cy="34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137675" y="4574200"/>
            <a:ext cx="86946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https://www.pinterest.com/pin/543035667569129499/</a:t>
            </a:r>
            <a:endParaRPr sz="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137675" y="149300"/>
            <a:ext cx="8787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fierce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975" y="1052900"/>
            <a:ext cx="3051989" cy="336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