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scubri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orilla" TargetMode="External"/><Relationship Id="rId3" Type="http://schemas.openxmlformats.org/officeDocument/2006/relationships/hyperlink" Target="https://www.spanishdict.com/pronunciation/orilla" TargetMode="External"/><Relationship Id="rId4" Type="http://schemas.openxmlformats.org/officeDocument/2006/relationships/hyperlink" Target="https://www.spanishdict.com/pronunciation/orilla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extraordinario" TargetMode="External"/><Relationship Id="rId3" Type="http://schemas.openxmlformats.org/officeDocument/2006/relationships/hyperlink" Target="https://www.spanishdict.com/pronunciation/extraordinario" TargetMode="External"/><Relationship Id="rId4" Type="http://schemas.openxmlformats.org/officeDocument/2006/relationships/hyperlink" Target="https://www.spanishdict.com/pronunciation/extraordinari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impaciente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6aa09b35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6aa09b35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descubrir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dehs-koo-breer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find out or to learn.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”Discover.”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/d/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scuba diver found or discovered a sunken ship at the bottom of the ocean.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aa09b35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6aa09b35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child found or discovered a vine climbing through the gate.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“Dis-cov-er.” Three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“Dis-cov-er, dis-cov-er, dis-cov-er.”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6aa09b35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6aa09b35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orilla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oh-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ree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-yah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the edge of land that is a little higher than the water.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word has more than one meaning. In this text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doesn’t mean the place where people deposit their money and take it out when they need it, like in the book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Chair for my Mother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/b/ sound at the beginning of a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this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is the bank of a river, where the edge of land is a little higher than the water.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aa09b35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aa09b35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alligator is resting on the bank of the river—it is laying on the land that is a little higher than the water.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One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6aa09b35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6aa09b35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extraordinario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ehks-trah-ohr-dee-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-ryoh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very special and unusual.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”Extraordinary.”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an /e/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lobster is extraordinary. It is very special and unusual because it is very rare to see a blue lobster. Usually lobsters are reddish-brown!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6aa09b35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6aa09b3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building is extraordinary, or very special and unusual. I have never seen a building like this before.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“Ex-tra-or-din-ary.” Five syllables!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“Ex-traor-din-ar-y,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ex-traor-din-ar-y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ex-traor-din-ar-y.”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6aa09b35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6aa09b35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impaciente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eem-pah-syehn-teh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not wanting to wait.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”Impatient”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an /i/ sound at the beginning of a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kids don’t want to wait to climb up the structure.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6aa09b35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6aa09b3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in this line might be feeling impatient. They want to have their ice cream right away, but they have to wait in line for a while. They are feeling impatient.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“Im-pa-tient.” Three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“Im-pa-tient, im-pa-tient, im-pa-tient.”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013" y="174025"/>
            <a:ext cx="3945975" cy="47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05475"/>
            <a:ext cx="8520600" cy="8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iscover</a:t>
            </a: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437" y="957175"/>
            <a:ext cx="4309125" cy="35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iscover</a:t>
            </a: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47400" y="4788000"/>
            <a:ext cx="69090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https://www.brighthorizons.com/family-resources/children-and-nature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788" y="917688"/>
            <a:ext cx="4996414" cy="374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181125"/>
            <a:ext cx="85206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ank</a:t>
            </a:r>
            <a:r>
              <a:rPr b="1" lang="en" sz="4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637" y="1081325"/>
            <a:ext cx="4710725" cy="35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194225" y="4714625"/>
            <a:ext cx="50187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https://en.wikipedia.org/wiki/Bank_(geography)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26500"/>
            <a:ext cx="85206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ank 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137250" y="4801350"/>
            <a:ext cx="8218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https://www.tripadvisor.com/LocationPhotoDirectLink-g34580-d2413486-i251962729-River_Lilly_Cruises-Port_Saint_Lucie_Florida.html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25" y="896025"/>
            <a:ext cx="523875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xtraordinary 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825" y="1210400"/>
            <a:ext cx="5658350" cy="31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148050" y="4791475"/>
            <a:ext cx="72531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https://www.foxnews.com/science/rare-haul-blue-lobster-caught-in-massachusetts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52025" y="151400"/>
            <a:ext cx="85206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extraordinary 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3725" y="4844000"/>
            <a:ext cx="67968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https://www.themost10.com/10-most-unusual-creative-buildings/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688" y="979100"/>
            <a:ext cx="5254615" cy="37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214650"/>
            <a:ext cx="85206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mpatient</a:t>
            </a:r>
            <a:r>
              <a:rPr b="1" lang="en"/>
              <a:t> </a:t>
            </a:r>
            <a:endParaRPr b="1"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56975" y="4788225"/>
            <a:ext cx="8675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https://www.pinterest.com/pin/823455113101252501/</a:t>
            </a:r>
            <a:endParaRPr sz="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650" y="1074750"/>
            <a:ext cx="2374050" cy="356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167475"/>
            <a:ext cx="85206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impatient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133375" y="4841725"/>
            <a:ext cx="71283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http://warrencityschools.org/jefferson/2018/05/14/koins-4-kids/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850" y="957875"/>
            <a:ext cx="6489512" cy="36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