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omunicarse" TargetMode="External"/><Relationship Id="rId3" Type="http://schemas.openxmlformats.org/officeDocument/2006/relationships/hyperlink" Target="https://www.spanishdict.com/pronunciation/comunicarse" TargetMode="External"/><Relationship Id="rId4" Type="http://schemas.openxmlformats.org/officeDocument/2006/relationships/hyperlink" Target="https://www.spanishdict.com/pronunciation/comunicarse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oderoso" TargetMode="External"/><Relationship Id="rId3" Type="http://schemas.openxmlformats.org/officeDocument/2006/relationships/hyperlink" Target="https://www.spanishdict.com/pronunciation/poderoso" TargetMode="External"/><Relationship Id="rId4" Type="http://schemas.openxmlformats.org/officeDocument/2006/relationships/hyperlink" Target="https://www.spanishdict.com/pronunciation/poderoso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flexible" TargetMode="External"/><Relationship Id="rId3" Type="http://schemas.openxmlformats.org/officeDocument/2006/relationships/hyperlink" Target="https://www.spanishdict.com/pronunciation/flexible" TargetMode="External"/><Relationship Id="rId4" Type="http://schemas.openxmlformats.org/officeDocument/2006/relationships/hyperlink" Target="https://www.spanishdict.com/pronunciation/flexibl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foco" TargetMode="External"/><Relationship Id="rId3" Type="http://schemas.openxmlformats.org/officeDocument/2006/relationships/hyperlink" Target="https://www.spanishdict.com/pronunciation/foc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ontar%20con" TargetMode="External"/><Relationship Id="rId3" Type="http://schemas.openxmlformats.org/officeDocument/2006/relationships/hyperlink" Target="https://www.spanishdict.com/pronunciation/contar%20con" TargetMode="External"/><Relationship Id="rId4" Type="http://schemas.openxmlformats.org/officeDocument/2006/relationships/hyperlink" Target="https://www.spanishdict.com/pronunciation/contar%20con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strong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able to bend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something clearly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send and receive messages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9e39a2e1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9e39a2e1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comunicarse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koh-moo-nee-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kahr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send and receive messages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“Communicate.”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child communicates with her friend by writing her a card. She is sending a message by writing it down and putting it in the mail.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9e39a2e1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9e39a2e1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communicate?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family is communicating via Zoom. They want to share news and good wishes with one another.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Com-mu-ni-cate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Four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“Com-mu-ni-cate, 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om-mu-ni-cate, 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om-mu-ni-cate.”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9e39a2e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9e39a2e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poderoso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poh-deh-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roh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strong.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wind was so powerful it blew the tree down.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e39a2e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e39a2e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girl is lifting very heavy weights. She is very strong and powerful.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“Pow-er-ful.” Three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Pow-er-ful, pow-er-ful, pow-er-ful.”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e39a2e1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e39a2e1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flexible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flehk-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see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-bleh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able to bend.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/f/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gymnast is very flexible. She can bend her body easily.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9e39a2e1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9e39a2e1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Rubber bands are very flexible and easy to bend into different shapes on a geoboard.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“Flex-i-ble.” Three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Flex-i-ble, flex-i-ble, flex-i-ble.”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e39a2e1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e39a2e1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foco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foh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-koh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see something clearly.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/f/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the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photo is out of focus because we cannot see clearly what this photo is about.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e39a2e1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e39a2e1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 that this man has glasses, his eyes can focus and see the letters clearly.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“Fo-cus.”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o-cus, fo-cus, fo-cus.”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9e39a2e1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9e39a2e1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contar con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kohn-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tahr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 kohn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need.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/r/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baby relies on the adult to be fed. Babies cannot feed themselves.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9e39a2e1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9e39a2e1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stray dogs rely on the woman to feed them.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“Re-ly.” Two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Re-ly, re-ly, re-ly.”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featurepics.com/online/Green-Rubber-Band-691760.aspx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llthingshair.com/en-uk/mens-hairstyles-haircuts/black-mens-hairstyles/afro-hairstyles-for-men-instagra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751" y="244313"/>
            <a:ext cx="4614500" cy="46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47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ommunicate 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95125" y="4843725"/>
            <a:ext cx="8520600" cy="2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https://www.today.com/parents/should-kids-be-forced-write-thank-you-notes-1B8057224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700" y="1125325"/>
            <a:ext cx="4709434" cy="35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165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communicate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100900" y="4830225"/>
            <a:ext cx="8520600" cy="2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https://www.baltimoresun.com/coronavirus/bs-md-coronavirus-passover-seder-20200409-hacaojmyqzfgfplur3zqtsz6om-story.html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475" y="1027675"/>
            <a:ext cx="5966875" cy="35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52175"/>
            <a:ext cx="8520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powerful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4150" y="4756200"/>
            <a:ext cx="85206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https://www.thejakartapost.com/news/2020/08/05/four-killed-as-tropical-storm-isaias-pounds-us-northeast.html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288" y="1005975"/>
            <a:ext cx="5392525" cy="35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58100"/>
            <a:ext cx="8520600" cy="7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powerful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11675" y="4801525"/>
            <a:ext cx="85206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https://www.shape.com/fitness/workouts/18-inspirational-fitness-quotes-motivate-every-aspect-your-workout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63" y="1010700"/>
            <a:ext cx="3638426" cy="363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68625"/>
            <a:ext cx="8520600" cy="6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flexible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88075" y="4753050"/>
            <a:ext cx="8520600" cy="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https://jooinn.com/gymnast.html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825" y="939925"/>
            <a:ext cx="5491085" cy="366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64250"/>
            <a:ext cx="8520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flexible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16200" y="4706075"/>
            <a:ext cx="87162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https://www.featurepics.com/online/Green-Rubber-Band-691760.aspx</a:t>
            </a:r>
            <a:r>
              <a:rPr lang="en" sz="6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 https://store.rightstartmath.com/geoboards/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50" y="1596898"/>
            <a:ext cx="4295975" cy="28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935" y="965523"/>
            <a:ext cx="3856925" cy="38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176625"/>
            <a:ext cx="8520600" cy="5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01600" marR="10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focus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91650" y="4736625"/>
            <a:ext cx="85206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https://digital-photography-school.com/tips-shooting-out-of-focus-cityscape-bokeh-images-blue-hour/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887" y="889675"/>
            <a:ext cx="4802230" cy="359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372500"/>
            <a:ext cx="85206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01600" marR="10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focus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97675" y="4602950"/>
            <a:ext cx="8520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rgbClr val="434343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https://www.allthingshair.com/en-uk/mens-hairstyles-haircuts/black-mens-hairstyles/afro-hairstyles-for-men-instagram/</a:t>
            </a:r>
            <a:r>
              <a:rPr lang="en" sz="6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,, https://gretchenrubin.com/2015/10/video-on-clarity</a:t>
            </a:r>
            <a:endParaRPr sz="6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225" y="957551"/>
            <a:ext cx="4518950" cy="32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150" y="957538"/>
            <a:ext cx="2678762" cy="32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172975"/>
            <a:ext cx="8520600" cy="5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rely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56525" y="4754925"/>
            <a:ext cx="8520600" cy="3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llynsatterinstitute.org/how-to-feed/child-feeding-ages-and-stages/child-development-ages-and-stages-2/</a:t>
            </a:r>
            <a:endParaRPr sz="6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800" y="811200"/>
            <a:ext cx="4308048" cy="37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83500"/>
            <a:ext cx="85206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rely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 flipH="1" rot="590">
            <a:off x="98575" y="4760730"/>
            <a:ext cx="8733900" cy="1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http://www.uniindia.com/photoes/333040.html#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25" y="853000"/>
            <a:ext cx="5459550" cy="36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