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slizarse" TargetMode="External"/><Relationship Id="rId3" Type="http://schemas.openxmlformats.org/officeDocument/2006/relationships/hyperlink" Target="https://www.spanishdict.com/pronunciation/deslizarse" TargetMode="External"/><Relationship Id="rId4" Type="http://schemas.openxmlformats.org/officeDocument/2006/relationships/hyperlink" Target="https://www.spanishdict.com/pronunciation/deslizars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esfuerzo" TargetMode="External"/><Relationship Id="rId3" Type="http://schemas.openxmlformats.org/officeDocument/2006/relationships/hyperlink" Target="https://www.spanishdict.com/pronunciation/esfuerzo" TargetMode="External"/><Relationship Id="rId4" Type="http://schemas.openxmlformats.org/officeDocument/2006/relationships/hyperlink" Target="https://www.spanishdict.com/pronunciation/esfuerz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4cc6ea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4cc6ea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poem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deslizarse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dehs-lee-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sahr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to move slowly and carefully so as not to be heard or seen.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“Creep.”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cheetah is creeping through the grass to catch its prey. The cheetah doesn’t want its prey to hear it approaching.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4cc6eab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4cc6ea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creep?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beetle is creeping on the petals of the flower looking for leaves to eat.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“Creep.”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“Creep, creep, creep.”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4cc6ea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4cc6ea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poem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esfuerzo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ehs-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fwehr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 to do something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“Effort”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/e/ sound at the beginning of the word.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child is making an effort to cross to the other side of the structure with the monkey bars.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4cc6eab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4cc6eab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effort?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hikers are making an effort to climb up the mountain. The hillside is steep, and a person can get tired quickly. This hikers keep going—trying very hard to get to the top.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“Ef-fort.”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f-fort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ef-fort, ef-fort.”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Owl Rules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70275" y="4723975"/>
            <a:ext cx="8762100" cy="2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https://www.pinterest.com/pin/439452876113313854/?nic_v2=1a18YqhJw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20650" y="197125"/>
            <a:ext cx="8325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creep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675" y="994225"/>
            <a:ext cx="6034934" cy="357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0275" y="4551775"/>
            <a:ext cx="87621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https://earthbox.com/bug-chart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20650" y="197125"/>
            <a:ext cx="8325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creep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575" y="994225"/>
            <a:ext cx="3405150" cy="34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0275" y="4723975"/>
            <a:ext cx="8762100" cy="2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https://noogatoday.6amcity.com/monkey-bars-and-career-moves-reaching-for-bigger-risks-and-rewards/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20650" y="197125"/>
            <a:ext cx="8325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effort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338" y="994225"/>
            <a:ext cx="5357968" cy="35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70275" y="4723975"/>
            <a:ext cx="8762100" cy="2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https://cosmosmagazine.com/mathematics/the-mathematics-of-hill-walking/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20650" y="197125"/>
            <a:ext cx="8325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effort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400" y="841825"/>
            <a:ext cx="6357851" cy="35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