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0" r:id="rId4"/>
  </p:sldMasterIdLst>
  <p:notesMasterIdLst>
    <p:notesMasterId r:id="rId22"/>
  </p:notesMasterIdLst>
  <p:handoutMasterIdLst>
    <p:handoutMasterId r:id="rId23"/>
  </p:handoutMasterIdLst>
  <p:sldIdLst>
    <p:sldId id="284" r:id="rId5"/>
    <p:sldId id="302" r:id="rId6"/>
    <p:sldId id="2147471140" r:id="rId7"/>
    <p:sldId id="2147471141" r:id="rId8"/>
    <p:sldId id="2147471139" r:id="rId9"/>
    <p:sldId id="2147471148" r:id="rId10"/>
    <p:sldId id="370" r:id="rId11"/>
    <p:sldId id="2147471075" r:id="rId12"/>
    <p:sldId id="2147471079" r:id="rId13"/>
    <p:sldId id="2147471142" r:id="rId14"/>
    <p:sldId id="2147471080" r:id="rId15"/>
    <p:sldId id="2147471143" r:id="rId16"/>
    <p:sldId id="2147471144" r:id="rId17"/>
    <p:sldId id="2147471083" r:id="rId18"/>
    <p:sldId id="2147471146" r:id="rId19"/>
    <p:sldId id="2147471145" r:id="rId20"/>
    <p:sldId id="328"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35C564-6437-DD89-909B-DFB5DC6ADD03}" name="Bossio-Smith, Jodi" initials="" userId="S::Jodi.Bossio-Smith@maine.gov::ae768f8c-2d44-4fa0-8739-1625c0578c64" providerId="AD"/>
  <p188:author id="{6586306B-B636-F31F-195C-7C94E309DEE1}" name="Lewis, Regina" initials="LR" userId="S::regina.lewis@maine.gov::50d31ca2-32d4-47b6-ae0a-7c67c5f9ef72" providerId="AD"/>
  <p188:author id="{EA3E0086-5D0B-54A2-6B1B-7F7D33AE8B51}" name="Averill, Krista" initials="KA" userId="S::Krista.Averill@maine.gov::89a5867b-89d6-4448-80dc-9f8a0e202306" providerId="AD"/>
  <p188:author id="{22724196-5193-C1F3-4613-BBEA058DA0C3}" name="Crone, Daniella M" initials="DC" userId="S::Daniella.M.Crone@maine.gov::e43ac0f8-1d31-460b-9132-4ffd37271825" providerId="AD"/>
  <p188:author id="{094ADBAD-DC10-5E56-6A20-BC8FA3A559AB}" name="Lewis, Regina" initials="RL" userId="S::Regina.Lewis@maine.gov::50d31ca2-32d4-47b6-ae0a-7c67c5f9ef72" providerId="AD"/>
  <p188:author id="{19F648B0-DC81-402C-69A2-10F06F7150AA}" name="Wilson, Kalua" initials="WK" userId="S::Kalua.Wilson@maine.gov::46f2b232-ec49-4fbd-832a-5554063f0ce8" providerId="AD"/>
  <p188:author id="{D7BE33E2-80A6-F915-803C-C12703049428}" name="Averill, Krista" initials="AK" userId="S::krista.averill@maine.gov::89a5867b-89d6-4448-80dc-9f8a0e2023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rone, Daniella M"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F20"/>
    <a:srgbClr val="9AC23A"/>
    <a:srgbClr val="8A2E13"/>
    <a:srgbClr val="42C3F7"/>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C14EF5-1FA0-98C6-108B-68D77F76FA24}" v="8" dt="2025-03-03T14:55:39.8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2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0E69F8-0378-49FB-9D5F-C9BBBD4410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ED9D66E2-908D-4C7C-B77D-A67EB491D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50943C-FD17-456F-9186-93C637EBEE19}" type="datetimeFigureOut">
              <a:rPr lang="en-ID" smtClean="0"/>
              <a:t>03/03/2025</a:t>
            </a:fld>
            <a:endParaRPr lang="en-ID"/>
          </a:p>
        </p:txBody>
      </p:sp>
      <p:sp>
        <p:nvSpPr>
          <p:cNvPr id="4" name="Footer Placeholder 3">
            <a:extLst>
              <a:ext uri="{FF2B5EF4-FFF2-40B4-BE49-F238E27FC236}">
                <a16:creationId xmlns:a16="http://schemas.microsoft.com/office/drawing/2014/main" id="{AC237C81-476A-49AC-AA51-FCBC1E79C8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EB329A36-632E-48BF-83DD-078A438E81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C85283-85A0-4983-89F3-459199E55DF5}" type="slidenum">
              <a:rPr lang="en-ID" smtClean="0"/>
              <a:t>‹#›</a:t>
            </a:fld>
            <a:endParaRPr lang="en-ID"/>
          </a:p>
        </p:txBody>
      </p:sp>
    </p:spTree>
    <p:extLst>
      <p:ext uri="{BB962C8B-B14F-4D97-AF65-F5344CB8AC3E}">
        <p14:creationId xmlns:p14="http://schemas.microsoft.com/office/powerpoint/2010/main" val="683195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F9FC38-530E-234F-B7F7-8AADFABE22DD}"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5EFD3-45C9-274E-AC0C-A1CE6E7E43BC}" type="slidenum">
              <a:rPr lang="en-US" smtClean="0"/>
              <a:t>‹#›</a:t>
            </a:fld>
            <a:endParaRPr lang="en-US"/>
          </a:p>
        </p:txBody>
      </p:sp>
    </p:spTree>
    <p:extLst>
      <p:ext uri="{BB962C8B-B14F-4D97-AF65-F5344CB8AC3E}">
        <p14:creationId xmlns:p14="http://schemas.microsoft.com/office/powerpoint/2010/main" val="2859721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Jodi</a:t>
            </a:r>
          </a:p>
        </p:txBody>
      </p:sp>
      <p:sp>
        <p:nvSpPr>
          <p:cNvPr id="4" name="Slide Number Placeholder 3"/>
          <p:cNvSpPr>
            <a:spLocks noGrp="1"/>
          </p:cNvSpPr>
          <p:nvPr>
            <p:ph type="sldNum" sz="quarter" idx="5"/>
          </p:nvPr>
        </p:nvSpPr>
        <p:spPr/>
        <p:txBody>
          <a:bodyPr/>
          <a:lstStyle/>
          <a:p>
            <a:fld id="{8BF5EFD3-45C9-274E-AC0C-A1CE6E7E43BC}" type="slidenum">
              <a:rPr lang="en-US" smtClean="0"/>
              <a:t>0</a:t>
            </a:fld>
            <a:endParaRPr lang="en-US"/>
          </a:p>
        </p:txBody>
      </p:sp>
    </p:spTree>
    <p:extLst>
      <p:ext uri="{BB962C8B-B14F-4D97-AF65-F5344CB8AC3E}">
        <p14:creationId xmlns:p14="http://schemas.microsoft.com/office/powerpoint/2010/main" val="403768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1B9C5-6F85-6753-BDE6-F1903D26A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0AB27-28B6-3B16-89DA-322DC1688D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11290E-9219-BE19-9E82-68DF429BB987}"/>
              </a:ext>
            </a:extLst>
          </p:cNvPr>
          <p:cNvSpPr>
            <a:spLocks noGrp="1"/>
          </p:cNvSpPr>
          <p:nvPr>
            <p:ph type="body" idx="1"/>
          </p:nvPr>
        </p:nvSpPr>
        <p:spPr/>
        <p:txBody>
          <a:bodyPr/>
          <a:lstStyle/>
          <a:p>
            <a:pPr marL="0" marR="0">
              <a:lnSpc>
                <a:spcPct val="107000"/>
              </a:lnSpc>
              <a:spcAft>
                <a:spcPts val="800"/>
              </a:spcAft>
            </a:pPr>
            <a:r>
              <a:rPr lang="en-US" sz="1800"/>
              <a:t>Gina</a:t>
            </a:r>
          </a:p>
          <a:p>
            <a:pPr marL="0" marR="0">
              <a:lnSpc>
                <a:spcPct val="107000"/>
              </a:lnSpc>
              <a:spcAft>
                <a:spcPts val="800"/>
              </a:spcAft>
            </a:pPr>
            <a:r>
              <a:rPr lang="en-US" sz="1800"/>
              <a:t>The checklists are provided as tools to support the consistent administration of the assessment and in some cases, provide additional information to assist with gauging the assessment experience of the student. </a:t>
            </a:r>
            <a:endParaRPr lang="en-US" sz="1800" kern="10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800" kern="10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a:effectLst/>
                <a:latin typeface="Calibri" panose="020F0502020204030204" pitchFamily="34" charset="0"/>
                <a:ea typeface="Aptos" panose="020B0004020202020204" pitchFamily="34" charset="0"/>
                <a:cs typeface="Times New Roman" panose="02020603050405020304" pitchFamily="18" charset="0"/>
              </a:rPr>
              <a:t>The Assessment Administration Observation Checklist Tool is linked in this slide for your reference. The Assessment Team will be holding drop in office hours via Zoom to answer questions and provide additional assistance with the technical assistance process.</a:t>
            </a:r>
          </a:p>
          <a:p>
            <a:pPr marL="0" marR="0">
              <a:lnSpc>
                <a:spcPct val="107000"/>
              </a:lnSpc>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a:effectLst/>
                <a:latin typeface="Calibri" panose="020F0502020204030204" pitchFamily="34" charset="0"/>
                <a:ea typeface="Aptos" panose="020B0004020202020204" pitchFamily="34" charset="0"/>
                <a:cs typeface="Times New Roman" panose="02020603050405020304" pitchFamily="18" charset="0"/>
              </a:rPr>
              <a:t>Every year, we learn more about how Maine students are experiencing state assessments, and where we need to improve.  Data from these locally conducted observations will be triangulated in order to plan for the upcoming school years.</a:t>
            </a:r>
          </a:p>
          <a:p>
            <a:pPr marL="0" marR="0">
              <a:lnSpc>
                <a:spcPct val="107000"/>
              </a:lnSpc>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a:effectLst/>
                <a:latin typeface="Calibri" panose="020F0502020204030204" pitchFamily="34" charset="0"/>
                <a:ea typeface="Aptos" panose="020B0004020202020204" pitchFamily="34" charset="0"/>
                <a:cs typeface="Times New Roman" panose="02020603050405020304" pitchFamily="18" charset="0"/>
              </a:rPr>
              <a:t>Thank you in advance for your participation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E644DDCF-1433-4F4E-8305-2D71BAD1B470}"/>
              </a:ext>
            </a:extLst>
          </p:cNvPr>
          <p:cNvSpPr>
            <a:spLocks noGrp="1"/>
          </p:cNvSpPr>
          <p:nvPr>
            <p:ph type="sldNum" sz="quarter" idx="5"/>
          </p:nvPr>
        </p:nvSpPr>
        <p:spPr/>
        <p:txBody>
          <a:bodyPr/>
          <a:lstStyle/>
          <a:p>
            <a:fld id="{8BF5EFD3-45C9-274E-AC0C-A1CE6E7E43BC}" type="slidenum">
              <a:rPr lang="en-US" smtClean="0"/>
              <a:t>9</a:t>
            </a:fld>
            <a:endParaRPr lang="en-US"/>
          </a:p>
        </p:txBody>
      </p:sp>
    </p:spTree>
    <p:extLst>
      <p:ext uri="{BB962C8B-B14F-4D97-AF65-F5344CB8AC3E}">
        <p14:creationId xmlns:p14="http://schemas.microsoft.com/office/powerpoint/2010/main" val="1179366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a:ea typeface="Aptos" panose="020B0004020202020204" pitchFamily="34" charset="0"/>
                <a:cs typeface="Times New Roman"/>
              </a:rPr>
              <a:t>Gina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a:ea typeface="Aptos" panose="020B0004020202020204" pitchFamily="34" charset="0"/>
                <a:cs typeface="Times New Roman"/>
              </a:rPr>
              <a:t>Please also note any observations of the use of accommodations.  </a:t>
            </a:r>
          </a:p>
          <a:p>
            <a:endParaRPr lang="en-US" dirty="0"/>
          </a:p>
        </p:txBody>
      </p:sp>
      <p:sp>
        <p:nvSpPr>
          <p:cNvPr id="4" name="Slide Number Placeholder 3"/>
          <p:cNvSpPr>
            <a:spLocks noGrp="1"/>
          </p:cNvSpPr>
          <p:nvPr>
            <p:ph type="sldNum" sz="quarter" idx="5"/>
          </p:nvPr>
        </p:nvSpPr>
        <p:spPr/>
        <p:txBody>
          <a:bodyPr/>
          <a:lstStyle/>
          <a:p>
            <a:fld id="{8BF5EFD3-45C9-274E-AC0C-A1CE6E7E43BC}" type="slidenum">
              <a:rPr lang="en-US" smtClean="0"/>
              <a:t>10</a:t>
            </a:fld>
            <a:endParaRPr lang="en-US"/>
          </a:p>
        </p:txBody>
      </p:sp>
    </p:spTree>
    <p:extLst>
      <p:ext uri="{BB962C8B-B14F-4D97-AF65-F5344CB8AC3E}">
        <p14:creationId xmlns:p14="http://schemas.microsoft.com/office/powerpoint/2010/main" val="2928930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B445C-EDFF-46B3-9632-F0BB2A8F8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4E089-ECB4-5A48-68F4-CA60F8051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C8E06-EA4E-54D8-B416-622EC46B7F68}"/>
              </a:ext>
            </a:extLst>
          </p:cNvPr>
          <p:cNvSpPr>
            <a:spLocks noGrp="1"/>
          </p:cNvSpPr>
          <p:nvPr>
            <p:ph type="body" idx="1"/>
          </p:nvPr>
        </p:nvSpPr>
        <p:spPr/>
        <p:txBody>
          <a:bodyPr/>
          <a:lstStyle/>
          <a:p>
            <a:r>
              <a:rPr lang="en-US"/>
              <a:t>Gina</a:t>
            </a:r>
          </a:p>
        </p:txBody>
      </p:sp>
      <p:sp>
        <p:nvSpPr>
          <p:cNvPr id="4" name="Slide Number Placeholder 3">
            <a:extLst>
              <a:ext uri="{FF2B5EF4-FFF2-40B4-BE49-F238E27FC236}">
                <a16:creationId xmlns:a16="http://schemas.microsoft.com/office/drawing/2014/main" id="{C78587D9-B4D7-5049-A3D0-9D5AD5636170}"/>
              </a:ext>
            </a:extLst>
          </p:cNvPr>
          <p:cNvSpPr>
            <a:spLocks noGrp="1"/>
          </p:cNvSpPr>
          <p:nvPr>
            <p:ph type="sldNum" sz="quarter" idx="5"/>
          </p:nvPr>
        </p:nvSpPr>
        <p:spPr/>
        <p:txBody>
          <a:bodyPr/>
          <a:lstStyle/>
          <a:p>
            <a:fld id="{8BF5EFD3-45C9-274E-AC0C-A1CE6E7E43BC}" type="slidenum">
              <a:rPr lang="en-US" smtClean="0"/>
              <a:t>11</a:t>
            </a:fld>
            <a:endParaRPr lang="en-US"/>
          </a:p>
        </p:txBody>
      </p:sp>
    </p:spTree>
    <p:extLst>
      <p:ext uri="{BB962C8B-B14F-4D97-AF65-F5344CB8AC3E}">
        <p14:creationId xmlns:p14="http://schemas.microsoft.com/office/powerpoint/2010/main" val="380513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B9F94-D117-E843-9A74-AE86AC7BC9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7D9F9-388F-9227-6F6C-8E4A948F0D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FE93D-1E35-C9E2-6B04-192848BAABAD}"/>
              </a:ext>
            </a:extLst>
          </p:cNvPr>
          <p:cNvSpPr>
            <a:spLocks noGrp="1"/>
          </p:cNvSpPr>
          <p:nvPr>
            <p:ph type="body" idx="1"/>
          </p:nvPr>
        </p:nvSpPr>
        <p:spPr/>
        <p:txBody>
          <a:bodyPr/>
          <a:lstStyle/>
          <a:p>
            <a:pPr>
              <a:lnSpc>
                <a:spcPct val="107000"/>
              </a:lnSpc>
              <a:spcAft>
                <a:spcPts val="800"/>
              </a:spcAft>
            </a:pPr>
            <a:r>
              <a:rPr lang="en-US"/>
              <a:t>Gina</a:t>
            </a:r>
          </a:p>
          <a:p>
            <a:pPr>
              <a:lnSpc>
                <a:spcPct val="107000"/>
              </a:lnSpc>
              <a:spcAft>
                <a:spcPts val="800"/>
              </a:spcAft>
            </a:pPr>
            <a:r>
              <a:rPr lang="en-US"/>
              <a:t>When providing feedback, please provide any insight including specific topics for current and future additional assessment training offered by the Maine Department of Education.</a:t>
            </a:r>
          </a:p>
          <a:p>
            <a:pPr marL="285750" indent="-285750">
              <a:lnSpc>
                <a:spcPct val="107000"/>
              </a:lnSpc>
              <a:spcAft>
                <a:spcPts val="800"/>
              </a:spcAft>
              <a:buFont typeface="Arial,Sans-Serif"/>
              <a:buChar char="•"/>
            </a:pPr>
            <a:r>
              <a:rPr lang="en-US"/>
              <a:t>As those you observe for their feedback as well.  </a:t>
            </a:r>
          </a:p>
          <a:p>
            <a:pPr marL="285750" indent="-285750">
              <a:lnSpc>
                <a:spcPct val="107000"/>
              </a:lnSpc>
              <a:spcAft>
                <a:spcPts val="800"/>
              </a:spcAft>
              <a:buFont typeface="Arial,Sans-Serif"/>
              <a:buChar char="•"/>
            </a:pPr>
            <a:r>
              <a:rPr lang="en-US"/>
              <a:t>Include feedback in your notes. Your notes will be invaluable for future planning. </a:t>
            </a:r>
          </a:p>
          <a:p>
            <a:pPr marL="285750" indent="-285750">
              <a:lnSpc>
                <a:spcPct val="107000"/>
              </a:lnSpc>
              <a:spcAft>
                <a:spcPts val="800"/>
              </a:spcAft>
              <a:buFont typeface="Arial,Sans-Serif"/>
              <a:buChar char="•"/>
            </a:pPr>
            <a:endParaRPr lang="en-US"/>
          </a:p>
          <a:p>
            <a:pPr>
              <a:lnSpc>
                <a:spcPct val="107000"/>
              </a:lnSpc>
              <a:spcAft>
                <a:spcPts val="800"/>
              </a:spcAft>
            </a:pP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ADB45A2-BD34-ECEA-9CEC-564C4D0F2E9C}"/>
              </a:ext>
            </a:extLst>
          </p:cNvPr>
          <p:cNvSpPr>
            <a:spLocks noGrp="1"/>
          </p:cNvSpPr>
          <p:nvPr>
            <p:ph type="sldNum" sz="quarter" idx="5"/>
          </p:nvPr>
        </p:nvSpPr>
        <p:spPr/>
        <p:txBody>
          <a:bodyPr/>
          <a:lstStyle/>
          <a:p>
            <a:fld id="{8BF5EFD3-45C9-274E-AC0C-A1CE6E7E43BC}" type="slidenum">
              <a:rPr lang="en-US" smtClean="0"/>
              <a:t>12</a:t>
            </a:fld>
            <a:endParaRPr lang="en-US"/>
          </a:p>
        </p:txBody>
      </p:sp>
    </p:spTree>
    <p:extLst>
      <p:ext uri="{BB962C8B-B14F-4D97-AF65-F5344CB8AC3E}">
        <p14:creationId xmlns:p14="http://schemas.microsoft.com/office/powerpoint/2010/main" val="1962777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Gina</a:t>
            </a:r>
          </a:p>
        </p:txBody>
      </p:sp>
      <p:sp>
        <p:nvSpPr>
          <p:cNvPr id="4" name="Slide Number Placeholder 3"/>
          <p:cNvSpPr>
            <a:spLocks noGrp="1"/>
          </p:cNvSpPr>
          <p:nvPr>
            <p:ph type="sldNum" sz="quarter" idx="5"/>
          </p:nvPr>
        </p:nvSpPr>
        <p:spPr/>
        <p:txBody>
          <a:bodyPr/>
          <a:lstStyle/>
          <a:p>
            <a:fld id="{8BF5EFD3-45C9-274E-AC0C-A1CE6E7E43BC}" type="slidenum">
              <a:rPr lang="en-US" smtClean="0"/>
              <a:t>13</a:t>
            </a:fld>
            <a:endParaRPr lang="en-US"/>
          </a:p>
        </p:txBody>
      </p:sp>
    </p:spTree>
    <p:extLst>
      <p:ext uri="{BB962C8B-B14F-4D97-AF65-F5344CB8AC3E}">
        <p14:creationId xmlns:p14="http://schemas.microsoft.com/office/powerpoint/2010/main" val="3945069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2BC78-73E9-12FB-80E9-6F30BF6C7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32EC5-D6F1-C889-F204-E30A00AC2F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485482-EA5D-97C4-E0C7-B582FFDB4CC0}"/>
              </a:ext>
            </a:extLst>
          </p:cNvPr>
          <p:cNvSpPr>
            <a:spLocks noGrp="1"/>
          </p:cNvSpPr>
          <p:nvPr>
            <p:ph type="body" idx="1"/>
          </p:nvPr>
        </p:nvSpPr>
        <p:spPr/>
        <p:txBody>
          <a:bodyPr/>
          <a:lstStyle/>
          <a:p>
            <a:r>
              <a:rPr lang="en-US"/>
              <a:t>Gina</a:t>
            </a:r>
          </a:p>
        </p:txBody>
      </p:sp>
      <p:sp>
        <p:nvSpPr>
          <p:cNvPr id="4" name="Slide Number Placeholder 3">
            <a:extLst>
              <a:ext uri="{FF2B5EF4-FFF2-40B4-BE49-F238E27FC236}">
                <a16:creationId xmlns:a16="http://schemas.microsoft.com/office/drawing/2014/main" id="{28136875-62D5-EA20-3795-88B65E249E15}"/>
              </a:ext>
            </a:extLst>
          </p:cNvPr>
          <p:cNvSpPr>
            <a:spLocks noGrp="1"/>
          </p:cNvSpPr>
          <p:nvPr>
            <p:ph type="sldNum" sz="quarter" idx="5"/>
          </p:nvPr>
        </p:nvSpPr>
        <p:spPr/>
        <p:txBody>
          <a:bodyPr/>
          <a:lstStyle/>
          <a:p>
            <a:fld id="{8BF5EFD3-45C9-274E-AC0C-A1CE6E7E43BC}" type="slidenum">
              <a:rPr lang="en-US" smtClean="0"/>
              <a:t>14</a:t>
            </a:fld>
            <a:endParaRPr lang="en-US"/>
          </a:p>
        </p:txBody>
      </p:sp>
    </p:spTree>
    <p:extLst>
      <p:ext uri="{BB962C8B-B14F-4D97-AF65-F5344CB8AC3E}">
        <p14:creationId xmlns:p14="http://schemas.microsoft.com/office/powerpoint/2010/main" val="166574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Gina</a:t>
            </a:r>
          </a:p>
          <a:p>
            <a:r>
              <a:rPr lang="en-US"/>
              <a:t>Monitoring, including observation of, the administration of its State assessments to ensure that standardized test administration procedures are implemented with fidelity across districts and schools. Monitoring of test administration should be demonstrated for all assessments in the State system: the general academic assessments and the Alternate Assessments. </a:t>
            </a:r>
            <a:endParaRPr lang="en-US">
              <a:ea typeface="Calibri"/>
              <a:cs typeface="Calibri"/>
            </a:endParaRPr>
          </a:p>
          <a:p>
            <a:endParaRPr lang="en-US">
              <a:ea typeface="Calibri"/>
              <a:cs typeface="Calibri"/>
            </a:endParaRPr>
          </a:p>
          <a:p>
            <a:r>
              <a:rPr lang="en-US"/>
              <a:t>Monitoring, including observation of, test administration in SAUs and schools ensures that appropriate assessments, with or without accommodations, are selected for all students with disabilities and ELs so that they are appropriately included in assessments and receive accommodations that are:</a:t>
            </a:r>
            <a:endParaRPr lang="en-US">
              <a:ea typeface="Calibri"/>
              <a:cs typeface="Calibri"/>
            </a:endParaRPr>
          </a:p>
          <a:p>
            <a:pPr lvl="1"/>
            <a:endParaRPr lang="en-US">
              <a:ea typeface="Calibri"/>
              <a:cs typeface="Calibri"/>
            </a:endParaRPr>
          </a:p>
          <a:p>
            <a:pPr marL="1085850" lvl="2" indent="-171450">
              <a:buFont typeface="Arial"/>
              <a:buChar char="•"/>
            </a:pPr>
            <a:r>
              <a:rPr lang="en-US"/>
              <a:t>Consistent with state and local policies for accommodations;</a:t>
            </a:r>
            <a:endParaRPr lang="en-US">
              <a:ea typeface="Calibri"/>
              <a:cs typeface="Calibri"/>
            </a:endParaRPr>
          </a:p>
          <a:p>
            <a:pPr marL="1085850" lvl="2" indent="-171450">
              <a:buFont typeface="Arial"/>
              <a:buChar char="•"/>
            </a:pPr>
            <a:r>
              <a:rPr lang="en-US"/>
              <a:t>Appropriate for addressing a student’s disability or language needs for each assessment administered;</a:t>
            </a:r>
            <a:endParaRPr lang="en-US">
              <a:ea typeface="Calibri"/>
              <a:cs typeface="Calibri"/>
            </a:endParaRPr>
          </a:p>
          <a:p>
            <a:pPr marL="1085850" lvl="2" indent="-171450">
              <a:buFont typeface="Arial"/>
              <a:buChar char="•"/>
            </a:pPr>
            <a:r>
              <a:rPr lang="en-US"/>
              <a:t>Consistent with accommodations provided to the students during instruction and/or practice;</a:t>
            </a:r>
            <a:endParaRPr lang="en-US">
              <a:ea typeface="Calibri"/>
              <a:cs typeface="Calibri"/>
            </a:endParaRPr>
          </a:p>
          <a:p>
            <a:pPr marL="1085850" lvl="2" indent="-171450">
              <a:buFont typeface="Arial"/>
              <a:buChar char="•"/>
            </a:pPr>
            <a:r>
              <a:rPr lang="en-US"/>
              <a:t>Consistent with the assessment accommodations identified by a student’s IEP Team under IDEA, placement team convened under Section 504; or for students covered by Title II of the ADA, the individual or team designated by a district to make these decisions; or another process for an EL;</a:t>
            </a:r>
            <a:endParaRPr lang="en-US">
              <a:ea typeface="Calibri"/>
              <a:cs typeface="Calibri"/>
            </a:endParaRPr>
          </a:p>
          <a:p>
            <a:pPr marL="1085850" lvl="2" indent="-171450">
              <a:buFont typeface="Arial"/>
              <a:buChar char="•"/>
            </a:pPr>
            <a:r>
              <a:rPr lang="en-US"/>
              <a:t>Administered with fidelity to test administration procedures;</a:t>
            </a:r>
            <a:endParaRPr lang="en-US">
              <a:ea typeface="Calibri"/>
              <a:cs typeface="Calibri"/>
            </a:endParaRPr>
          </a:p>
          <a:p>
            <a:pPr marL="1085850" lvl="2" indent="-171450">
              <a:buFont typeface="Arial"/>
              <a:buChar char="•"/>
            </a:pPr>
            <a:r>
              <a:rPr lang="en-US"/>
              <a:t>Monitored for administrations of all required academic content assessments, Alternate Assessment, ELP assessments, and Alternate ELP Assessments.</a:t>
            </a:r>
            <a:endParaRPr lang="en-US">
              <a:ea typeface="Calibri"/>
              <a:cs typeface="Calibri"/>
            </a:endParaRPr>
          </a:p>
          <a:p>
            <a:pPr lvl="2"/>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BF5EFD3-45C9-274E-AC0C-A1CE6E7E43BC}" type="slidenum">
              <a:rPr lang="en-US" smtClean="0"/>
              <a:t>15</a:t>
            </a:fld>
            <a:endParaRPr lang="en-US"/>
          </a:p>
        </p:txBody>
      </p:sp>
    </p:spTree>
    <p:extLst>
      <p:ext uri="{BB962C8B-B14F-4D97-AF65-F5344CB8AC3E}">
        <p14:creationId xmlns:p14="http://schemas.microsoft.com/office/powerpoint/2010/main" val="3299449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Jodi</a:t>
            </a:r>
          </a:p>
        </p:txBody>
      </p:sp>
      <p:sp>
        <p:nvSpPr>
          <p:cNvPr id="4" name="Slide Number Placeholder 3"/>
          <p:cNvSpPr>
            <a:spLocks noGrp="1"/>
          </p:cNvSpPr>
          <p:nvPr>
            <p:ph type="sldNum" sz="quarter" idx="5"/>
          </p:nvPr>
        </p:nvSpPr>
        <p:spPr/>
        <p:txBody>
          <a:bodyPr/>
          <a:lstStyle/>
          <a:p>
            <a:fld id="{8BF5EFD3-45C9-274E-AC0C-A1CE6E7E43BC}" type="slidenum">
              <a:rPr lang="en-US" smtClean="0"/>
              <a:t>1</a:t>
            </a:fld>
            <a:endParaRPr lang="en-US"/>
          </a:p>
        </p:txBody>
      </p:sp>
    </p:spTree>
    <p:extLst>
      <p:ext uri="{BB962C8B-B14F-4D97-AF65-F5344CB8AC3E}">
        <p14:creationId xmlns:p14="http://schemas.microsoft.com/office/powerpoint/2010/main" val="1531502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C39F2-0F9B-8E5C-C87E-B68134E61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DCD64-F5DB-B868-04EB-9BAD763350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1FA84-A16B-A5D4-F681-E995EB0189FE}"/>
              </a:ext>
            </a:extLst>
          </p:cNvPr>
          <p:cNvSpPr>
            <a:spLocks noGrp="1"/>
          </p:cNvSpPr>
          <p:nvPr>
            <p:ph type="body" idx="1"/>
          </p:nvPr>
        </p:nvSpPr>
        <p:spPr/>
        <p:txBody>
          <a:bodyPr/>
          <a:lstStyle/>
          <a:p>
            <a:r>
              <a:rPr lang="en-US"/>
              <a:t>Jodi</a:t>
            </a:r>
          </a:p>
        </p:txBody>
      </p:sp>
      <p:sp>
        <p:nvSpPr>
          <p:cNvPr id="4" name="Slide Number Placeholder 3">
            <a:extLst>
              <a:ext uri="{FF2B5EF4-FFF2-40B4-BE49-F238E27FC236}">
                <a16:creationId xmlns:a16="http://schemas.microsoft.com/office/drawing/2014/main" id="{8F0CBD8A-C051-8B54-1988-07F55D938D06}"/>
              </a:ext>
            </a:extLst>
          </p:cNvPr>
          <p:cNvSpPr>
            <a:spLocks noGrp="1"/>
          </p:cNvSpPr>
          <p:nvPr>
            <p:ph type="sldNum" sz="quarter" idx="5"/>
          </p:nvPr>
        </p:nvSpPr>
        <p:spPr/>
        <p:txBody>
          <a:bodyPr/>
          <a:lstStyle/>
          <a:p>
            <a:fld id="{8BF5EFD3-45C9-274E-AC0C-A1CE6E7E43BC}" type="slidenum">
              <a:rPr lang="en-US" smtClean="0"/>
              <a:t>2</a:t>
            </a:fld>
            <a:endParaRPr lang="en-US"/>
          </a:p>
        </p:txBody>
      </p:sp>
    </p:spTree>
    <p:extLst>
      <p:ext uri="{BB962C8B-B14F-4D97-AF65-F5344CB8AC3E}">
        <p14:creationId xmlns:p14="http://schemas.microsoft.com/office/powerpoint/2010/main" val="126424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D8255-00D9-040C-2F5C-38A3FC171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961E6-6ACA-C6A9-6E44-7A1BA3AE4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61588-7068-F151-DAE8-8B29F99BB7D8}"/>
              </a:ext>
            </a:extLst>
          </p:cNvPr>
          <p:cNvSpPr>
            <a:spLocks noGrp="1"/>
          </p:cNvSpPr>
          <p:nvPr>
            <p:ph type="body" idx="1"/>
          </p:nvPr>
        </p:nvSpPr>
        <p:spPr/>
        <p:txBody>
          <a:bodyPr/>
          <a:lstStyle/>
          <a:p>
            <a:r>
              <a:rPr lang="en-US"/>
              <a:t>Jodi</a:t>
            </a:r>
          </a:p>
        </p:txBody>
      </p:sp>
      <p:sp>
        <p:nvSpPr>
          <p:cNvPr id="4" name="Slide Number Placeholder 3">
            <a:extLst>
              <a:ext uri="{FF2B5EF4-FFF2-40B4-BE49-F238E27FC236}">
                <a16:creationId xmlns:a16="http://schemas.microsoft.com/office/drawing/2014/main" id="{A6922366-BA87-A0F7-68B1-E1A14737820F}"/>
              </a:ext>
            </a:extLst>
          </p:cNvPr>
          <p:cNvSpPr>
            <a:spLocks noGrp="1"/>
          </p:cNvSpPr>
          <p:nvPr>
            <p:ph type="sldNum" sz="quarter" idx="5"/>
          </p:nvPr>
        </p:nvSpPr>
        <p:spPr/>
        <p:txBody>
          <a:bodyPr/>
          <a:lstStyle/>
          <a:p>
            <a:fld id="{8BF5EFD3-45C9-274E-AC0C-A1CE6E7E43BC}" type="slidenum">
              <a:rPr lang="en-US" smtClean="0"/>
              <a:t>3</a:t>
            </a:fld>
            <a:endParaRPr lang="en-US"/>
          </a:p>
        </p:txBody>
      </p:sp>
    </p:spTree>
    <p:extLst>
      <p:ext uri="{BB962C8B-B14F-4D97-AF65-F5344CB8AC3E}">
        <p14:creationId xmlns:p14="http://schemas.microsoft.com/office/powerpoint/2010/main" val="1167405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Jodi</a:t>
            </a:r>
          </a:p>
        </p:txBody>
      </p:sp>
      <p:sp>
        <p:nvSpPr>
          <p:cNvPr id="4" name="Slide Number Placeholder 3"/>
          <p:cNvSpPr>
            <a:spLocks noGrp="1"/>
          </p:cNvSpPr>
          <p:nvPr>
            <p:ph type="sldNum" sz="quarter" idx="5"/>
          </p:nvPr>
        </p:nvSpPr>
        <p:spPr/>
        <p:txBody>
          <a:bodyPr/>
          <a:lstStyle/>
          <a:p>
            <a:fld id="{8BF5EFD3-45C9-274E-AC0C-A1CE6E7E43BC}" type="slidenum">
              <a:rPr lang="en-US" smtClean="0"/>
              <a:t>4</a:t>
            </a:fld>
            <a:endParaRPr lang="en-US"/>
          </a:p>
        </p:txBody>
      </p:sp>
    </p:spTree>
    <p:extLst>
      <p:ext uri="{BB962C8B-B14F-4D97-AF65-F5344CB8AC3E}">
        <p14:creationId xmlns:p14="http://schemas.microsoft.com/office/powerpoint/2010/main" val="96125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188ED-63C5-9D44-A9FC-35E2C7593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90712-9D76-DD22-8AFD-C8DF79F21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2B3012-526F-CD55-97FD-785729582B2C}"/>
              </a:ext>
            </a:extLst>
          </p:cNvPr>
          <p:cNvSpPr>
            <a:spLocks noGrp="1"/>
          </p:cNvSpPr>
          <p:nvPr>
            <p:ph type="body" idx="1"/>
          </p:nvPr>
        </p:nvSpPr>
        <p:spPr/>
        <p:txBody>
          <a:bodyPr/>
          <a:lstStyle/>
          <a:p>
            <a:r>
              <a:rPr lang="en-US"/>
              <a:t>Jodi</a:t>
            </a:r>
          </a:p>
        </p:txBody>
      </p:sp>
      <p:sp>
        <p:nvSpPr>
          <p:cNvPr id="4" name="Slide Number Placeholder 3">
            <a:extLst>
              <a:ext uri="{FF2B5EF4-FFF2-40B4-BE49-F238E27FC236}">
                <a16:creationId xmlns:a16="http://schemas.microsoft.com/office/drawing/2014/main" id="{B7D8C030-9E38-021E-AE5F-A40667229898}"/>
              </a:ext>
            </a:extLst>
          </p:cNvPr>
          <p:cNvSpPr>
            <a:spLocks noGrp="1"/>
          </p:cNvSpPr>
          <p:nvPr>
            <p:ph type="sldNum" sz="quarter" idx="5"/>
          </p:nvPr>
        </p:nvSpPr>
        <p:spPr/>
        <p:txBody>
          <a:bodyPr/>
          <a:lstStyle/>
          <a:p>
            <a:fld id="{8BF5EFD3-45C9-274E-AC0C-A1CE6E7E43BC}" type="slidenum">
              <a:rPr lang="en-US" smtClean="0"/>
              <a:t>5</a:t>
            </a:fld>
            <a:endParaRPr lang="en-US"/>
          </a:p>
        </p:txBody>
      </p:sp>
    </p:spTree>
    <p:extLst>
      <p:ext uri="{BB962C8B-B14F-4D97-AF65-F5344CB8AC3E}">
        <p14:creationId xmlns:p14="http://schemas.microsoft.com/office/powerpoint/2010/main" val="1818463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Jodi</a:t>
            </a:r>
          </a:p>
        </p:txBody>
      </p:sp>
      <p:sp>
        <p:nvSpPr>
          <p:cNvPr id="4" name="Slide Number Placeholder 3"/>
          <p:cNvSpPr>
            <a:spLocks noGrp="1"/>
          </p:cNvSpPr>
          <p:nvPr>
            <p:ph type="sldNum" sz="quarter" idx="5"/>
          </p:nvPr>
        </p:nvSpPr>
        <p:spPr/>
        <p:txBody>
          <a:bodyPr/>
          <a:lstStyle/>
          <a:p>
            <a:fld id="{8BF5EFD3-45C9-274E-AC0C-A1CE6E7E43BC}" type="slidenum">
              <a:rPr lang="en-US" smtClean="0"/>
              <a:t>6</a:t>
            </a:fld>
            <a:endParaRPr lang="en-US"/>
          </a:p>
        </p:txBody>
      </p:sp>
    </p:spTree>
    <p:extLst>
      <p:ext uri="{BB962C8B-B14F-4D97-AF65-F5344CB8AC3E}">
        <p14:creationId xmlns:p14="http://schemas.microsoft.com/office/powerpoint/2010/main" val="3049879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800" b="1" kern="100">
                <a:effectLst/>
                <a:latin typeface="Calibri" panose="020F0502020204030204" pitchFamily="34" charset="0"/>
                <a:ea typeface="Aptos" panose="020B0004020202020204" pitchFamily="34" charset="0"/>
                <a:cs typeface="Times New Roman" panose="02020603050405020304" pitchFamily="18" charset="0"/>
              </a:rPr>
              <a:t>Jodi</a:t>
            </a: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800" b="1" kern="100">
                <a:effectLst/>
                <a:latin typeface="Calibri" panose="020F0502020204030204" pitchFamily="34" charset="0"/>
                <a:ea typeface="Aptos" panose="020B0004020202020204" pitchFamily="34" charset="0"/>
                <a:cs typeface="Times New Roman" panose="02020603050405020304" pitchFamily="18" charset="0"/>
              </a:rPr>
              <a:t>Level 2 Technical Assistance for the Spring 2025 administrations of the MEAs includes the following steps:</a:t>
            </a: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07000"/>
              </a:lnSpc>
              <a:buFont typeface="+mj-lt"/>
              <a:buNone/>
            </a:pPr>
            <a:endParaRPr lang="en-US" sz="1800" kern="100">
              <a:effectLst/>
              <a:latin typeface="Calibri" panose="020F050202020403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mj-lt"/>
              <a:buAutoNum type="arabicPeriod"/>
            </a:pPr>
            <a:r>
              <a:rPr lang="en-US" sz="1800" kern="100">
                <a:effectLst/>
                <a:latin typeface="Calibri" panose="020F0502020204030204" pitchFamily="34" charset="0"/>
                <a:ea typeface="Aptos" panose="020B0004020202020204" pitchFamily="34" charset="0"/>
                <a:cs typeface="Times New Roman" panose="02020603050405020304" pitchFamily="18" charset="0"/>
              </a:rPr>
              <a:t>The District Assessment Coordinator (DAC) provides the Maine DOE Assessment Team with the names and contact information for the School Assessment Coordinator (SAC) at each school in the SAU.  Please provide this information by [date].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mj-lt"/>
              <a:buAutoNum type="arabicPeriod"/>
            </a:pPr>
            <a:r>
              <a:rPr lang="en-US" sz="1800" kern="100">
                <a:effectLst/>
                <a:latin typeface="Calibri" panose="020F0502020204030204" pitchFamily="34" charset="0"/>
                <a:ea typeface="Aptos" panose="020B0004020202020204" pitchFamily="34" charset="0"/>
                <a:cs typeface="Times New Roman" panose="02020603050405020304" pitchFamily="18" charset="0"/>
              </a:rPr>
              <a:t>The DAC and SACs participate in a brief asynchronous training.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mj-lt"/>
              <a:buAutoNum type="arabicPeriod"/>
            </a:pPr>
            <a:r>
              <a:rPr lang="en-US" sz="1800" kern="100">
                <a:effectLst/>
                <a:latin typeface="Calibri" panose="020F0502020204030204" pitchFamily="34" charset="0"/>
                <a:ea typeface="Aptos" panose="020B0004020202020204" pitchFamily="34" charset="0"/>
                <a:cs typeface="Times New Roman" panose="02020603050405020304" pitchFamily="18" charset="0"/>
              </a:rPr>
              <a:t>The Maine DOE Assessment Team verifies that all Assessment Coordinators have completed the necessary training for the assessments under their purview. Assessment Coordinators ensure that all assessment administrators and proctors complete all required training for the applicable assessments prior to administration.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mj-lt"/>
              <a:buAutoNum type="arabicPeriod"/>
            </a:pPr>
            <a:r>
              <a:rPr lang="en-US" sz="1800" kern="100">
                <a:effectLst/>
                <a:latin typeface="Calibri" panose="020F0502020204030204" pitchFamily="34" charset="0"/>
                <a:ea typeface="Aptos" panose="020B0004020202020204" pitchFamily="34" charset="0"/>
                <a:cs typeface="Times New Roman" panose="02020603050405020304" pitchFamily="18" charset="0"/>
              </a:rPr>
              <a:t>During the administration window, Assessment Coordinators conduct local observations across the Maine Educational Assessments (MEA) and submit notes via the online Checklist Tool. This includes one observation of a general assessment, an alternate assessment, and where applicable an English Language Proficiency assessment. These visits should be conducted across grade spans, student populations, and content areas.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mj-lt"/>
              <a:buAutoNum type="arabicPeriod"/>
            </a:pPr>
            <a:r>
              <a:rPr lang="en-US" sz="1800" kern="100">
                <a:effectLst/>
                <a:latin typeface="Calibri" panose="020F0502020204030204" pitchFamily="34" charset="0"/>
                <a:ea typeface="Aptos" panose="020B0004020202020204" pitchFamily="34" charset="0"/>
                <a:cs typeface="Times New Roman" panose="02020603050405020304" pitchFamily="18" charset="0"/>
              </a:rPr>
              <a:t>When possible, the Maine DOE Assessment Team provides an in-person assessment administration observation. Although the team endeavors to visit as many SAUs as possible, we recognize that there are many SAUs we will not have the opportunity to connect with each year.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a:effectLst/>
                <a:latin typeface="Calibri" panose="020F0502020204030204" pitchFamily="34" charset="0"/>
                <a:ea typeface="Aptos" panose="020B0004020202020204" pitchFamily="34" charset="0"/>
                <a:cs typeface="Times New Roman" panose="02020603050405020304" pitchFamily="18" charset="0"/>
              </a:rPr>
              <a:t>Following the administration windows, the Maine DOE Assessment Team connects back with local SAU leadership to provide and receive feedback as well as to answer any questions.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BF5EFD3-45C9-274E-AC0C-A1CE6E7E43BC}" type="slidenum">
              <a:rPr lang="en-US" smtClean="0"/>
              <a:t>7</a:t>
            </a:fld>
            <a:endParaRPr lang="en-US"/>
          </a:p>
        </p:txBody>
      </p:sp>
    </p:spTree>
    <p:extLst>
      <p:ext uri="{BB962C8B-B14F-4D97-AF65-F5344CB8AC3E}">
        <p14:creationId xmlns:p14="http://schemas.microsoft.com/office/powerpoint/2010/main" val="861209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a:effectLst/>
                <a:latin typeface="Calibri" panose="020F0502020204030204" pitchFamily="34" charset="0"/>
                <a:ea typeface="Aptos" panose="020B0004020202020204" pitchFamily="34" charset="0"/>
                <a:cs typeface="Times New Roman" panose="02020603050405020304" pitchFamily="18" charset="0"/>
              </a:rPr>
              <a:t>Jodi</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a:effectLst/>
                <a:latin typeface="Calibri" panose="020F0502020204030204" pitchFamily="34" charset="0"/>
                <a:ea typeface="Aptos" panose="020B0004020202020204" pitchFamily="34" charset="0"/>
                <a:cs typeface="Times New Roman" panose="02020603050405020304" pitchFamily="18" charset="0"/>
              </a:rPr>
              <a:t>Assessment Coordinators conduct local observations across the Maine Educational Assessments (MEA) and submit notes via the online Checklist Tool. This includes one observation of a general assessment, an alternate assessment, and where applicable an English Language Proficiency assessment. These visits should be conducted across grade spans, student populations, and content areas.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800" kern="100">
              <a:effectLst/>
              <a:latin typeface="Calibri" panose="020F0502020204030204" pitchFamily="34" charset="0"/>
              <a:ea typeface="Aptos" panose="020B0004020202020204" pitchFamily="34" charset="0"/>
              <a:cs typeface="Times New Roman" panose="02020603050405020304" pitchFamily="18" charset="0"/>
            </a:endParaRPr>
          </a:p>
          <a:p>
            <a:r>
              <a:rPr lang="en-US"/>
              <a:t>Local Observations and monitoring administration of state assessments is the joint responsibility of the local assessment coordinators and the Maine DOE Assessment Team. The information collected through assessment observations provides contextual data to be used in conjunction with quantitative sources to provide a more comprehensive picture of assessment administration practices across the State. Any irregularities observed during local review should be immediately reported as described in the Assessment Security Handbook. When reported quickly, the SAU may be able to resolve the irregularity and avoid potential downstream effects such as the invalidation of student assessment results. All SAUs are encouraged to conduct local observation(s) and to submit the online Assessment Administration Observation Checklist Tool. The checklists are provided as tools to support the consistent administration of the assessment and in some cases, provide additional information to assist with gauging the assessment experience of the student. </a:t>
            </a:r>
          </a:p>
        </p:txBody>
      </p:sp>
      <p:sp>
        <p:nvSpPr>
          <p:cNvPr id="4" name="Slide Number Placeholder 3"/>
          <p:cNvSpPr>
            <a:spLocks noGrp="1"/>
          </p:cNvSpPr>
          <p:nvPr>
            <p:ph type="sldNum" sz="quarter" idx="5"/>
          </p:nvPr>
        </p:nvSpPr>
        <p:spPr/>
        <p:txBody>
          <a:bodyPr/>
          <a:lstStyle/>
          <a:p>
            <a:fld id="{8BF5EFD3-45C9-274E-AC0C-A1CE6E7E43BC}" type="slidenum">
              <a:rPr lang="en-US" smtClean="0"/>
              <a:t>8</a:t>
            </a:fld>
            <a:endParaRPr lang="en-US"/>
          </a:p>
        </p:txBody>
      </p:sp>
    </p:spTree>
    <p:extLst>
      <p:ext uri="{BB962C8B-B14F-4D97-AF65-F5344CB8AC3E}">
        <p14:creationId xmlns:p14="http://schemas.microsoft.com/office/powerpoint/2010/main" val="1671009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7E105AC0-6A11-984D-8903-28B8AC302B66}"/>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F31F6A-B53A-824B-B4A4-382219BF7960}"/>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CE88ABC1-ACE8-B34D-9FF1-B08FF0B8C0F6}"/>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0" name="Picture 9">
            <a:extLst>
              <a:ext uri="{FF2B5EF4-FFF2-40B4-BE49-F238E27FC236}">
                <a16:creationId xmlns:a16="http://schemas.microsoft.com/office/drawing/2014/main" id="{463C2911-808A-ED48-A527-CA02957925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03778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FC3E5EBD-6A05-6D4F-93BA-5F06BC34119D}"/>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BA0CF7-1390-4849-A70B-B4164FBA2BC4}"/>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82AAC62B-2657-8743-8AEA-DAD3F5AE0F48}"/>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0" name="Picture 9">
            <a:extLst>
              <a:ext uri="{FF2B5EF4-FFF2-40B4-BE49-F238E27FC236}">
                <a16:creationId xmlns:a16="http://schemas.microsoft.com/office/drawing/2014/main" id="{F86E548D-74DE-3948-AC22-F9FAFFE97B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84078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F9B78D95-C0CC-164D-9B6A-61B6129A8061}"/>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AF7529C-F608-0F45-AEE4-ECA82B77A3A1}"/>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D82E9085-2CAB-1440-95D4-FC7228F8199B}"/>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0" name="Picture 9">
            <a:extLst>
              <a:ext uri="{FF2B5EF4-FFF2-40B4-BE49-F238E27FC236}">
                <a16:creationId xmlns:a16="http://schemas.microsoft.com/office/drawing/2014/main" id="{F0C25B81-B386-AD47-94E3-5AB41FB27B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516256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586BB16-B146-4506-8BF9-C7E91AF71A5E}"/>
              </a:ext>
            </a:extLst>
          </p:cNvPr>
          <p:cNvSpPr>
            <a:spLocks noGrp="1"/>
          </p:cNvSpPr>
          <p:nvPr>
            <p:ph type="pic" sz="quarter" idx="10"/>
          </p:nvPr>
        </p:nvSpPr>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ID"/>
          </a:p>
        </p:txBody>
      </p:sp>
      <p:sp>
        <p:nvSpPr>
          <p:cNvPr id="3" name="Rectangle 2">
            <a:extLst>
              <a:ext uri="{FF2B5EF4-FFF2-40B4-BE49-F238E27FC236}">
                <a16:creationId xmlns:a16="http://schemas.microsoft.com/office/drawing/2014/main" id="{47E2D5C1-AA66-7847-B3C0-1EB53BF628B5}"/>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A7B7BB-7256-1148-ABC0-EC75A28B76AA}"/>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0">
            <a:extLst>
              <a:ext uri="{FF2B5EF4-FFF2-40B4-BE49-F238E27FC236}">
                <a16:creationId xmlns:a16="http://schemas.microsoft.com/office/drawing/2014/main" id="{18E4B4B5-886E-614F-9423-90111BFF7677}"/>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7" name="Picture 6">
            <a:extLst>
              <a:ext uri="{FF2B5EF4-FFF2-40B4-BE49-F238E27FC236}">
                <a16:creationId xmlns:a16="http://schemas.microsoft.com/office/drawing/2014/main" id="{1ACBE14A-009A-3B4B-BDD7-B05A9C94BB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452685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4FDC31C-5A8A-446E-ADFF-75E1F97D4E08}"/>
              </a:ext>
            </a:extLst>
          </p:cNvPr>
          <p:cNvGrpSpPr/>
          <p:nvPr userDrawn="1"/>
        </p:nvGrpSpPr>
        <p:grpSpPr>
          <a:xfrm>
            <a:off x="5579578" y="0"/>
            <a:ext cx="131144" cy="5143500"/>
            <a:chOff x="7439437" y="0"/>
            <a:chExt cx="174859" cy="6858000"/>
          </a:xfrm>
        </p:grpSpPr>
        <p:sp>
          <p:nvSpPr>
            <p:cNvPr id="8" name="Rectangle 7">
              <a:extLst>
                <a:ext uri="{FF2B5EF4-FFF2-40B4-BE49-F238E27FC236}">
                  <a16:creationId xmlns:a16="http://schemas.microsoft.com/office/drawing/2014/main" id="{C0B42BE2-9D1E-4A56-8265-1D617894C6F3}"/>
                </a:ext>
              </a:extLst>
            </p:cNvPr>
            <p:cNvSpPr/>
            <p:nvPr/>
          </p:nvSpPr>
          <p:spPr>
            <a:xfrm>
              <a:off x="7439437" y="0"/>
              <a:ext cx="174859" cy="4394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sp>
          <p:nvSpPr>
            <p:cNvPr id="9" name="Rectangle 8">
              <a:extLst>
                <a:ext uri="{FF2B5EF4-FFF2-40B4-BE49-F238E27FC236}">
                  <a16:creationId xmlns:a16="http://schemas.microsoft.com/office/drawing/2014/main" id="{DA385B06-6E6A-47FF-800D-5CEA8B3EACA3}"/>
                </a:ext>
              </a:extLst>
            </p:cNvPr>
            <p:cNvSpPr/>
            <p:nvPr/>
          </p:nvSpPr>
          <p:spPr>
            <a:xfrm>
              <a:off x="7439437" y="4394200"/>
              <a:ext cx="174859" cy="2463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grpSp>
      <p:sp>
        <p:nvSpPr>
          <p:cNvPr id="12" name="Picture Placeholder 11">
            <a:extLst>
              <a:ext uri="{FF2B5EF4-FFF2-40B4-BE49-F238E27FC236}">
                <a16:creationId xmlns:a16="http://schemas.microsoft.com/office/drawing/2014/main" id="{B839F5EF-A3E1-427D-AD2E-8EF7D4AE0EF7}"/>
              </a:ext>
            </a:extLst>
          </p:cNvPr>
          <p:cNvSpPr>
            <a:spLocks noGrp="1"/>
          </p:cNvSpPr>
          <p:nvPr>
            <p:ph type="pic" sz="quarter" idx="10"/>
          </p:nvPr>
        </p:nvSpPr>
        <p:spPr>
          <a:xfrm>
            <a:off x="5710722" y="0"/>
            <a:ext cx="3433278" cy="5143500"/>
          </a:xfrm>
          <a:custGeom>
            <a:avLst/>
            <a:gdLst>
              <a:gd name="connsiteX0" fmla="*/ 0 w 4577704"/>
              <a:gd name="connsiteY0" fmla="*/ 0 h 6858000"/>
              <a:gd name="connsiteX1" fmla="*/ 4577704 w 4577704"/>
              <a:gd name="connsiteY1" fmla="*/ 0 h 6858000"/>
              <a:gd name="connsiteX2" fmla="*/ 4577704 w 4577704"/>
              <a:gd name="connsiteY2" fmla="*/ 6858000 h 6858000"/>
              <a:gd name="connsiteX3" fmla="*/ 0 w 45777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7704" h="6858000">
                <a:moveTo>
                  <a:pt x="0" y="0"/>
                </a:moveTo>
                <a:lnTo>
                  <a:pt x="4577704" y="0"/>
                </a:lnTo>
                <a:lnTo>
                  <a:pt x="4577704" y="6858000"/>
                </a:lnTo>
                <a:lnTo>
                  <a:pt x="0" y="6858000"/>
                </a:lnTo>
                <a:close/>
              </a:path>
            </a:pathLst>
          </a:custGeom>
        </p:spPr>
        <p:txBody>
          <a:bodyPr wrap="square">
            <a:noAutofit/>
          </a:bodyPr>
          <a:lstStyle/>
          <a:p>
            <a:endParaRPr lang="en-ID"/>
          </a:p>
        </p:txBody>
      </p:sp>
      <p:sp>
        <p:nvSpPr>
          <p:cNvPr id="6" name="Rectangle 5">
            <a:extLst>
              <a:ext uri="{FF2B5EF4-FFF2-40B4-BE49-F238E27FC236}">
                <a16:creationId xmlns:a16="http://schemas.microsoft.com/office/drawing/2014/main" id="{C9AA9687-93B1-764B-984E-6AE7D278A3C6}"/>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7B8E58-A42C-F14D-8B4B-9C8D3EA47AA5}"/>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F07E01BE-A9E8-5041-95E9-FCAC56C4C4E4}"/>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13" name="Picture 12">
            <a:extLst>
              <a:ext uri="{FF2B5EF4-FFF2-40B4-BE49-F238E27FC236}">
                <a16:creationId xmlns:a16="http://schemas.microsoft.com/office/drawing/2014/main" id="{7EFB00B0-82F8-A049-8B92-07029ACE88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170849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E2E7924-7049-714D-83EC-7AC0578FABF4}"/>
              </a:ext>
            </a:extLst>
          </p:cNvPr>
          <p:cNvSpPr/>
          <p:nvPr userDrawn="1"/>
        </p:nvSpPr>
        <p:spPr>
          <a:xfrm>
            <a:off x="3423125" y="1633019"/>
            <a:ext cx="2297751" cy="2970700"/>
          </a:xfrm>
          <a:prstGeom prst="rect">
            <a:avLst/>
          </a:prstGeom>
          <a:solidFill>
            <a:schemeClr val="accent5">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sp>
        <p:nvSpPr>
          <p:cNvPr id="2" name="Rectangle 1">
            <a:extLst>
              <a:ext uri="{FF2B5EF4-FFF2-40B4-BE49-F238E27FC236}">
                <a16:creationId xmlns:a16="http://schemas.microsoft.com/office/drawing/2014/main" id="{2839CA1D-981A-4162-944B-96A41230A26A}"/>
              </a:ext>
            </a:extLst>
          </p:cNvPr>
          <p:cNvSpPr/>
          <p:nvPr userDrawn="1"/>
        </p:nvSpPr>
        <p:spPr>
          <a:xfrm>
            <a:off x="1038279" y="1633021"/>
            <a:ext cx="2297751" cy="2970700"/>
          </a:xfrm>
          <a:prstGeom prst="rect">
            <a:avLst/>
          </a:prstGeom>
          <a:solidFill>
            <a:schemeClr val="accent5">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sp>
        <p:nvSpPr>
          <p:cNvPr id="3" name="Rectangle 2">
            <a:extLst>
              <a:ext uri="{FF2B5EF4-FFF2-40B4-BE49-F238E27FC236}">
                <a16:creationId xmlns:a16="http://schemas.microsoft.com/office/drawing/2014/main" id="{92295358-4B11-4476-A460-5FE886F6210A}"/>
              </a:ext>
            </a:extLst>
          </p:cNvPr>
          <p:cNvSpPr/>
          <p:nvPr userDrawn="1"/>
        </p:nvSpPr>
        <p:spPr>
          <a:xfrm>
            <a:off x="5807971" y="1633021"/>
            <a:ext cx="2297751" cy="2970700"/>
          </a:xfrm>
          <a:prstGeom prst="rect">
            <a:avLst/>
          </a:prstGeom>
          <a:solidFill>
            <a:schemeClr val="accent5">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sp>
        <p:nvSpPr>
          <p:cNvPr id="9" name="Picture Placeholder 8">
            <a:extLst>
              <a:ext uri="{FF2B5EF4-FFF2-40B4-BE49-F238E27FC236}">
                <a16:creationId xmlns:a16="http://schemas.microsoft.com/office/drawing/2014/main" id="{04B27C9A-3928-4AFF-858C-411B859418F5}"/>
              </a:ext>
            </a:extLst>
          </p:cNvPr>
          <p:cNvSpPr>
            <a:spLocks noGrp="1"/>
          </p:cNvSpPr>
          <p:nvPr>
            <p:ph type="pic" sz="quarter" idx="10"/>
          </p:nvPr>
        </p:nvSpPr>
        <p:spPr>
          <a:xfrm>
            <a:off x="1038279" y="1633021"/>
            <a:ext cx="2297750" cy="1215029"/>
          </a:xfrm>
          <a:custGeom>
            <a:avLst/>
            <a:gdLst>
              <a:gd name="connsiteX0" fmla="*/ 0 w 3063667"/>
              <a:gd name="connsiteY0" fmla="*/ 0 h 1620038"/>
              <a:gd name="connsiteX1" fmla="*/ 3063667 w 3063667"/>
              <a:gd name="connsiteY1" fmla="*/ 0 h 1620038"/>
              <a:gd name="connsiteX2" fmla="*/ 3063667 w 3063667"/>
              <a:gd name="connsiteY2" fmla="*/ 1620038 h 1620038"/>
              <a:gd name="connsiteX3" fmla="*/ 0 w 3063667"/>
              <a:gd name="connsiteY3" fmla="*/ 1620038 h 1620038"/>
            </a:gdLst>
            <a:ahLst/>
            <a:cxnLst>
              <a:cxn ang="0">
                <a:pos x="connsiteX0" y="connsiteY0"/>
              </a:cxn>
              <a:cxn ang="0">
                <a:pos x="connsiteX1" y="connsiteY1"/>
              </a:cxn>
              <a:cxn ang="0">
                <a:pos x="connsiteX2" y="connsiteY2"/>
              </a:cxn>
              <a:cxn ang="0">
                <a:pos x="connsiteX3" y="connsiteY3"/>
              </a:cxn>
            </a:cxnLst>
            <a:rect l="l" t="t" r="r" b="b"/>
            <a:pathLst>
              <a:path w="3063667" h="1620038">
                <a:moveTo>
                  <a:pt x="0" y="0"/>
                </a:moveTo>
                <a:lnTo>
                  <a:pt x="3063667" y="0"/>
                </a:lnTo>
                <a:lnTo>
                  <a:pt x="3063667" y="1620038"/>
                </a:lnTo>
                <a:lnTo>
                  <a:pt x="0" y="1620038"/>
                </a:lnTo>
                <a:close/>
              </a:path>
            </a:pathLst>
          </a:custGeom>
        </p:spPr>
        <p:txBody>
          <a:bodyPr wrap="square">
            <a:noAutofit/>
          </a:bodyPr>
          <a:lstStyle/>
          <a:p>
            <a:endParaRPr lang="en-ID"/>
          </a:p>
        </p:txBody>
      </p:sp>
      <p:sp>
        <p:nvSpPr>
          <p:cNvPr id="12" name="Picture Placeholder 11">
            <a:extLst>
              <a:ext uri="{FF2B5EF4-FFF2-40B4-BE49-F238E27FC236}">
                <a16:creationId xmlns:a16="http://schemas.microsoft.com/office/drawing/2014/main" id="{F624556C-3E38-4184-B97C-5B819D96A172}"/>
              </a:ext>
            </a:extLst>
          </p:cNvPr>
          <p:cNvSpPr>
            <a:spLocks noGrp="1"/>
          </p:cNvSpPr>
          <p:nvPr>
            <p:ph type="pic" sz="quarter" idx="11"/>
          </p:nvPr>
        </p:nvSpPr>
        <p:spPr>
          <a:xfrm>
            <a:off x="3423126" y="1633019"/>
            <a:ext cx="2297750" cy="1215029"/>
          </a:xfrm>
          <a:custGeom>
            <a:avLst/>
            <a:gdLst>
              <a:gd name="connsiteX0" fmla="*/ 0 w 3063667"/>
              <a:gd name="connsiteY0" fmla="*/ 0 h 1620038"/>
              <a:gd name="connsiteX1" fmla="*/ 3063667 w 3063667"/>
              <a:gd name="connsiteY1" fmla="*/ 0 h 1620038"/>
              <a:gd name="connsiteX2" fmla="*/ 3063667 w 3063667"/>
              <a:gd name="connsiteY2" fmla="*/ 1620038 h 1620038"/>
              <a:gd name="connsiteX3" fmla="*/ 0 w 3063667"/>
              <a:gd name="connsiteY3" fmla="*/ 1620038 h 1620038"/>
            </a:gdLst>
            <a:ahLst/>
            <a:cxnLst>
              <a:cxn ang="0">
                <a:pos x="connsiteX0" y="connsiteY0"/>
              </a:cxn>
              <a:cxn ang="0">
                <a:pos x="connsiteX1" y="connsiteY1"/>
              </a:cxn>
              <a:cxn ang="0">
                <a:pos x="connsiteX2" y="connsiteY2"/>
              </a:cxn>
              <a:cxn ang="0">
                <a:pos x="connsiteX3" y="connsiteY3"/>
              </a:cxn>
            </a:cxnLst>
            <a:rect l="l" t="t" r="r" b="b"/>
            <a:pathLst>
              <a:path w="3063667" h="1620038">
                <a:moveTo>
                  <a:pt x="0" y="0"/>
                </a:moveTo>
                <a:lnTo>
                  <a:pt x="3063667" y="0"/>
                </a:lnTo>
                <a:lnTo>
                  <a:pt x="3063667" y="1620038"/>
                </a:lnTo>
                <a:lnTo>
                  <a:pt x="0" y="1620038"/>
                </a:lnTo>
                <a:close/>
              </a:path>
            </a:pathLst>
          </a:custGeom>
        </p:spPr>
        <p:txBody>
          <a:bodyPr wrap="square">
            <a:noAutofit/>
          </a:bodyPr>
          <a:lstStyle/>
          <a:p>
            <a:endParaRPr lang="en-ID"/>
          </a:p>
        </p:txBody>
      </p:sp>
      <p:sp>
        <p:nvSpPr>
          <p:cNvPr id="15" name="Picture Placeholder 14">
            <a:extLst>
              <a:ext uri="{FF2B5EF4-FFF2-40B4-BE49-F238E27FC236}">
                <a16:creationId xmlns:a16="http://schemas.microsoft.com/office/drawing/2014/main" id="{15269342-4F0E-4B26-A0CC-0BEB0720FBEC}"/>
              </a:ext>
            </a:extLst>
          </p:cNvPr>
          <p:cNvSpPr>
            <a:spLocks noGrp="1"/>
          </p:cNvSpPr>
          <p:nvPr>
            <p:ph type="pic" sz="quarter" idx="12"/>
          </p:nvPr>
        </p:nvSpPr>
        <p:spPr>
          <a:xfrm>
            <a:off x="5807972" y="1633019"/>
            <a:ext cx="2297750" cy="1215029"/>
          </a:xfrm>
          <a:custGeom>
            <a:avLst/>
            <a:gdLst>
              <a:gd name="connsiteX0" fmla="*/ 0 w 3063667"/>
              <a:gd name="connsiteY0" fmla="*/ 0 h 1620038"/>
              <a:gd name="connsiteX1" fmla="*/ 3063667 w 3063667"/>
              <a:gd name="connsiteY1" fmla="*/ 0 h 1620038"/>
              <a:gd name="connsiteX2" fmla="*/ 3063667 w 3063667"/>
              <a:gd name="connsiteY2" fmla="*/ 1620038 h 1620038"/>
              <a:gd name="connsiteX3" fmla="*/ 0 w 3063667"/>
              <a:gd name="connsiteY3" fmla="*/ 1620038 h 1620038"/>
            </a:gdLst>
            <a:ahLst/>
            <a:cxnLst>
              <a:cxn ang="0">
                <a:pos x="connsiteX0" y="connsiteY0"/>
              </a:cxn>
              <a:cxn ang="0">
                <a:pos x="connsiteX1" y="connsiteY1"/>
              </a:cxn>
              <a:cxn ang="0">
                <a:pos x="connsiteX2" y="connsiteY2"/>
              </a:cxn>
              <a:cxn ang="0">
                <a:pos x="connsiteX3" y="connsiteY3"/>
              </a:cxn>
            </a:cxnLst>
            <a:rect l="l" t="t" r="r" b="b"/>
            <a:pathLst>
              <a:path w="3063667" h="1620038">
                <a:moveTo>
                  <a:pt x="0" y="0"/>
                </a:moveTo>
                <a:lnTo>
                  <a:pt x="3063667" y="0"/>
                </a:lnTo>
                <a:lnTo>
                  <a:pt x="3063667" y="1620038"/>
                </a:lnTo>
                <a:lnTo>
                  <a:pt x="0" y="1620038"/>
                </a:lnTo>
                <a:close/>
              </a:path>
            </a:pathLst>
          </a:custGeom>
        </p:spPr>
        <p:txBody>
          <a:bodyPr wrap="square">
            <a:noAutofit/>
          </a:bodyPr>
          <a:lstStyle/>
          <a:p>
            <a:endParaRPr lang="en-ID"/>
          </a:p>
        </p:txBody>
      </p:sp>
      <p:sp>
        <p:nvSpPr>
          <p:cNvPr id="7" name="Rectangle 6">
            <a:extLst>
              <a:ext uri="{FF2B5EF4-FFF2-40B4-BE49-F238E27FC236}">
                <a16:creationId xmlns:a16="http://schemas.microsoft.com/office/drawing/2014/main" id="{AB07AE7F-5007-6641-9C01-29B5B13D6979}"/>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D23119-4F61-6445-8085-F3C899ECAB3D}"/>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36051424-EB76-AA4C-AC45-4507575ED9AA}"/>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11" name="Picture 10">
            <a:extLst>
              <a:ext uri="{FF2B5EF4-FFF2-40B4-BE49-F238E27FC236}">
                <a16:creationId xmlns:a16="http://schemas.microsoft.com/office/drawing/2014/main" id="{D2EFA545-FE2B-C24D-B9A1-AAFB6D720E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552698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169E76C-9B58-4D7A-84E7-21FF6547B78A}"/>
              </a:ext>
            </a:extLst>
          </p:cNvPr>
          <p:cNvSpPr>
            <a:spLocks noGrp="1"/>
          </p:cNvSpPr>
          <p:nvPr>
            <p:ph type="pic" sz="quarter" idx="10"/>
          </p:nvPr>
        </p:nvSpPr>
        <p:spPr>
          <a:xfrm>
            <a:off x="608647" y="879163"/>
            <a:ext cx="1977557" cy="1136282"/>
          </a:xfrm>
          <a:custGeom>
            <a:avLst/>
            <a:gdLst>
              <a:gd name="connsiteX0" fmla="*/ 0 w 2636742"/>
              <a:gd name="connsiteY0" fmla="*/ 0 h 1515043"/>
              <a:gd name="connsiteX1" fmla="*/ 2636742 w 2636742"/>
              <a:gd name="connsiteY1" fmla="*/ 0 h 1515043"/>
              <a:gd name="connsiteX2" fmla="*/ 2636742 w 2636742"/>
              <a:gd name="connsiteY2" fmla="*/ 1515043 h 1515043"/>
              <a:gd name="connsiteX3" fmla="*/ 0 w 2636742"/>
              <a:gd name="connsiteY3" fmla="*/ 1515043 h 1515043"/>
            </a:gdLst>
            <a:ahLst/>
            <a:cxnLst>
              <a:cxn ang="0">
                <a:pos x="connsiteX0" y="connsiteY0"/>
              </a:cxn>
              <a:cxn ang="0">
                <a:pos x="connsiteX1" y="connsiteY1"/>
              </a:cxn>
              <a:cxn ang="0">
                <a:pos x="connsiteX2" y="connsiteY2"/>
              </a:cxn>
              <a:cxn ang="0">
                <a:pos x="connsiteX3" y="connsiteY3"/>
              </a:cxn>
            </a:cxnLst>
            <a:rect l="l" t="t" r="r" b="b"/>
            <a:pathLst>
              <a:path w="2636742" h="1515043">
                <a:moveTo>
                  <a:pt x="0" y="0"/>
                </a:moveTo>
                <a:lnTo>
                  <a:pt x="2636742" y="0"/>
                </a:lnTo>
                <a:lnTo>
                  <a:pt x="2636742" y="1515043"/>
                </a:lnTo>
                <a:lnTo>
                  <a:pt x="0" y="1515043"/>
                </a:lnTo>
                <a:close/>
              </a:path>
            </a:pathLst>
          </a:custGeom>
        </p:spPr>
        <p:txBody>
          <a:bodyPr wrap="square">
            <a:noAutofit/>
          </a:bodyPr>
          <a:lstStyle/>
          <a:p>
            <a:endParaRPr lang="en-ID"/>
          </a:p>
        </p:txBody>
      </p:sp>
      <p:sp>
        <p:nvSpPr>
          <p:cNvPr id="11" name="Picture Placeholder 10">
            <a:extLst>
              <a:ext uri="{FF2B5EF4-FFF2-40B4-BE49-F238E27FC236}">
                <a16:creationId xmlns:a16="http://schemas.microsoft.com/office/drawing/2014/main" id="{C7057AD7-AE6F-4391-A418-B87AB89F725A}"/>
              </a:ext>
            </a:extLst>
          </p:cNvPr>
          <p:cNvSpPr>
            <a:spLocks noGrp="1"/>
          </p:cNvSpPr>
          <p:nvPr>
            <p:ph type="pic" sz="quarter" idx="11"/>
          </p:nvPr>
        </p:nvSpPr>
        <p:spPr>
          <a:xfrm>
            <a:off x="2847798" y="879163"/>
            <a:ext cx="1977557" cy="1136282"/>
          </a:xfrm>
          <a:custGeom>
            <a:avLst/>
            <a:gdLst>
              <a:gd name="connsiteX0" fmla="*/ 0 w 2636742"/>
              <a:gd name="connsiteY0" fmla="*/ 0 h 1515043"/>
              <a:gd name="connsiteX1" fmla="*/ 2636742 w 2636742"/>
              <a:gd name="connsiteY1" fmla="*/ 0 h 1515043"/>
              <a:gd name="connsiteX2" fmla="*/ 2636742 w 2636742"/>
              <a:gd name="connsiteY2" fmla="*/ 1515043 h 1515043"/>
              <a:gd name="connsiteX3" fmla="*/ 0 w 2636742"/>
              <a:gd name="connsiteY3" fmla="*/ 1515043 h 1515043"/>
            </a:gdLst>
            <a:ahLst/>
            <a:cxnLst>
              <a:cxn ang="0">
                <a:pos x="connsiteX0" y="connsiteY0"/>
              </a:cxn>
              <a:cxn ang="0">
                <a:pos x="connsiteX1" y="connsiteY1"/>
              </a:cxn>
              <a:cxn ang="0">
                <a:pos x="connsiteX2" y="connsiteY2"/>
              </a:cxn>
              <a:cxn ang="0">
                <a:pos x="connsiteX3" y="connsiteY3"/>
              </a:cxn>
            </a:cxnLst>
            <a:rect l="l" t="t" r="r" b="b"/>
            <a:pathLst>
              <a:path w="2636742" h="1515043">
                <a:moveTo>
                  <a:pt x="0" y="0"/>
                </a:moveTo>
                <a:lnTo>
                  <a:pt x="2636742" y="0"/>
                </a:lnTo>
                <a:lnTo>
                  <a:pt x="2636742" y="1515043"/>
                </a:lnTo>
                <a:lnTo>
                  <a:pt x="0" y="1515043"/>
                </a:lnTo>
                <a:close/>
              </a:path>
            </a:pathLst>
          </a:custGeom>
        </p:spPr>
        <p:txBody>
          <a:bodyPr wrap="square">
            <a:noAutofit/>
          </a:bodyPr>
          <a:lstStyle/>
          <a:p>
            <a:endParaRPr lang="en-ID"/>
          </a:p>
        </p:txBody>
      </p:sp>
      <p:sp>
        <p:nvSpPr>
          <p:cNvPr id="14" name="Picture Placeholder 13">
            <a:extLst>
              <a:ext uri="{FF2B5EF4-FFF2-40B4-BE49-F238E27FC236}">
                <a16:creationId xmlns:a16="http://schemas.microsoft.com/office/drawing/2014/main" id="{575B192C-2B7E-4E95-8520-86D83B20611F}"/>
              </a:ext>
            </a:extLst>
          </p:cNvPr>
          <p:cNvSpPr>
            <a:spLocks noGrp="1"/>
          </p:cNvSpPr>
          <p:nvPr>
            <p:ph type="pic" sz="quarter" idx="12"/>
          </p:nvPr>
        </p:nvSpPr>
        <p:spPr>
          <a:xfrm>
            <a:off x="608646" y="2696194"/>
            <a:ext cx="1977557" cy="1136282"/>
          </a:xfrm>
          <a:custGeom>
            <a:avLst/>
            <a:gdLst>
              <a:gd name="connsiteX0" fmla="*/ 0 w 2636742"/>
              <a:gd name="connsiteY0" fmla="*/ 0 h 1515043"/>
              <a:gd name="connsiteX1" fmla="*/ 2636742 w 2636742"/>
              <a:gd name="connsiteY1" fmla="*/ 0 h 1515043"/>
              <a:gd name="connsiteX2" fmla="*/ 2636742 w 2636742"/>
              <a:gd name="connsiteY2" fmla="*/ 1515043 h 1515043"/>
              <a:gd name="connsiteX3" fmla="*/ 0 w 2636742"/>
              <a:gd name="connsiteY3" fmla="*/ 1515043 h 1515043"/>
            </a:gdLst>
            <a:ahLst/>
            <a:cxnLst>
              <a:cxn ang="0">
                <a:pos x="connsiteX0" y="connsiteY0"/>
              </a:cxn>
              <a:cxn ang="0">
                <a:pos x="connsiteX1" y="connsiteY1"/>
              </a:cxn>
              <a:cxn ang="0">
                <a:pos x="connsiteX2" y="connsiteY2"/>
              </a:cxn>
              <a:cxn ang="0">
                <a:pos x="connsiteX3" y="connsiteY3"/>
              </a:cxn>
            </a:cxnLst>
            <a:rect l="l" t="t" r="r" b="b"/>
            <a:pathLst>
              <a:path w="2636742" h="1515043">
                <a:moveTo>
                  <a:pt x="0" y="0"/>
                </a:moveTo>
                <a:lnTo>
                  <a:pt x="2636742" y="0"/>
                </a:lnTo>
                <a:lnTo>
                  <a:pt x="2636742" y="1515043"/>
                </a:lnTo>
                <a:lnTo>
                  <a:pt x="0" y="1515043"/>
                </a:lnTo>
                <a:close/>
              </a:path>
            </a:pathLst>
          </a:custGeom>
        </p:spPr>
        <p:txBody>
          <a:bodyPr wrap="square">
            <a:noAutofit/>
          </a:bodyPr>
          <a:lstStyle/>
          <a:p>
            <a:endParaRPr lang="en-ID"/>
          </a:p>
        </p:txBody>
      </p:sp>
      <p:sp>
        <p:nvSpPr>
          <p:cNvPr id="17" name="Picture Placeholder 16">
            <a:extLst>
              <a:ext uri="{FF2B5EF4-FFF2-40B4-BE49-F238E27FC236}">
                <a16:creationId xmlns:a16="http://schemas.microsoft.com/office/drawing/2014/main" id="{A474C40C-CFD2-4DD4-BC7D-D15231E0BD27}"/>
              </a:ext>
            </a:extLst>
          </p:cNvPr>
          <p:cNvSpPr>
            <a:spLocks noGrp="1"/>
          </p:cNvSpPr>
          <p:nvPr>
            <p:ph type="pic" sz="quarter" idx="13"/>
          </p:nvPr>
        </p:nvSpPr>
        <p:spPr>
          <a:xfrm>
            <a:off x="2847797" y="2696194"/>
            <a:ext cx="1977557" cy="1136282"/>
          </a:xfrm>
          <a:custGeom>
            <a:avLst/>
            <a:gdLst>
              <a:gd name="connsiteX0" fmla="*/ 0 w 2636742"/>
              <a:gd name="connsiteY0" fmla="*/ 0 h 1515043"/>
              <a:gd name="connsiteX1" fmla="*/ 2636742 w 2636742"/>
              <a:gd name="connsiteY1" fmla="*/ 0 h 1515043"/>
              <a:gd name="connsiteX2" fmla="*/ 2636742 w 2636742"/>
              <a:gd name="connsiteY2" fmla="*/ 1515043 h 1515043"/>
              <a:gd name="connsiteX3" fmla="*/ 0 w 2636742"/>
              <a:gd name="connsiteY3" fmla="*/ 1515043 h 1515043"/>
            </a:gdLst>
            <a:ahLst/>
            <a:cxnLst>
              <a:cxn ang="0">
                <a:pos x="connsiteX0" y="connsiteY0"/>
              </a:cxn>
              <a:cxn ang="0">
                <a:pos x="connsiteX1" y="connsiteY1"/>
              </a:cxn>
              <a:cxn ang="0">
                <a:pos x="connsiteX2" y="connsiteY2"/>
              </a:cxn>
              <a:cxn ang="0">
                <a:pos x="connsiteX3" y="connsiteY3"/>
              </a:cxn>
            </a:cxnLst>
            <a:rect l="l" t="t" r="r" b="b"/>
            <a:pathLst>
              <a:path w="2636742" h="1515043">
                <a:moveTo>
                  <a:pt x="0" y="0"/>
                </a:moveTo>
                <a:lnTo>
                  <a:pt x="2636742" y="0"/>
                </a:lnTo>
                <a:lnTo>
                  <a:pt x="2636742" y="1515043"/>
                </a:lnTo>
                <a:lnTo>
                  <a:pt x="0" y="1515043"/>
                </a:lnTo>
                <a:close/>
              </a:path>
            </a:pathLst>
          </a:custGeom>
        </p:spPr>
        <p:txBody>
          <a:bodyPr wrap="square">
            <a:noAutofit/>
          </a:bodyPr>
          <a:lstStyle/>
          <a:p>
            <a:endParaRPr lang="en-ID"/>
          </a:p>
        </p:txBody>
      </p:sp>
      <p:sp>
        <p:nvSpPr>
          <p:cNvPr id="6" name="Rectangle 5">
            <a:extLst>
              <a:ext uri="{FF2B5EF4-FFF2-40B4-BE49-F238E27FC236}">
                <a16:creationId xmlns:a16="http://schemas.microsoft.com/office/drawing/2014/main" id="{AD3A52C4-CE1E-3941-9C99-D441580185F0}"/>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3EBDB7-DA93-E743-9780-505FDA65472B}"/>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0175CEAD-E095-9F41-B8C1-747A4C4663B2}"/>
              </a:ext>
            </a:extLst>
          </p:cNvPr>
          <p:cNvSpPr>
            <a:spLocks noGrp="1"/>
          </p:cNvSpPr>
          <p:nvPr>
            <p:ph type="sldNum" sz="quarter" idx="14"/>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10" name="Picture 9">
            <a:extLst>
              <a:ext uri="{FF2B5EF4-FFF2-40B4-BE49-F238E27FC236}">
                <a16:creationId xmlns:a16="http://schemas.microsoft.com/office/drawing/2014/main" id="{A9286B97-57F6-DF4C-B670-6132D47EE7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911387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96E4F4-65CB-46EE-91B0-0617E434125C}"/>
              </a:ext>
            </a:extLst>
          </p:cNvPr>
          <p:cNvGrpSpPr/>
          <p:nvPr userDrawn="1"/>
        </p:nvGrpSpPr>
        <p:grpSpPr>
          <a:xfrm rot="16200000">
            <a:off x="4520147" y="-1342297"/>
            <a:ext cx="103704" cy="9144003"/>
            <a:chOff x="1263784" y="1"/>
            <a:chExt cx="147921" cy="3495039"/>
          </a:xfrm>
        </p:grpSpPr>
        <p:sp>
          <p:nvSpPr>
            <p:cNvPr id="4" name="Rectangle 3">
              <a:extLst>
                <a:ext uri="{FF2B5EF4-FFF2-40B4-BE49-F238E27FC236}">
                  <a16:creationId xmlns:a16="http://schemas.microsoft.com/office/drawing/2014/main" id="{248200AE-848E-47A8-8386-A153C93847E2}"/>
                </a:ext>
              </a:extLst>
            </p:cNvPr>
            <p:cNvSpPr/>
            <p:nvPr/>
          </p:nvSpPr>
          <p:spPr>
            <a:xfrm>
              <a:off x="1263784" y="1"/>
              <a:ext cx="147921" cy="223941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sp>
          <p:nvSpPr>
            <p:cNvPr id="5" name="Rectangle 4">
              <a:extLst>
                <a:ext uri="{FF2B5EF4-FFF2-40B4-BE49-F238E27FC236}">
                  <a16:creationId xmlns:a16="http://schemas.microsoft.com/office/drawing/2014/main" id="{FEDE52F0-6262-4319-9EE2-71D8A983589B}"/>
                </a:ext>
              </a:extLst>
            </p:cNvPr>
            <p:cNvSpPr/>
            <p:nvPr/>
          </p:nvSpPr>
          <p:spPr>
            <a:xfrm>
              <a:off x="1263784" y="2239415"/>
              <a:ext cx="147921" cy="12556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a:latin typeface="Calibri Regular"/>
              </a:endParaRPr>
            </a:p>
          </p:txBody>
        </p:sp>
      </p:grpSp>
      <p:sp>
        <p:nvSpPr>
          <p:cNvPr id="9" name="Picture Placeholder 8">
            <a:extLst>
              <a:ext uri="{FF2B5EF4-FFF2-40B4-BE49-F238E27FC236}">
                <a16:creationId xmlns:a16="http://schemas.microsoft.com/office/drawing/2014/main" id="{44DC71C8-649C-4CFD-91E4-7D044C2EB944}"/>
              </a:ext>
            </a:extLst>
          </p:cNvPr>
          <p:cNvSpPr>
            <a:spLocks noGrp="1"/>
          </p:cNvSpPr>
          <p:nvPr>
            <p:ph type="pic" sz="quarter" idx="10"/>
          </p:nvPr>
        </p:nvSpPr>
        <p:spPr>
          <a:xfrm>
            <a:off x="4572000" y="-1"/>
            <a:ext cx="2116477" cy="3281557"/>
          </a:xfrm>
          <a:custGeom>
            <a:avLst/>
            <a:gdLst>
              <a:gd name="connsiteX0" fmla="*/ 0 w 2821969"/>
              <a:gd name="connsiteY0" fmla="*/ 0 h 4315146"/>
              <a:gd name="connsiteX1" fmla="*/ 2821969 w 2821969"/>
              <a:gd name="connsiteY1" fmla="*/ 0 h 4315146"/>
              <a:gd name="connsiteX2" fmla="*/ 2821969 w 2821969"/>
              <a:gd name="connsiteY2" fmla="*/ 4315146 h 4315146"/>
              <a:gd name="connsiteX3" fmla="*/ 0 w 2821969"/>
              <a:gd name="connsiteY3" fmla="*/ 4315146 h 4315146"/>
            </a:gdLst>
            <a:ahLst/>
            <a:cxnLst>
              <a:cxn ang="0">
                <a:pos x="connsiteX0" y="connsiteY0"/>
              </a:cxn>
              <a:cxn ang="0">
                <a:pos x="connsiteX1" y="connsiteY1"/>
              </a:cxn>
              <a:cxn ang="0">
                <a:pos x="connsiteX2" y="connsiteY2"/>
              </a:cxn>
              <a:cxn ang="0">
                <a:pos x="connsiteX3" y="connsiteY3"/>
              </a:cxn>
            </a:cxnLst>
            <a:rect l="l" t="t" r="r" b="b"/>
            <a:pathLst>
              <a:path w="2821969" h="4315146">
                <a:moveTo>
                  <a:pt x="0" y="0"/>
                </a:moveTo>
                <a:lnTo>
                  <a:pt x="2821969" y="0"/>
                </a:lnTo>
                <a:lnTo>
                  <a:pt x="2821969" y="4315146"/>
                </a:lnTo>
                <a:lnTo>
                  <a:pt x="0" y="4315146"/>
                </a:lnTo>
                <a:close/>
              </a:path>
            </a:pathLst>
          </a:custGeom>
        </p:spPr>
        <p:txBody>
          <a:bodyPr wrap="square">
            <a:noAutofit/>
          </a:bodyPr>
          <a:lstStyle/>
          <a:p>
            <a:endParaRPr lang="en-ID"/>
          </a:p>
        </p:txBody>
      </p:sp>
      <p:sp>
        <p:nvSpPr>
          <p:cNvPr id="12" name="Picture Placeholder 11">
            <a:extLst>
              <a:ext uri="{FF2B5EF4-FFF2-40B4-BE49-F238E27FC236}">
                <a16:creationId xmlns:a16="http://schemas.microsoft.com/office/drawing/2014/main" id="{9B28C20E-0280-4BFD-AF0C-05A4E61A03EB}"/>
              </a:ext>
            </a:extLst>
          </p:cNvPr>
          <p:cNvSpPr>
            <a:spLocks noGrp="1"/>
          </p:cNvSpPr>
          <p:nvPr>
            <p:ph type="pic" sz="quarter" idx="11"/>
          </p:nvPr>
        </p:nvSpPr>
        <p:spPr>
          <a:xfrm>
            <a:off x="6802776" y="1290100"/>
            <a:ext cx="2116477" cy="3236360"/>
          </a:xfrm>
          <a:custGeom>
            <a:avLst/>
            <a:gdLst>
              <a:gd name="connsiteX0" fmla="*/ 0 w 2821969"/>
              <a:gd name="connsiteY0" fmla="*/ 0 h 4315146"/>
              <a:gd name="connsiteX1" fmla="*/ 2821969 w 2821969"/>
              <a:gd name="connsiteY1" fmla="*/ 0 h 4315146"/>
              <a:gd name="connsiteX2" fmla="*/ 2821969 w 2821969"/>
              <a:gd name="connsiteY2" fmla="*/ 4315146 h 4315146"/>
              <a:gd name="connsiteX3" fmla="*/ 0 w 2821969"/>
              <a:gd name="connsiteY3" fmla="*/ 4315146 h 4315146"/>
            </a:gdLst>
            <a:ahLst/>
            <a:cxnLst>
              <a:cxn ang="0">
                <a:pos x="connsiteX0" y="connsiteY0"/>
              </a:cxn>
              <a:cxn ang="0">
                <a:pos x="connsiteX1" y="connsiteY1"/>
              </a:cxn>
              <a:cxn ang="0">
                <a:pos x="connsiteX2" y="connsiteY2"/>
              </a:cxn>
              <a:cxn ang="0">
                <a:pos x="connsiteX3" y="connsiteY3"/>
              </a:cxn>
            </a:cxnLst>
            <a:rect l="l" t="t" r="r" b="b"/>
            <a:pathLst>
              <a:path w="2821969" h="4315146">
                <a:moveTo>
                  <a:pt x="0" y="0"/>
                </a:moveTo>
                <a:lnTo>
                  <a:pt x="2821969" y="0"/>
                </a:lnTo>
                <a:lnTo>
                  <a:pt x="2821969" y="4315146"/>
                </a:lnTo>
                <a:lnTo>
                  <a:pt x="0" y="4315146"/>
                </a:lnTo>
                <a:close/>
              </a:path>
            </a:pathLst>
          </a:custGeom>
        </p:spPr>
        <p:txBody>
          <a:bodyPr wrap="square">
            <a:noAutofit/>
          </a:bodyPr>
          <a:lstStyle/>
          <a:p>
            <a:endParaRPr lang="en-ID"/>
          </a:p>
        </p:txBody>
      </p:sp>
      <p:sp>
        <p:nvSpPr>
          <p:cNvPr id="7" name="Rectangle 6">
            <a:extLst>
              <a:ext uri="{FF2B5EF4-FFF2-40B4-BE49-F238E27FC236}">
                <a16:creationId xmlns:a16="http://schemas.microsoft.com/office/drawing/2014/main" id="{1E9C0FD0-5B64-024C-BAB8-67FD396369F9}"/>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97B1D9B-5535-A04A-8E48-91D9B7C3A2E8}"/>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A1B958C4-8914-E942-87AE-F2F9F62C391C}"/>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11" name="Picture 10">
            <a:extLst>
              <a:ext uri="{FF2B5EF4-FFF2-40B4-BE49-F238E27FC236}">
                <a16:creationId xmlns:a16="http://schemas.microsoft.com/office/drawing/2014/main" id="{20AAF946-4561-4F4C-8544-0F2B1D19B3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471285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E77EAB-8151-4F81-B645-236E967BA9FB}"/>
              </a:ext>
            </a:extLst>
          </p:cNvPr>
          <p:cNvSpPr>
            <a:spLocks noGrp="1"/>
          </p:cNvSpPr>
          <p:nvPr>
            <p:ph type="pic" sz="quarter" idx="10"/>
          </p:nvPr>
        </p:nvSpPr>
        <p:spPr>
          <a:xfrm>
            <a:off x="536377" y="495300"/>
            <a:ext cx="3368873" cy="4648200"/>
          </a:xfrm>
          <a:custGeom>
            <a:avLst/>
            <a:gdLst>
              <a:gd name="connsiteX0" fmla="*/ 0 w 4491831"/>
              <a:gd name="connsiteY0" fmla="*/ 0 h 6197600"/>
              <a:gd name="connsiteX1" fmla="*/ 4491831 w 4491831"/>
              <a:gd name="connsiteY1" fmla="*/ 0 h 6197600"/>
              <a:gd name="connsiteX2" fmla="*/ 4491831 w 4491831"/>
              <a:gd name="connsiteY2" fmla="*/ 6197600 h 6197600"/>
              <a:gd name="connsiteX3" fmla="*/ 0 w 4491831"/>
              <a:gd name="connsiteY3" fmla="*/ 6197600 h 6197600"/>
            </a:gdLst>
            <a:ahLst/>
            <a:cxnLst>
              <a:cxn ang="0">
                <a:pos x="connsiteX0" y="connsiteY0"/>
              </a:cxn>
              <a:cxn ang="0">
                <a:pos x="connsiteX1" y="connsiteY1"/>
              </a:cxn>
              <a:cxn ang="0">
                <a:pos x="connsiteX2" y="connsiteY2"/>
              </a:cxn>
              <a:cxn ang="0">
                <a:pos x="connsiteX3" y="connsiteY3"/>
              </a:cxn>
            </a:cxnLst>
            <a:rect l="l" t="t" r="r" b="b"/>
            <a:pathLst>
              <a:path w="4491831" h="6197600">
                <a:moveTo>
                  <a:pt x="0" y="0"/>
                </a:moveTo>
                <a:lnTo>
                  <a:pt x="4491831" y="0"/>
                </a:lnTo>
                <a:lnTo>
                  <a:pt x="4491831" y="6197600"/>
                </a:lnTo>
                <a:lnTo>
                  <a:pt x="0" y="6197600"/>
                </a:lnTo>
                <a:close/>
              </a:path>
            </a:pathLst>
          </a:custGeom>
          <a:ln w="57150">
            <a:noFill/>
          </a:ln>
          <a:effectLst/>
        </p:spPr>
        <p:txBody>
          <a:bodyPr wrap="square">
            <a:noAutofit/>
          </a:bodyPr>
          <a:lstStyle/>
          <a:p>
            <a:endParaRPr lang="en-ID"/>
          </a:p>
        </p:txBody>
      </p:sp>
      <p:sp>
        <p:nvSpPr>
          <p:cNvPr id="3" name="Rectangle 2">
            <a:extLst>
              <a:ext uri="{FF2B5EF4-FFF2-40B4-BE49-F238E27FC236}">
                <a16:creationId xmlns:a16="http://schemas.microsoft.com/office/drawing/2014/main" id="{6BF71889-426A-FB42-89EA-73188B8D0093}"/>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F1F308-DCC3-8F45-842C-8208463AE2B9}"/>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0">
            <a:extLst>
              <a:ext uri="{FF2B5EF4-FFF2-40B4-BE49-F238E27FC236}">
                <a16:creationId xmlns:a16="http://schemas.microsoft.com/office/drawing/2014/main" id="{9CC98A58-5054-4B41-A615-08C4DFF89987}"/>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spTree>
    <p:extLst>
      <p:ext uri="{BB962C8B-B14F-4D97-AF65-F5344CB8AC3E}">
        <p14:creationId xmlns:p14="http://schemas.microsoft.com/office/powerpoint/2010/main" val="561318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075339-9FC7-AF4C-8F94-76CE35500EC7}"/>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FF21C5-E5EB-214F-8369-91DC075CC14C}"/>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0">
            <a:extLst>
              <a:ext uri="{FF2B5EF4-FFF2-40B4-BE49-F238E27FC236}">
                <a16:creationId xmlns:a16="http://schemas.microsoft.com/office/drawing/2014/main" id="{AE920C69-67B7-9A47-97E3-21167E74A124}"/>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a:p>
        </p:txBody>
      </p:sp>
      <p:pic>
        <p:nvPicPr>
          <p:cNvPr id="5" name="Picture 4">
            <a:extLst>
              <a:ext uri="{FF2B5EF4-FFF2-40B4-BE49-F238E27FC236}">
                <a16:creationId xmlns:a16="http://schemas.microsoft.com/office/drawing/2014/main" id="{4987294F-8CBE-3643-88A8-DB3938706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359942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103E41-21E3-1665-15B4-0A1E54C3AA8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
            <a:ext cx="9135541" cy="5138741"/>
          </a:xfrm>
          <a:prstGeom prst="rect">
            <a:avLst/>
          </a:prstGeom>
        </p:spPr>
      </p:pic>
      <p:sp>
        <p:nvSpPr>
          <p:cNvPr id="14" name="Text Placeholder 19">
            <a:extLst>
              <a:ext uri="{FF2B5EF4-FFF2-40B4-BE49-F238E27FC236}">
                <a16:creationId xmlns:a16="http://schemas.microsoft.com/office/drawing/2014/main" id="{542773E7-767A-9241-AA62-B08A2EADA336}"/>
              </a:ext>
            </a:extLst>
          </p:cNvPr>
          <p:cNvSpPr>
            <a:spLocks noGrp="1"/>
          </p:cNvSpPr>
          <p:nvPr>
            <p:ph type="body" sz="quarter" idx="11" hasCustomPrompt="1"/>
          </p:nvPr>
        </p:nvSpPr>
        <p:spPr>
          <a:xfrm>
            <a:off x="607694" y="1595609"/>
            <a:ext cx="7311977" cy="1947524"/>
          </a:xfrm>
          <a:prstGeom prst="rect">
            <a:avLst/>
          </a:prstGeom>
        </p:spPr>
        <p:txBody>
          <a:bodyPr anchor="ctr" anchorCtr="0">
            <a:normAutofit/>
          </a:bodyPr>
          <a:lstStyle>
            <a:lvl1pPr marL="0" indent="0" algn="l">
              <a:lnSpc>
                <a:spcPct val="100000"/>
              </a:lnSpc>
              <a:spcBef>
                <a:spcPts val="0"/>
              </a:spcBef>
              <a:buNone/>
              <a:defRPr sz="5400" b="0" i="0" baseline="0">
                <a:solidFill>
                  <a:schemeClr val="bg1"/>
                </a:solidFill>
                <a:latin typeface="Georgia" panose="02040502050405020303" pitchFamily="18" charset="0"/>
                <a:cs typeface="Arial" panose="020B0604020202020204" pitchFamily="34" charset="0"/>
              </a:defRPr>
            </a:lvl1pPr>
            <a:lvl2pPr>
              <a:defRPr sz="3600"/>
            </a:lvl2pPr>
            <a:lvl3pPr>
              <a:defRPr sz="3600"/>
            </a:lvl3pPr>
            <a:lvl4pPr>
              <a:defRPr sz="3600"/>
            </a:lvl4pPr>
            <a:lvl5pPr>
              <a:defRPr sz="3600"/>
            </a:lvl5pPr>
          </a:lstStyle>
          <a:p>
            <a:pPr lvl="0"/>
            <a:r>
              <a:rPr lang="en-US"/>
              <a:t>72pt Title </a:t>
            </a:r>
            <a:endParaRPr lang="en-US" b="1"/>
          </a:p>
        </p:txBody>
      </p:sp>
      <p:pic>
        <p:nvPicPr>
          <p:cNvPr id="8" name="Picture 7">
            <a:extLst>
              <a:ext uri="{FF2B5EF4-FFF2-40B4-BE49-F238E27FC236}">
                <a16:creationId xmlns:a16="http://schemas.microsoft.com/office/drawing/2014/main" id="{689034E5-83DE-B618-4850-096A714E58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0075" y="4644163"/>
            <a:ext cx="1360600" cy="181145"/>
          </a:xfrm>
          <a:prstGeom prst="rect">
            <a:avLst/>
          </a:prstGeom>
        </p:spPr>
      </p:pic>
    </p:spTree>
    <p:extLst>
      <p:ext uri="{BB962C8B-B14F-4D97-AF65-F5344CB8AC3E}">
        <p14:creationId xmlns:p14="http://schemas.microsoft.com/office/powerpoint/2010/main" val="173035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A2AAF435-1BC4-C647-81AB-8D27F3A99D6C}"/>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799014-0F19-3C43-B45F-7038E474B83C}"/>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FC8C7A40-059E-DB4D-80B1-0A8C6929715C}"/>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0" name="Picture 9">
            <a:extLst>
              <a:ext uri="{FF2B5EF4-FFF2-40B4-BE49-F238E27FC236}">
                <a16:creationId xmlns:a16="http://schemas.microsoft.com/office/drawing/2014/main" id="{9E0FBA0F-7B15-664F-913C-9050040E2D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688342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103E41-21E3-1665-15B4-0A1E54C3AA8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
            <a:ext cx="9135541" cy="5138741"/>
          </a:xfrm>
          <a:prstGeom prst="rect">
            <a:avLst/>
          </a:prstGeom>
        </p:spPr>
      </p:pic>
      <p:sp>
        <p:nvSpPr>
          <p:cNvPr id="14" name="Text Placeholder 19">
            <a:extLst>
              <a:ext uri="{FF2B5EF4-FFF2-40B4-BE49-F238E27FC236}">
                <a16:creationId xmlns:a16="http://schemas.microsoft.com/office/drawing/2014/main" id="{542773E7-767A-9241-AA62-B08A2EADA336}"/>
              </a:ext>
            </a:extLst>
          </p:cNvPr>
          <p:cNvSpPr>
            <a:spLocks noGrp="1"/>
          </p:cNvSpPr>
          <p:nvPr>
            <p:ph type="body" sz="quarter" idx="11" hasCustomPrompt="1"/>
          </p:nvPr>
        </p:nvSpPr>
        <p:spPr>
          <a:xfrm>
            <a:off x="607694" y="1595609"/>
            <a:ext cx="7311977" cy="1947524"/>
          </a:xfrm>
          <a:prstGeom prst="rect">
            <a:avLst/>
          </a:prstGeom>
        </p:spPr>
        <p:txBody>
          <a:bodyPr anchor="ctr" anchorCtr="0">
            <a:normAutofit/>
          </a:bodyPr>
          <a:lstStyle>
            <a:lvl1pPr marL="0" indent="0" algn="l">
              <a:lnSpc>
                <a:spcPct val="100000"/>
              </a:lnSpc>
              <a:spcBef>
                <a:spcPts val="0"/>
              </a:spcBef>
              <a:buNone/>
              <a:defRPr sz="5400" b="0" i="0" baseline="0">
                <a:solidFill>
                  <a:schemeClr val="bg1"/>
                </a:solidFill>
                <a:latin typeface="Georgia" panose="02040502050405020303" pitchFamily="18" charset="0"/>
                <a:cs typeface="Arial" panose="020B0604020202020204" pitchFamily="34" charset="0"/>
              </a:defRPr>
            </a:lvl1pPr>
            <a:lvl2pPr>
              <a:defRPr sz="3600"/>
            </a:lvl2pPr>
            <a:lvl3pPr>
              <a:defRPr sz="3600"/>
            </a:lvl3pPr>
            <a:lvl4pPr>
              <a:defRPr sz="3600"/>
            </a:lvl4pPr>
            <a:lvl5pPr>
              <a:defRPr sz="3600"/>
            </a:lvl5pPr>
          </a:lstStyle>
          <a:p>
            <a:pPr lvl="0"/>
            <a:r>
              <a:rPr lang="en-US"/>
              <a:t>72pt Title </a:t>
            </a:r>
            <a:endParaRPr lang="en-US" b="1"/>
          </a:p>
        </p:txBody>
      </p:sp>
      <p:pic>
        <p:nvPicPr>
          <p:cNvPr id="8" name="Picture 7">
            <a:extLst>
              <a:ext uri="{FF2B5EF4-FFF2-40B4-BE49-F238E27FC236}">
                <a16:creationId xmlns:a16="http://schemas.microsoft.com/office/drawing/2014/main" id="{689034E5-83DE-B618-4850-096A714E58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0075" y="4644163"/>
            <a:ext cx="1360600" cy="181145"/>
          </a:xfrm>
          <a:prstGeom prst="rect">
            <a:avLst/>
          </a:prstGeom>
        </p:spPr>
      </p:pic>
    </p:spTree>
    <p:extLst>
      <p:ext uri="{BB962C8B-B14F-4D97-AF65-F5344CB8AC3E}">
        <p14:creationId xmlns:p14="http://schemas.microsoft.com/office/powerpoint/2010/main" val="4112781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Green Box + Title">
    <p:spTree>
      <p:nvGrpSpPr>
        <p:cNvPr id="1" name=""/>
        <p:cNvGrpSpPr/>
        <p:nvPr/>
      </p:nvGrpSpPr>
      <p:grpSpPr>
        <a:xfrm>
          <a:off x="0" y="0"/>
          <a:ext cx="0" cy="0"/>
          <a:chOff x="0" y="0"/>
          <a:chExt cx="0" cy="0"/>
        </a:xfrm>
      </p:grpSpPr>
      <p:sp>
        <p:nvSpPr>
          <p:cNvPr id="4" name="Title Placeholder 5">
            <a:extLst>
              <a:ext uri="{FF2B5EF4-FFF2-40B4-BE49-F238E27FC236}">
                <a16:creationId xmlns:a16="http://schemas.microsoft.com/office/drawing/2014/main" id="{77C18EFA-FC64-A805-9C3F-77380E6D7D17}"/>
              </a:ext>
            </a:extLst>
          </p:cNvPr>
          <p:cNvSpPr>
            <a:spLocks noGrp="1"/>
          </p:cNvSpPr>
          <p:nvPr>
            <p:ph type="title" hasCustomPrompt="1"/>
          </p:nvPr>
        </p:nvSpPr>
        <p:spPr>
          <a:xfrm>
            <a:off x="400972" y="248083"/>
            <a:ext cx="8005082" cy="532358"/>
          </a:xfrm>
          <a:prstGeom prst="rect">
            <a:avLst/>
          </a:prstGeom>
        </p:spPr>
        <p:txBody>
          <a:bodyPr vert="horz" lIns="45720" tIns="45720" rIns="45720" bIns="45720" rtlCol="0" anchor="ctr" anchorCtr="0">
            <a:noAutofit/>
          </a:bodyPr>
          <a:lstStyle>
            <a:lvl1pPr>
              <a:defRPr sz="3188" b="1"/>
            </a:lvl1pPr>
          </a:lstStyle>
          <a:p>
            <a:r>
              <a:rPr lang="en-US"/>
              <a:t>85pt Title</a:t>
            </a:r>
          </a:p>
        </p:txBody>
      </p:sp>
      <p:sp>
        <p:nvSpPr>
          <p:cNvPr id="13" name="Rectangle 12">
            <a:extLst>
              <a:ext uri="{FF2B5EF4-FFF2-40B4-BE49-F238E27FC236}">
                <a16:creationId xmlns:a16="http://schemas.microsoft.com/office/drawing/2014/main" id="{6F86CACC-3A8C-E948-DEB2-99638FFF522C}"/>
              </a:ext>
            </a:extLst>
          </p:cNvPr>
          <p:cNvSpPr/>
          <p:nvPr userDrawn="1"/>
        </p:nvSpPr>
        <p:spPr>
          <a:xfrm>
            <a:off x="0" y="0"/>
            <a:ext cx="9144000" cy="5143500"/>
          </a:xfrm>
          <a:prstGeom prst="rect">
            <a:avLst/>
          </a:prstGeom>
          <a:noFill/>
          <a:ln w="177800">
            <a:solidFill>
              <a:schemeClr val="accent1"/>
            </a:solid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2EC82F41-EE8A-60DD-7865-FF1681BBB985}"/>
              </a:ext>
            </a:extLst>
          </p:cNvPr>
          <p:cNvSpPr/>
          <p:nvPr userDrawn="1"/>
        </p:nvSpPr>
        <p:spPr>
          <a:xfrm>
            <a:off x="517467" y="4507577"/>
            <a:ext cx="1577340" cy="342900"/>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847683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103E41-21E3-1665-15B4-0A1E54C3AA8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
            <a:ext cx="9135541" cy="5138741"/>
          </a:xfrm>
          <a:prstGeom prst="rect">
            <a:avLst/>
          </a:prstGeom>
        </p:spPr>
      </p:pic>
      <p:sp>
        <p:nvSpPr>
          <p:cNvPr id="14" name="Text Placeholder 19">
            <a:extLst>
              <a:ext uri="{FF2B5EF4-FFF2-40B4-BE49-F238E27FC236}">
                <a16:creationId xmlns:a16="http://schemas.microsoft.com/office/drawing/2014/main" id="{542773E7-767A-9241-AA62-B08A2EADA336}"/>
              </a:ext>
            </a:extLst>
          </p:cNvPr>
          <p:cNvSpPr>
            <a:spLocks noGrp="1"/>
          </p:cNvSpPr>
          <p:nvPr>
            <p:ph type="body" sz="quarter" idx="11" hasCustomPrompt="1"/>
          </p:nvPr>
        </p:nvSpPr>
        <p:spPr>
          <a:xfrm>
            <a:off x="607694" y="1595609"/>
            <a:ext cx="7311977" cy="1947524"/>
          </a:xfrm>
          <a:prstGeom prst="rect">
            <a:avLst/>
          </a:prstGeom>
        </p:spPr>
        <p:txBody>
          <a:bodyPr anchor="ctr" anchorCtr="0">
            <a:normAutofit/>
          </a:bodyPr>
          <a:lstStyle>
            <a:lvl1pPr marL="0" indent="0" algn="l">
              <a:lnSpc>
                <a:spcPct val="100000"/>
              </a:lnSpc>
              <a:spcBef>
                <a:spcPts val="0"/>
              </a:spcBef>
              <a:buNone/>
              <a:defRPr sz="5400" b="0" i="0" baseline="0">
                <a:solidFill>
                  <a:schemeClr val="bg1"/>
                </a:solidFill>
                <a:latin typeface="Georgia" panose="02040502050405020303" pitchFamily="18" charset="0"/>
                <a:cs typeface="Arial" panose="020B0604020202020204" pitchFamily="34" charset="0"/>
              </a:defRPr>
            </a:lvl1pPr>
            <a:lvl2pPr>
              <a:defRPr sz="3600"/>
            </a:lvl2pPr>
            <a:lvl3pPr>
              <a:defRPr sz="3600"/>
            </a:lvl3pPr>
            <a:lvl4pPr>
              <a:defRPr sz="3600"/>
            </a:lvl4pPr>
            <a:lvl5pPr>
              <a:defRPr sz="3600"/>
            </a:lvl5pPr>
          </a:lstStyle>
          <a:p>
            <a:pPr lvl="0"/>
            <a:r>
              <a:rPr lang="en-US"/>
              <a:t>72pt Title </a:t>
            </a:r>
            <a:endParaRPr lang="en-US" b="1"/>
          </a:p>
        </p:txBody>
      </p:sp>
      <p:pic>
        <p:nvPicPr>
          <p:cNvPr id="8" name="Picture 7">
            <a:extLst>
              <a:ext uri="{FF2B5EF4-FFF2-40B4-BE49-F238E27FC236}">
                <a16:creationId xmlns:a16="http://schemas.microsoft.com/office/drawing/2014/main" id="{689034E5-83DE-B618-4850-096A714E58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0075" y="4644163"/>
            <a:ext cx="1360600" cy="181145"/>
          </a:xfrm>
          <a:prstGeom prst="rect">
            <a:avLst/>
          </a:prstGeom>
        </p:spPr>
      </p:pic>
    </p:spTree>
    <p:extLst>
      <p:ext uri="{BB962C8B-B14F-4D97-AF65-F5344CB8AC3E}">
        <p14:creationId xmlns:p14="http://schemas.microsoft.com/office/powerpoint/2010/main" val="1987826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103E41-21E3-1665-15B4-0A1E54C3AA8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
            <a:ext cx="9135541" cy="5138741"/>
          </a:xfrm>
          <a:prstGeom prst="rect">
            <a:avLst/>
          </a:prstGeom>
        </p:spPr>
      </p:pic>
      <p:sp>
        <p:nvSpPr>
          <p:cNvPr id="14" name="Text Placeholder 19">
            <a:extLst>
              <a:ext uri="{FF2B5EF4-FFF2-40B4-BE49-F238E27FC236}">
                <a16:creationId xmlns:a16="http://schemas.microsoft.com/office/drawing/2014/main" id="{542773E7-767A-9241-AA62-B08A2EADA336}"/>
              </a:ext>
            </a:extLst>
          </p:cNvPr>
          <p:cNvSpPr>
            <a:spLocks noGrp="1"/>
          </p:cNvSpPr>
          <p:nvPr>
            <p:ph type="body" sz="quarter" idx="11" hasCustomPrompt="1"/>
          </p:nvPr>
        </p:nvSpPr>
        <p:spPr>
          <a:xfrm>
            <a:off x="607694" y="1595609"/>
            <a:ext cx="7311977" cy="1947524"/>
          </a:xfrm>
          <a:prstGeom prst="rect">
            <a:avLst/>
          </a:prstGeom>
        </p:spPr>
        <p:txBody>
          <a:bodyPr anchor="ctr" anchorCtr="0">
            <a:normAutofit/>
          </a:bodyPr>
          <a:lstStyle>
            <a:lvl1pPr marL="0" indent="0" algn="l">
              <a:lnSpc>
                <a:spcPct val="100000"/>
              </a:lnSpc>
              <a:spcBef>
                <a:spcPts val="0"/>
              </a:spcBef>
              <a:buNone/>
              <a:defRPr sz="5400" b="0" i="0" baseline="0">
                <a:solidFill>
                  <a:schemeClr val="bg1"/>
                </a:solidFill>
                <a:latin typeface="Georgia" panose="02040502050405020303" pitchFamily="18" charset="0"/>
                <a:cs typeface="Arial" panose="020B0604020202020204" pitchFamily="34" charset="0"/>
              </a:defRPr>
            </a:lvl1pPr>
            <a:lvl2pPr>
              <a:defRPr sz="3600"/>
            </a:lvl2pPr>
            <a:lvl3pPr>
              <a:defRPr sz="3600"/>
            </a:lvl3pPr>
            <a:lvl4pPr>
              <a:defRPr sz="3600"/>
            </a:lvl4pPr>
            <a:lvl5pPr>
              <a:defRPr sz="3600"/>
            </a:lvl5pPr>
          </a:lstStyle>
          <a:p>
            <a:pPr lvl="0"/>
            <a:r>
              <a:rPr lang="en-US"/>
              <a:t>72pt Title </a:t>
            </a:r>
            <a:endParaRPr lang="en-US" b="1"/>
          </a:p>
        </p:txBody>
      </p:sp>
      <p:pic>
        <p:nvPicPr>
          <p:cNvPr id="8" name="Picture 7">
            <a:extLst>
              <a:ext uri="{FF2B5EF4-FFF2-40B4-BE49-F238E27FC236}">
                <a16:creationId xmlns:a16="http://schemas.microsoft.com/office/drawing/2014/main" id="{689034E5-83DE-B618-4850-096A714E58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0075" y="4644163"/>
            <a:ext cx="1360600" cy="181145"/>
          </a:xfrm>
          <a:prstGeom prst="rect">
            <a:avLst/>
          </a:prstGeom>
        </p:spPr>
      </p:pic>
    </p:spTree>
    <p:extLst>
      <p:ext uri="{BB962C8B-B14F-4D97-AF65-F5344CB8AC3E}">
        <p14:creationId xmlns:p14="http://schemas.microsoft.com/office/powerpoint/2010/main" val="703294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reen Box">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F86CACC-3A8C-E948-DEB2-99638FFF522C}"/>
              </a:ext>
            </a:extLst>
          </p:cNvPr>
          <p:cNvSpPr/>
          <p:nvPr userDrawn="1"/>
        </p:nvSpPr>
        <p:spPr>
          <a:xfrm>
            <a:off x="0" y="0"/>
            <a:ext cx="9144000" cy="5143500"/>
          </a:xfrm>
          <a:prstGeom prst="rect">
            <a:avLst/>
          </a:prstGeom>
          <a:noFill/>
          <a:ln w="177800">
            <a:solidFill>
              <a:schemeClr val="accent1"/>
            </a:solid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5ACEDCEA-3B39-452F-FBC0-1B93612489DC}"/>
              </a:ext>
            </a:extLst>
          </p:cNvPr>
          <p:cNvSpPr/>
          <p:nvPr userDrawn="1"/>
        </p:nvSpPr>
        <p:spPr>
          <a:xfrm>
            <a:off x="257175" y="4563208"/>
            <a:ext cx="2195879" cy="323117"/>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62739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103E41-21E3-1665-15B4-0A1E54C3AA8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
            <a:ext cx="9135541" cy="5138741"/>
          </a:xfrm>
          <a:prstGeom prst="rect">
            <a:avLst/>
          </a:prstGeom>
        </p:spPr>
      </p:pic>
      <p:sp>
        <p:nvSpPr>
          <p:cNvPr id="14" name="Text Placeholder 19">
            <a:extLst>
              <a:ext uri="{FF2B5EF4-FFF2-40B4-BE49-F238E27FC236}">
                <a16:creationId xmlns:a16="http://schemas.microsoft.com/office/drawing/2014/main" id="{542773E7-767A-9241-AA62-B08A2EADA336}"/>
              </a:ext>
            </a:extLst>
          </p:cNvPr>
          <p:cNvSpPr>
            <a:spLocks noGrp="1"/>
          </p:cNvSpPr>
          <p:nvPr>
            <p:ph type="body" sz="quarter" idx="11" hasCustomPrompt="1"/>
          </p:nvPr>
        </p:nvSpPr>
        <p:spPr>
          <a:xfrm>
            <a:off x="607694" y="1595609"/>
            <a:ext cx="7311977" cy="1947524"/>
          </a:xfrm>
          <a:prstGeom prst="rect">
            <a:avLst/>
          </a:prstGeom>
        </p:spPr>
        <p:txBody>
          <a:bodyPr anchor="ctr" anchorCtr="0">
            <a:normAutofit/>
          </a:bodyPr>
          <a:lstStyle>
            <a:lvl1pPr marL="0" indent="0" algn="l">
              <a:lnSpc>
                <a:spcPct val="100000"/>
              </a:lnSpc>
              <a:spcBef>
                <a:spcPts val="0"/>
              </a:spcBef>
              <a:buNone/>
              <a:defRPr sz="5400" b="0" i="0" baseline="0">
                <a:solidFill>
                  <a:schemeClr val="bg1"/>
                </a:solidFill>
                <a:latin typeface="Georgia" panose="02040502050405020303" pitchFamily="18" charset="0"/>
                <a:cs typeface="Arial" panose="020B0604020202020204" pitchFamily="34" charset="0"/>
              </a:defRPr>
            </a:lvl1pPr>
            <a:lvl2pPr>
              <a:defRPr sz="3600"/>
            </a:lvl2pPr>
            <a:lvl3pPr>
              <a:defRPr sz="3600"/>
            </a:lvl3pPr>
            <a:lvl4pPr>
              <a:defRPr sz="3600"/>
            </a:lvl4pPr>
            <a:lvl5pPr>
              <a:defRPr sz="3600"/>
            </a:lvl5pPr>
          </a:lstStyle>
          <a:p>
            <a:pPr lvl="0"/>
            <a:r>
              <a:rPr lang="en-US"/>
              <a:t>72pt Title </a:t>
            </a:r>
            <a:endParaRPr lang="en-US" b="1"/>
          </a:p>
        </p:txBody>
      </p:sp>
      <p:pic>
        <p:nvPicPr>
          <p:cNvPr id="8" name="Picture 7">
            <a:extLst>
              <a:ext uri="{FF2B5EF4-FFF2-40B4-BE49-F238E27FC236}">
                <a16:creationId xmlns:a16="http://schemas.microsoft.com/office/drawing/2014/main" id="{689034E5-83DE-B618-4850-096A714E58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0075" y="4644163"/>
            <a:ext cx="1360600" cy="181145"/>
          </a:xfrm>
          <a:prstGeom prst="rect">
            <a:avLst/>
          </a:prstGeom>
        </p:spPr>
      </p:pic>
    </p:spTree>
    <p:extLst>
      <p:ext uri="{BB962C8B-B14F-4D97-AF65-F5344CB8AC3E}">
        <p14:creationId xmlns:p14="http://schemas.microsoft.com/office/powerpoint/2010/main" val="220834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E8FB0147-65E1-F742-99E9-FDD3737645C9}"/>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FBE8A0-4587-7548-BB24-C548F3F62C76}"/>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AFD375C8-D501-1946-9A00-98B14611EE53}"/>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0" name="Picture 9">
            <a:extLst>
              <a:ext uri="{FF2B5EF4-FFF2-40B4-BE49-F238E27FC236}">
                <a16:creationId xmlns:a16="http://schemas.microsoft.com/office/drawing/2014/main" id="{7CDBA76B-BC26-D84C-9810-15EEBAF1CC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80884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E113F32-3E6D-4F9A-A773-66183D9F62AD}" type="slidenum">
              <a:rPr lang="en-ID" smtClean="0"/>
              <a:t>‹#›</a:t>
            </a:fld>
            <a:endParaRPr lang="en-ID"/>
          </a:p>
        </p:txBody>
      </p:sp>
      <p:sp>
        <p:nvSpPr>
          <p:cNvPr id="8" name="Rectangle 7">
            <a:extLst>
              <a:ext uri="{FF2B5EF4-FFF2-40B4-BE49-F238E27FC236}">
                <a16:creationId xmlns:a16="http://schemas.microsoft.com/office/drawing/2014/main" id="{C303C5D4-0C69-C142-BCE9-8E0A1A8B1763}"/>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AACB38-1FA9-9941-9319-D359C4C22686}"/>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E4E0E06E-1531-6845-8998-37CD5F7BF9FE}"/>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1" name="Picture 10">
            <a:extLst>
              <a:ext uri="{FF2B5EF4-FFF2-40B4-BE49-F238E27FC236}">
                <a16:creationId xmlns:a16="http://schemas.microsoft.com/office/drawing/2014/main" id="{162BFB35-8176-5941-A4A9-403D0508D1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77404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9E113F32-3E6D-4F9A-A773-66183D9F62AD}" type="slidenum">
              <a:rPr lang="en-ID" smtClean="0"/>
              <a:t>‹#›</a:t>
            </a:fld>
            <a:endParaRPr lang="en-ID"/>
          </a:p>
        </p:txBody>
      </p:sp>
      <p:sp>
        <p:nvSpPr>
          <p:cNvPr id="10" name="Rectangle 9">
            <a:extLst>
              <a:ext uri="{FF2B5EF4-FFF2-40B4-BE49-F238E27FC236}">
                <a16:creationId xmlns:a16="http://schemas.microsoft.com/office/drawing/2014/main" id="{6FFC4140-AB4E-814C-BCA2-B4DF3BBF940C}"/>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2AFA10-3430-0543-8D83-FF760B631153}"/>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0">
            <a:extLst>
              <a:ext uri="{FF2B5EF4-FFF2-40B4-BE49-F238E27FC236}">
                <a16:creationId xmlns:a16="http://schemas.microsoft.com/office/drawing/2014/main" id="{A4618300-CFF5-C645-B2AE-1CDD1268A7FE}"/>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3" name="Picture 12">
            <a:extLst>
              <a:ext uri="{FF2B5EF4-FFF2-40B4-BE49-F238E27FC236}">
                <a16:creationId xmlns:a16="http://schemas.microsoft.com/office/drawing/2014/main" id="{A3298EB5-B147-634A-9B26-A17529F2D0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15554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9E113F32-3E6D-4F9A-A773-66183D9F62AD}" type="slidenum">
              <a:rPr lang="en-ID" smtClean="0"/>
              <a:t>‹#›</a:t>
            </a:fld>
            <a:endParaRPr lang="en-ID"/>
          </a:p>
        </p:txBody>
      </p:sp>
      <p:sp>
        <p:nvSpPr>
          <p:cNvPr id="6" name="Rectangle 5">
            <a:extLst>
              <a:ext uri="{FF2B5EF4-FFF2-40B4-BE49-F238E27FC236}">
                <a16:creationId xmlns:a16="http://schemas.microsoft.com/office/drawing/2014/main" id="{7F38F12C-87A2-EE4A-80C4-9F7062267240}"/>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DC0546-3DF4-5D4F-B57F-D0AE13B6F8D9}"/>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0">
            <a:extLst>
              <a:ext uri="{FF2B5EF4-FFF2-40B4-BE49-F238E27FC236}">
                <a16:creationId xmlns:a16="http://schemas.microsoft.com/office/drawing/2014/main" id="{8E39E613-F28F-BA48-B06B-C75E4113AA4C}"/>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9" name="Picture 8">
            <a:extLst>
              <a:ext uri="{FF2B5EF4-FFF2-40B4-BE49-F238E27FC236}">
                <a16:creationId xmlns:a16="http://schemas.microsoft.com/office/drawing/2014/main" id="{3AE85B33-4FCA-4A42-8F5F-90FA159E8B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47444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9E113F32-3E6D-4F9A-A773-66183D9F62AD}" type="slidenum">
              <a:rPr lang="en-ID" smtClean="0"/>
              <a:t>‹#›</a:t>
            </a:fld>
            <a:endParaRPr lang="en-ID"/>
          </a:p>
        </p:txBody>
      </p:sp>
      <p:sp>
        <p:nvSpPr>
          <p:cNvPr id="5" name="Rectangle 4">
            <a:extLst>
              <a:ext uri="{FF2B5EF4-FFF2-40B4-BE49-F238E27FC236}">
                <a16:creationId xmlns:a16="http://schemas.microsoft.com/office/drawing/2014/main" id="{C856BC3E-C597-2342-99E6-62DA8DF47E2B}"/>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8C01C7-5B90-FD45-8AC5-3F15FDFF56CE}"/>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0">
            <a:extLst>
              <a:ext uri="{FF2B5EF4-FFF2-40B4-BE49-F238E27FC236}">
                <a16:creationId xmlns:a16="http://schemas.microsoft.com/office/drawing/2014/main" id="{ABD6DB79-E8DC-D448-B69A-4534EB2E8628}"/>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8" name="Picture 7">
            <a:extLst>
              <a:ext uri="{FF2B5EF4-FFF2-40B4-BE49-F238E27FC236}">
                <a16:creationId xmlns:a16="http://schemas.microsoft.com/office/drawing/2014/main" id="{2A054D09-03A6-CF4F-992C-5E418A954D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781671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E113F32-3E6D-4F9A-A773-66183D9F62AD}" type="slidenum">
              <a:rPr lang="en-ID" smtClean="0"/>
              <a:t>‹#›</a:t>
            </a:fld>
            <a:endParaRPr lang="en-ID"/>
          </a:p>
        </p:txBody>
      </p:sp>
      <p:sp>
        <p:nvSpPr>
          <p:cNvPr id="8" name="Rectangle 7">
            <a:extLst>
              <a:ext uri="{FF2B5EF4-FFF2-40B4-BE49-F238E27FC236}">
                <a16:creationId xmlns:a16="http://schemas.microsoft.com/office/drawing/2014/main" id="{5E66A3BE-96CF-5B4F-ABED-BD0082ABAD36}"/>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F140294-0BC4-5146-B342-CE7021DDD224}"/>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88A4FDFD-0066-B94C-A202-4C02F3024D11}"/>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1" name="Picture 10">
            <a:extLst>
              <a:ext uri="{FF2B5EF4-FFF2-40B4-BE49-F238E27FC236}">
                <a16:creationId xmlns:a16="http://schemas.microsoft.com/office/drawing/2014/main" id="{12F17327-59EC-684C-9B6D-D7ADACD6F5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38173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E113F32-3E6D-4F9A-A773-66183D9F62AD}" type="slidenum">
              <a:rPr lang="en-ID" smtClean="0"/>
              <a:t>‹#›</a:t>
            </a:fld>
            <a:endParaRPr lang="en-ID"/>
          </a:p>
        </p:txBody>
      </p:sp>
      <p:sp>
        <p:nvSpPr>
          <p:cNvPr id="8" name="Rectangle 7">
            <a:extLst>
              <a:ext uri="{FF2B5EF4-FFF2-40B4-BE49-F238E27FC236}">
                <a16:creationId xmlns:a16="http://schemas.microsoft.com/office/drawing/2014/main" id="{4DD39B48-5148-6943-866E-63FD32FF7E49}"/>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CC1FB5-65DE-B147-802B-F4BABE1275F1}"/>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8E322EC1-B9B0-CC47-A0A2-9004ADB87C1A}"/>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a:p>
        </p:txBody>
      </p:sp>
      <p:pic>
        <p:nvPicPr>
          <p:cNvPr id="11" name="Picture 10">
            <a:extLst>
              <a:ext uri="{FF2B5EF4-FFF2-40B4-BE49-F238E27FC236}">
                <a16:creationId xmlns:a16="http://schemas.microsoft.com/office/drawing/2014/main" id="{A6F50053-EC2C-B34A-BA34-7AC20C3C19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831505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Calibri Regular"/>
              </a:defRPr>
            </a:lvl1pPr>
          </a:lstStyle>
          <a:p>
            <a:endParaRPr lang="en-ID"/>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Calibri Regular"/>
              </a:defRPr>
            </a:lvl1pPr>
          </a:lstStyle>
          <a:p>
            <a:endParaRPr lang="en-ID"/>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Calibri Regular"/>
              </a:defRPr>
            </a:lvl1pPr>
          </a:lstStyle>
          <a:p>
            <a:fld id="{9E113F32-3E6D-4F9A-A773-66183D9F62AD}" type="slidenum">
              <a:rPr lang="en-ID" smtClean="0"/>
              <a:pPr/>
              <a:t>‹#›</a:t>
            </a:fld>
            <a:endParaRPr lang="en-ID"/>
          </a:p>
        </p:txBody>
      </p:sp>
    </p:spTree>
    <p:extLst>
      <p:ext uri="{BB962C8B-B14F-4D97-AF65-F5344CB8AC3E}">
        <p14:creationId xmlns:p14="http://schemas.microsoft.com/office/powerpoint/2010/main" val="246252512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4" r:id="rId13"/>
    <p:sldLayoutId id="2147483700" r:id="rId14"/>
    <p:sldLayoutId id="2147483703" r:id="rId15"/>
    <p:sldLayoutId id="2147483712" r:id="rId16"/>
    <p:sldLayoutId id="2147483722" r:id="rId17"/>
    <p:sldLayoutId id="2147483650" r:id="rId18"/>
    <p:sldLayoutId id="2147483723" r:id="rId19"/>
    <p:sldLayoutId id="2147483724" r:id="rId20"/>
    <p:sldLayoutId id="2147483725" r:id="rId21"/>
    <p:sldLayoutId id="2147483726" r:id="rId22"/>
    <p:sldLayoutId id="2147483727" r:id="rId23"/>
    <p:sldLayoutId id="2147483728" r:id="rId24"/>
    <p:sldLayoutId id="2147483729" r:id="rId25"/>
  </p:sldLayoutIdLst>
  <p:hf hdr="0" ftr="0" dt="0"/>
  <p:txStyles>
    <p:titleStyle>
      <a:lvl1pPr algn="l" defTabSz="685800" rtl="0" eaLnBrk="1" latinLnBrk="0" hangingPunct="1">
        <a:lnSpc>
          <a:spcPct val="90000"/>
        </a:lnSpc>
        <a:spcBef>
          <a:spcPct val="0"/>
        </a:spcBef>
        <a:buNone/>
        <a:defRPr sz="3300" b="1" i="0" kern="1200">
          <a:solidFill>
            <a:schemeClr val="tx1"/>
          </a:solidFill>
          <a:latin typeface="Montserrat Bold" pitchFamily="2"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Calibri Regular"/>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Calibri Regular"/>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Calibri Regular"/>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Regular"/>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Regular"/>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hyperlink" Target="https://mainedoe.co1.qualtrics.com/jfe/form/SV_cH2qb8kKVzVdixo"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15EEAE17-6CF1-C042-B726-E98A6A4C68D6}"/>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a:fillRect/>
          </a:stretch>
        </p:blipFill>
        <p:spPr/>
      </p:pic>
      <p:sp>
        <p:nvSpPr>
          <p:cNvPr id="6" name="Rectangle 5">
            <a:extLst>
              <a:ext uri="{FF2B5EF4-FFF2-40B4-BE49-F238E27FC236}">
                <a16:creationId xmlns:a16="http://schemas.microsoft.com/office/drawing/2014/main" id="{EAA9955C-4ABE-4C9A-AF7A-D8E511347C63}"/>
              </a:ext>
            </a:extLst>
          </p:cNvPr>
          <p:cNvSpPr>
            <a:spLocks noGrp="1" noRot="1" noMove="1" noResize="1" noEditPoints="1" noAdjustHandles="1" noChangeArrowheads="1" noChangeShapeType="1"/>
          </p:cNvSpPr>
          <p:nvPr/>
        </p:nvSpPr>
        <p:spPr>
          <a:xfrm>
            <a:off x="0" y="-3477"/>
            <a:ext cx="9144000" cy="51435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latin typeface="Calibri Regular"/>
            </a:endParaRPr>
          </a:p>
        </p:txBody>
      </p:sp>
      <p:sp>
        <p:nvSpPr>
          <p:cNvPr id="10" name="TextBox 9">
            <a:extLst>
              <a:ext uri="{FF2B5EF4-FFF2-40B4-BE49-F238E27FC236}">
                <a16:creationId xmlns:a16="http://schemas.microsoft.com/office/drawing/2014/main" id="{04D8461A-639B-49F0-8728-BDE3A9F0CF94}"/>
              </a:ext>
            </a:extLst>
          </p:cNvPr>
          <p:cNvSpPr txBox="1"/>
          <p:nvPr/>
        </p:nvSpPr>
        <p:spPr>
          <a:xfrm>
            <a:off x="1068432" y="503035"/>
            <a:ext cx="6790824" cy="461665"/>
          </a:xfrm>
          <a:prstGeom prst="rect">
            <a:avLst/>
          </a:prstGeom>
          <a:noFill/>
        </p:spPr>
        <p:txBody>
          <a:bodyPr wrap="square" rtlCol="0">
            <a:spAutoFit/>
          </a:bodyPr>
          <a:lstStyle/>
          <a:p>
            <a:pPr algn="ctr"/>
            <a:r>
              <a:rPr lang="en-US" sz="1200" b="1">
                <a:solidFill>
                  <a:schemeClr val="bg1"/>
                </a:solidFill>
                <a:latin typeface="Montserrat Bold" pitchFamily="2" charset="77"/>
              </a:rPr>
              <a:t>MAINE DEPARTMENT </a:t>
            </a:r>
            <a:br>
              <a:rPr lang="en-US" sz="1200" b="1">
                <a:solidFill>
                  <a:schemeClr val="bg1"/>
                </a:solidFill>
                <a:latin typeface="Montserrat Bold" pitchFamily="2" charset="77"/>
              </a:rPr>
            </a:br>
            <a:r>
              <a:rPr lang="en-US" sz="1200" b="1">
                <a:solidFill>
                  <a:schemeClr val="bg1"/>
                </a:solidFill>
                <a:latin typeface="Montserrat Bold" pitchFamily="2" charset="77"/>
              </a:rPr>
              <a:t>OF EDUCATION (DOE)</a:t>
            </a:r>
            <a:endParaRPr lang="en-ID" sz="1200" b="1">
              <a:solidFill>
                <a:schemeClr val="bg1"/>
              </a:solidFill>
              <a:latin typeface="Montserrat Bold" pitchFamily="2" charset="77"/>
            </a:endParaRPr>
          </a:p>
        </p:txBody>
      </p:sp>
      <p:sp>
        <p:nvSpPr>
          <p:cNvPr id="7" name="Rectangle 6">
            <a:extLst>
              <a:ext uri="{FF2B5EF4-FFF2-40B4-BE49-F238E27FC236}">
                <a16:creationId xmlns:a16="http://schemas.microsoft.com/office/drawing/2014/main" id="{04A29866-9EF0-4DF7-8E1E-E9BFC4B8A3A1}"/>
              </a:ext>
            </a:extLst>
          </p:cNvPr>
          <p:cNvSpPr/>
          <p:nvPr/>
        </p:nvSpPr>
        <p:spPr>
          <a:xfrm>
            <a:off x="0" y="2549797"/>
            <a:ext cx="1849349" cy="439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latin typeface="Calibri Regular"/>
            </a:endParaRPr>
          </a:p>
        </p:txBody>
      </p:sp>
      <p:sp>
        <p:nvSpPr>
          <p:cNvPr id="12" name="Rectangle 11">
            <a:extLst>
              <a:ext uri="{FF2B5EF4-FFF2-40B4-BE49-F238E27FC236}">
                <a16:creationId xmlns:a16="http://schemas.microsoft.com/office/drawing/2014/main" id="{9BC0B539-02C9-43E6-902E-169409129F56}"/>
              </a:ext>
            </a:extLst>
          </p:cNvPr>
          <p:cNvSpPr/>
          <p:nvPr/>
        </p:nvSpPr>
        <p:spPr>
          <a:xfrm>
            <a:off x="7294651" y="2549797"/>
            <a:ext cx="1849349" cy="439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latin typeface="Calibri Regular"/>
            </a:endParaRPr>
          </a:p>
        </p:txBody>
      </p:sp>
      <p:sp>
        <p:nvSpPr>
          <p:cNvPr id="18" name="Rectangle 17">
            <a:extLst>
              <a:ext uri="{FF2B5EF4-FFF2-40B4-BE49-F238E27FC236}">
                <a16:creationId xmlns:a16="http://schemas.microsoft.com/office/drawing/2014/main" id="{BAB97B7C-7535-5E47-B464-BBE3397755BF}"/>
              </a:ext>
            </a:extLst>
          </p:cNvPr>
          <p:cNvSpPr/>
          <p:nvPr/>
        </p:nvSpPr>
        <p:spPr>
          <a:xfrm>
            <a:off x="0" y="4216559"/>
            <a:ext cx="9144000" cy="744900"/>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DE5373-F544-4B3F-8062-C066E172766C}"/>
              </a:ext>
            </a:extLst>
          </p:cNvPr>
          <p:cNvSpPr/>
          <p:nvPr/>
        </p:nvSpPr>
        <p:spPr>
          <a:xfrm>
            <a:off x="-620818" y="4323635"/>
            <a:ext cx="6552399" cy="461024"/>
          </a:xfrm>
          <a:prstGeom prst="rect">
            <a:avLst/>
          </a:prstGeom>
        </p:spPr>
        <p:txBody>
          <a:bodyPr wrap="square">
            <a:spAutoFit/>
          </a:bodyPr>
          <a:lstStyle/>
          <a:p>
            <a:pPr algn="ctr">
              <a:lnSpc>
                <a:spcPct val="150000"/>
              </a:lnSpc>
            </a:pPr>
            <a:r>
              <a:rPr lang="en-US" b="1">
                <a:latin typeface="Montserrat" pitchFamily="2" charset="77"/>
                <a:ea typeface="Open Sans" panose="020B0606030504020204" pitchFamily="34" charset="0"/>
                <a:cs typeface="Open Sans" panose="020B0606030504020204" pitchFamily="34" charset="0"/>
              </a:rPr>
              <a:t>Presented by: </a:t>
            </a:r>
            <a:r>
              <a:rPr lang="en-US">
                <a:latin typeface="Montserrat" pitchFamily="2" charset="77"/>
                <a:ea typeface="Open Sans" panose="020B0606030504020204" pitchFamily="34" charset="0"/>
                <a:cs typeface="Open Sans" panose="020B0606030504020204" pitchFamily="34" charset="0"/>
              </a:rPr>
              <a:t>The Assessment Team</a:t>
            </a:r>
          </a:p>
        </p:txBody>
      </p:sp>
      <p:pic>
        <p:nvPicPr>
          <p:cNvPr id="17" name="Picture 16">
            <a:extLst>
              <a:ext uri="{FF2B5EF4-FFF2-40B4-BE49-F238E27FC236}">
                <a16:creationId xmlns:a16="http://schemas.microsoft.com/office/drawing/2014/main" id="{CE2C7253-7F98-3A48-8996-25B947C45E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59256" y="4317431"/>
            <a:ext cx="1034580" cy="543155"/>
          </a:xfrm>
          <a:prstGeom prst="rect">
            <a:avLst/>
          </a:prstGeom>
        </p:spPr>
      </p:pic>
      <p:sp>
        <p:nvSpPr>
          <p:cNvPr id="19" name="TextBox 18">
            <a:extLst>
              <a:ext uri="{FF2B5EF4-FFF2-40B4-BE49-F238E27FC236}">
                <a16:creationId xmlns:a16="http://schemas.microsoft.com/office/drawing/2014/main" id="{DAF18568-CFA3-6744-8586-2959234A3186}"/>
              </a:ext>
            </a:extLst>
          </p:cNvPr>
          <p:cNvSpPr txBox="1"/>
          <p:nvPr/>
        </p:nvSpPr>
        <p:spPr>
          <a:xfrm>
            <a:off x="1630527" y="1425395"/>
            <a:ext cx="5664124" cy="1938992"/>
          </a:xfrm>
          <a:prstGeom prst="rect">
            <a:avLst/>
          </a:prstGeom>
          <a:noFill/>
        </p:spPr>
        <p:txBody>
          <a:bodyPr wrap="square" rtlCol="0">
            <a:spAutoFit/>
          </a:bodyPr>
          <a:lstStyle/>
          <a:p>
            <a:pPr algn="ctr"/>
            <a:r>
              <a:rPr kumimoji="0" lang="en-US" altLang="en-US" sz="40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Assessment </a:t>
            </a:r>
            <a:br>
              <a:rPr kumimoji="0" lang="en-US" altLang="en-US" sz="40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br>
            <a:r>
              <a:rPr kumimoji="0" lang="en-US" altLang="en-US" sz="40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Technical Assistance </a:t>
            </a:r>
          </a:p>
          <a:p>
            <a:pPr algn="ctr"/>
            <a:r>
              <a:rPr lang="en-US" altLang="en-US" sz="4000" b="1">
                <a:solidFill>
                  <a:srgbClr val="FFFFFF"/>
                </a:solidFill>
                <a:latin typeface="Arial" panose="020B0604020202020204" pitchFamily="34" charset="0"/>
                <a:ea typeface="+mj-ea"/>
                <a:cs typeface="Arial" panose="020B0604020202020204" pitchFamily="34" charset="0"/>
              </a:rPr>
              <a:t>Level 2 </a:t>
            </a:r>
            <a:endParaRPr lang="en-ID" sz="4000" b="1">
              <a:solidFill>
                <a:schemeClr val="bg1"/>
              </a:solidFill>
              <a:latin typeface="Montserrat Bold" pitchFamily="2" charset="77"/>
            </a:endParaRPr>
          </a:p>
        </p:txBody>
      </p:sp>
      <p:cxnSp>
        <p:nvCxnSpPr>
          <p:cNvPr id="20" name="Straight Connector 19">
            <a:extLst>
              <a:ext uri="{FF2B5EF4-FFF2-40B4-BE49-F238E27FC236}">
                <a16:creationId xmlns:a16="http://schemas.microsoft.com/office/drawing/2014/main" id="{F3F06380-D4BF-934F-9E7A-6BF813EF09ED}"/>
              </a:ext>
            </a:extLst>
          </p:cNvPr>
          <p:cNvCxnSpPr/>
          <p:nvPr/>
        </p:nvCxnSpPr>
        <p:spPr>
          <a:xfrm>
            <a:off x="3745559" y="1059991"/>
            <a:ext cx="143657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Rectangle 3">
            <a:extLst>
              <a:ext uri="{FF2B5EF4-FFF2-40B4-BE49-F238E27FC236}">
                <a16:creationId xmlns:a16="http://schemas.microsoft.com/office/drawing/2014/main" id="{C7C435C1-2757-0032-72F2-865CB9C9F160}"/>
              </a:ext>
            </a:extLst>
          </p:cNvPr>
          <p:cNvSpPr txBox="1">
            <a:spLocks noChangeArrowheads="1"/>
          </p:cNvSpPr>
          <p:nvPr/>
        </p:nvSpPr>
        <p:spPr bwMode="auto">
          <a:xfrm>
            <a:off x="111757" y="3219772"/>
            <a:ext cx="5087247" cy="106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2500"/>
          </a:bodyPr>
          <a:lstStyle>
            <a:lvl1pPr marL="0" indent="0" algn="ctr" rtl="0" fontAlgn="base">
              <a:spcBef>
                <a:spcPct val="20000"/>
              </a:spcBef>
              <a:spcAft>
                <a:spcPct val="0"/>
              </a:spcAft>
              <a:defRPr sz="2200" kern="1200">
                <a:solidFill>
                  <a:schemeClr val="bg1"/>
                </a:solidFill>
                <a:latin typeface="+mn-lt"/>
                <a:ea typeface="+mn-ea"/>
                <a:cs typeface="+mn-cs"/>
              </a:defRPr>
            </a:lvl1pPr>
            <a:lvl2pPr marL="742950" indent="-285750" algn="l" rtl="0" fontAlgn="base">
              <a:spcBef>
                <a:spcPct val="20000"/>
              </a:spcBef>
              <a:spcAft>
                <a:spcPct val="0"/>
              </a:spcAft>
              <a:buChar char="•"/>
              <a:defRPr sz="2800" kern="1200">
                <a:solidFill>
                  <a:srgbClr val="9FCBF2"/>
                </a:solidFill>
                <a:latin typeface="+mn-lt"/>
                <a:ea typeface="+mn-ea"/>
                <a:cs typeface="+mn-cs"/>
              </a:defRPr>
            </a:lvl2pPr>
            <a:lvl3pPr marL="1143000" indent="-228600" algn="l" rtl="0" fontAlgn="base">
              <a:spcBef>
                <a:spcPct val="20000"/>
              </a:spcBef>
              <a:spcAft>
                <a:spcPct val="0"/>
              </a:spcAft>
              <a:buFont typeface="Georgia" panose="02040502050405020303" pitchFamily="18" charset="0"/>
              <a:buChar char="–"/>
              <a:defRPr sz="2400" kern="1200">
                <a:solidFill>
                  <a:schemeClr val="bg1"/>
                </a:solidFill>
                <a:latin typeface="+mn-lt"/>
                <a:ea typeface="+mn-ea"/>
                <a:cs typeface="+mn-cs"/>
              </a:defRPr>
            </a:lvl3pPr>
            <a:lvl4pPr marL="1600200" indent="-228600" algn="l" rtl="0" fontAlgn="base">
              <a:spcBef>
                <a:spcPct val="20000"/>
              </a:spcBef>
              <a:spcAft>
                <a:spcPct val="0"/>
              </a:spcAft>
              <a:buFont typeface="Century Gothic" panose="020B0502020202020204" pitchFamily="34" charset="0"/>
              <a:buChar char="&gt;"/>
              <a:defRPr sz="2400" kern="1200">
                <a:solidFill>
                  <a:srgbClr val="9FCBF2"/>
                </a:solidFill>
                <a:latin typeface="+mn-lt"/>
                <a:ea typeface="+mn-ea"/>
                <a:cs typeface="+mn-cs"/>
              </a:defRPr>
            </a:lvl4pPr>
            <a:lvl5pPr marL="2057400" indent="-228600" algn="l" rtl="0" fontAlgn="base">
              <a:spcBef>
                <a:spcPct val="20000"/>
              </a:spcBef>
              <a:spcAft>
                <a:spcPct val="0"/>
              </a:spcAft>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90000"/>
              </a:lnSpc>
            </a:pPr>
            <a:r>
              <a:rPr lang="en-US" altLang="en-US" sz="2400" b="1">
                <a:solidFill>
                  <a:srgbClr val="FEFFFF"/>
                </a:solidFill>
                <a:latin typeface="Arial"/>
                <a:cs typeface="Arial"/>
              </a:rPr>
              <a:t>February - June 2025</a:t>
            </a:r>
          </a:p>
          <a:p>
            <a:pPr algn="l">
              <a:lnSpc>
                <a:spcPct val="120000"/>
              </a:lnSpc>
            </a:pPr>
            <a:r>
              <a:rPr lang="en-US" altLang="en-US" sz="1600">
                <a:solidFill>
                  <a:srgbClr val="FEFFFF"/>
                </a:solidFill>
                <a:latin typeface="Arial"/>
                <a:cs typeface="Arial"/>
              </a:rPr>
              <a:t>Please send all questions related to this module to the appropriate member of the Maine DOE Assessment Team</a:t>
            </a:r>
          </a:p>
        </p:txBody>
      </p:sp>
      <p:pic>
        <p:nvPicPr>
          <p:cNvPr id="28" name="Recorded Sound">
            <a:hlinkClick r:id="" action="ppaction://media"/>
            <a:extLst>
              <a:ext uri="{FF2B5EF4-FFF2-40B4-BE49-F238E27FC236}">
                <a16:creationId xmlns:a16="http://schemas.microsoft.com/office/drawing/2014/main" id="{B8B72549-1084-D9BC-89AA-A73853FBB2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4236" y="182041"/>
            <a:ext cx="609600" cy="609600"/>
          </a:xfrm>
          <a:prstGeom prst="rect">
            <a:avLst/>
          </a:prstGeom>
        </p:spPr>
      </p:pic>
    </p:spTree>
    <p:extLst>
      <p:ext uri="{BB962C8B-B14F-4D97-AF65-F5344CB8AC3E}">
        <p14:creationId xmlns:p14="http://schemas.microsoft.com/office/powerpoint/2010/main" val="2734994532"/>
      </p:ext>
    </p:extLst>
  </p:cSld>
  <p:clrMapOvr>
    <a:masterClrMapping/>
  </p:clrMapOvr>
  <mc:AlternateContent xmlns:mc="http://schemas.openxmlformats.org/markup-compatibility/2006" xmlns:p14="http://schemas.microsoft.com/office/powerpoint/2010/main">
    <mc:Choice Requires="p14">
      <p:transition spd="slow" p14:dur="2000" advTm="22916"/>
    </mc:Choice>
    <mc:Fallback xmlns="">
      <p:transition spd="slow" advTm="22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16"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8D0C8-9000-B974-8504-D599F8FF7FB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480F50A-29A7-144F-8AE5-C7E8DB88FBAB}"/>
              </a:ext>
            </a:extLst>
          </p:cNvPr>
          <p:cNvSpPr>
            <a:spLocks noGrp="1"/>
          </p:cNvSpPr>
          <p:nvPr>
            <p:ph type="title"/>
          </p:nvPr>
        </p:nvSpPr>
        <p:spPr>
          <a:xfrm>
            <a:off x="457201" y="273844"/>
            <a:ext cx="8497956" cy="994172"/>
          </a:xfrm>
        </p:spPr>
        <p:txBody>
          <a:bodyPr>
            <a:normAutofit/>
          </a:bodyPr>
          <a:lstStyle/>
          <a:p>
            <a:r>
              <a:rPr lang="en-US" sz="2800">
                <a:solidFill>
                  <a:schemeClr val="accent1"/>
                </a:solidFill>
              </a:rPr>
              <a:t>Observation Checklist Tool – </a:t>
            </a:r>
            <a:r>
              <a:rPr lang="en-US" sz="2800">
                <a:solidFill>
                  <a:schemeClr val="accent1"/>
                </a:solidFill>
                <a:hlinkClick r:id="rId5"/>
              </a:rPr>
              <a:t>online</a:t>
            </a:r>
            <a:r>
              <a:rPr lang="en-US" sz="2800">
                <a:solidFill>
                  <a:schemeClr val="accent1"/>
                </a:solidFill>
              </a:rPr>
              <a:t> &amp; on paper</a:t>
            </a:r>
          </a:p>
        </p:txBody>
      </p:sp>
      <p:sp>
        <p:nvSpPr>
          <p:cNvPr id="6" name="Content Placeholder 5">
            <a:extLst>
              <a:ext uri="{FF2B5EF4-FFF2-40B4-BE49-F238E27FC236}">
                <a16:creationId xmlns:a16="http://schemas.microsoft.com/office/drawing/2014/main" id="{FE6BDD99-CEA8-50A6-5CB5-BBE377857919}"/>
              </a:ext>
            </a:extLst>
          </p:cNvPr>
          <p:cNvSpPr>
            <a:spLocks noGrp="1"/>
          </p:cNvSpPr>
          <p:nvPr>
            <p:ph idx="1"/>
          </p:nvPr>
        </p:nvSpPr>
        <p:spPr>
          <a:xfrm>
            <a:off x="628649" y="1103086"/>
            <a:ext cx="8130722" cy="3529637"/>
          </a:xfrm>
        </p:spPr>
        <p:txBody>
          <a:bodyPr>
            <a:normAutofit fontScale="92500" lnSpcReduction="10000"/>
          </a:bodyPr>
          <a:lstStyle/>
          <a:p>
            <a:pPr marL="0" indent="0" algn="l">
              <a:lnSpc>
                <a:spcPct val="120000"/>
              </a:lnSpc>
              <a:buNone/>
            </a:pPr>
            <a:r>
              <a:rPr lang="en-US" sz="2400" b="1" i="0">
                <a:solidFill>
                  <a:srgbClr val="141414"/>
                </a:solidFill>
                <a:effectLst/>
                <a:latin typeface="Calibri" panose="020F0502020204030204" pitchFamily="34" charset="0"/>
                <a:cs typeface="Calibri" panose="020F0502020204030204" pitchFamily="34" charset="0"/>
              </a:rPr>
              <a:t>Most basic version of the online </a:t>
            </a:r>
            <a:r>
              <a:rPr lang="en-US" sz="2400" b="1" i="0">
                <a:solidFill>
                  <a:srgbClr val="141414"/>
                </a:solidFill>
                <a:effectLst/>
                <a:latin typeface="Calibri" panose="020F0502020204030204" pitchFamily="34" charset="0"/>
                <a:cs typeface="Calibri" panose="020F0502020204030204" pitchFamily="34" charset="0"/>
                <a:hlinkClick r:id="rId5"/>
              </a:rPr>
              <a:t>observation checklist tool</a:t>
            </a:r>
            <a:endParaRPr lang="en-US" sz="2400" b="1" i="0">
              <a:solidFill>
                <a:srgbClr val="141414"/>
              </a:solidFill>
              <a:effectLst/>
              <a:latin typeface="Calibri" panose="020F0502020204030204" pitchFamily="34" charset="0"/>
              <a:cs typeface="Calibri" panose="020F0502020204030204" pitchFamily="34" charset="0"/>
            </a:endParaRPr>
          </a:p>
          <a:p>
            <a:pPr>
              <a:lnSpc>
                <a:spcPct val="120000"/>
              </a:lnSpc>
            </a:pPr>
            <a:r>
              <a:rPr lang="en-US" sz="2000">
                <a:solidFill>
                  <a:srgbClr val="141414"/>
                </a:solidFill>
                <a:latin typeface="Calibri" panose="020F0502020204030204" pitchFamily="34" charset="0"/>
                <a:cs typeface="Calibri" panose="020F0502020204030204" pitchFamily="34" charset="0"/>
              </a:rPr>
              <a:t>The first section collects basic information about the assessment, the school, and the observer.  </a:t>
            </a:r>
          </a:p>
          <a:p>
            <a:pPr>
              <a:lnSpc>
                <a:spcPct val="120000"/>
              </a:lnSpc>
            </a:pPr>
            <a:endParaRPr lang="en-US" sz="2000">
              <a:solidFill>
                <a:srgbClr val="141414"/>
              </a:solidFill>
              <a:latin typeface="Calibri" panose="020F0502020204030204" pitchFamily="34" charset="0"/>
              <a:cs typeface="Calibri" panose="020F0502020204030204" pitchFamily="34" charset="0"/>
            </a:endParaRPr>
          </a:p>
          <a:p>
            <a:pPr>
              <a:lnSpc>
                <a:spcPct val="120000"/>
              </a:lnSpc>
            </a:pPr>
            <a:endParaRPr lang="en-US" sz="2000" i="0">
              <a:solidFill>
                <a:srgbClr val="141414"/>
              </a:solidFill>
              <a:effectLst/>
              <a:latin typeface="Calibri" panose="020F0502020204030204" pitchFamily="34" charset="0"/>
              <a:cs typeface="Calibri" panose="020F0502020204030204" pitchFamily="34" charset="0"/>
            </a:endParaRPr>
          </a:p>
          <a:p>
            <a:pPr marL="0" indent="0">
              <a:lnSpc>
                <a:spcPct val="120000"/>
              </a:lnSpc>
              <a:buNone/>
            </a:pPr>
            <a:endParaRPr lang="en-US" sz="2000" i="0">
              <a:solidFill>
                <a:srgbClr val="141414"/>
              </a:solidFill>
              <a:effectLst/>
              <a:latin typeface="Calibri" panose="020F0502020204030204" pitchFamily="34" charset="0"/>
              <a:cs typeface="Calibri" panose="020F0502020204030204" pitchFamily="34" charset="0"/>
            </a:endParaRPr>
          </a:p>
          <a:p>
            <a:pPr marL="0" indent="0" algn="l">
              <a:lnSpc>
                <a:spcPct val="120000"/>
              </a:lnSpc>
              <a:buNone/>
            </a:pPr>
            <a:r>
              <a:rPr lang="en-US" sz="2000" b="1" i="0">
                <a:solidFill>
                  <a:srgbClr val="141414"/>
                </a:solidFill>
                <a:effectLst/>
                <a:latin typeface="Calibri" panose="020F0502020204030204" pitchFamily="34" charset="0"/>
                <a:cs typeface="Calibri" panose="020F0502020204030204" pitchFamily="34" charset="0"/>
              </a:rPr>
              <a:t>** 	</a:t>
            </a:r>
            <a:r>
              <a:rPr lang="en-US" sz="1800" b="1" i="0">
                <a:solidFill>
                  <a:srgbClr val="141414"/>
                </a:solidFill>
                <a:effectLst/>
                <a:latin typeface="Calibri" panose="020F0502020204030204" pitchFamily="34" charset="0"/>
                <a:cs typeface="Calibri" panose="020F0502020204030204" pitchFamily="34" charset="0"/>
              </a:rPr>
              <a:t>Note that the observation forms all contain similar elements that take place 	before, during, and after the assessment, but the individual assessment 	specific surveys also contain elements that are specific to th</a:t>
            </a:r>
            <a:r>
              <a:rPr lang="en-US" sz="1800" b="1">
                <a:solidFill>
                  <a:srgbClr val="141414"/>
                </a:solidFill>
                <a:latin typeface="Calibri" panose="020F0502020204030204" pitchFamily="34" charset="0"/>
                <a:cs typeface="Calibri" panose="020F0502020204030204" pitchFamily="34" charset="0"/>
              </a:rPr>
              <a:t>e</a:t>
            </a:r>
            <a:r>
              <a:rPr lang="en-US" sz="1800" b="1" i="0">
                <a:solidFill>
                  <a:srgbClr val="141414"/>
                </a:solidFill>
                <a:effectLst/>
                <a:latin typeface="Calibri" panose="020F0502020204030204" pitchFamily="34" charset="0"/>
                <a:cs typeface="Calibri" panose="020F0502020204030204" pitchFamily="34" charset="0"/>
              </a:rPr>
              <a:t>	assessments. </a:t>
            </a:r>
            <a:endParaRPr lang="en-US" sz="1800" b="0" i="0">
              <a:solidFill>
                <a:srgbClr val="141414"/>
              </a:solidFill>
              <a:effectLst/>
              <a:latin typeface="Calibri" panose="020F0502020204030204" pitchFamily="34" charset="0"/>
              <a:cs typeface="Calibri" panose="020F0502020204030204" pitchFamily="34" charset="0"/>
            </a:endParaRPr>
          </a:p>
          <a:p>
            <a:pPr marL="0" indent="0">
              <a:lnSpc>
                <a:spcPct val="120000"/>
              </a:lnSpc>
              <a:buNone/>
            </a:pPr>
            <a:endParaRPr lang="en-US" sz="18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C2DB87A-E76D-8D50-CF2B-60CE56E28830}"/>
              </a:ext>
            </a:extLst>
          </p:cNvPr>
          <p:cNvSpPr>
            <a:spLocks noGrp="1"/>
          </p:cNvSpPr>
          <p:nvPr>
            <p:ph type="sldNum" sz="quarter" idx="12"/>
          </p:nvPr>
        </p:nvSpPr>
        <p:spPr/>
        <p:txBody>
          <a:bodyPr/>
          <a:lstStyle/>
          <a:p>
            <a:endParaRPr lang="en-ID"/>
          </a:p>
        </p:txBody>
      </p:sp>
      <p:pic>
        <p:nvPicPr>
          <p:cNvPr id="3" name="Picture 2">
            <a:extLst>
              <a:ext uri="{FF2B5EF4-FFF2-40B4-BE49-F238E27FC236}">
                <a16:creationId xmlns:a16="http://schemas.microsoft.com/office/drawing/2014/main" id="{DA2C8BA2-010A-F028-0278-5D64143F7A59}"/>
              </a:ext>
            </a:extLst>
          </p:cNvPr>
          <p:cNvPicPr>
            <a:picLocks noChangeAspect="1"/>
          </p:cNvPicPr>
          <p:nvPr/>
        </p:nvPicPr>
        <p:blipFill>
          <a:blip r:embed="rId6"/>
          <a:stretch>
            <a:fillRect/>
          </a:stretch>
        </p:blipFill>
        <p:spPr>
          <a:xfrm>
            <a:off x="924605" y="2320216"/>
            <a:ext cx="7705725" cy="1095375"/>
          </a:xfrm>
          <a:prstGeom prst="rect">
            <a:avLst/>
          </a:prstGeom>
        </p:spPr>
      </p:pic>
      <p:pic>
        <p:nvPicPr>
          <p:cNvPr id="84" name="Audio 83">
            <a:hlinkClick r:id="" action="ppaction://media"/>
            <a:extLst>
              <a:ext uri="{FF2B5EF4-FFF2-40B4-BE49-F238E27FC236}">
                <a16:creationId xmlns:a16="http://schemas.microsoft.com/office/drawing/2014/main" id="{44E6214B-CF6A-F610-A0E4-2883D2DEB41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600950" y="251066"/>
            <a:ext cx="1543050" cy="1543050"/>
          </a:xfrm>
          <a:prstGeom prst="ellipse">
            <a:avLst/>
          </a:prstGeom>
        </p:spPr>
      </p:pic>
    </p:spTree>
    <p:extLst>
      <p:ext uri="{BB962C8B-B14F-4D97-AF65-F5344CB8AC3E}">
        <p14:creationId xmlns:p14="http://schemas.microsoft.com/office/powerpoint/2010/main" val="4089781728"/>
      </p:ext>
    </p:extLst>
  </p:cSld>
  <p:clrMapOvr>
    <a:masterClrMapping/>
  </p:clrMapOvr>
  <mc:AlternateContent xmlns:mc="http://schemas.openxmlformats.org/markup-compatibility/2006" xmlns:p14="http://schemas.microsoft.com/office/powerpoint/2010/main">
    <mc:Choice Requires="p14">
      <p:transition spd="slow" p14:dur="2000" advTm="135508"/>
    </mc:Choice>
    <mc:Fallback xmlns="">
      <p:transition spd="slow" advTm="135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BAE7B-994C-1993-1EEF-A675E8029CF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144754-79CB-AF59-7EDB-D7DD412A9606}"/>
              </a:ext>
            </a:extLst>
          </p:cNvPr>
          <p:cNvSpPr>
            <a:spLocks noGrp="1"/>
          </p:cNvSpPr>
          <p:nvPr>
            <p:ph type="title"/>
          </p:nvPr>
        </p:nvSpPr>
        <p:spPr>
          <a:xfrm>
            <a:off x="628650" y="158897"/>
            <a:ext cx="7886700" cy="994172"/>
          </a:xfrm>
        </p:spPr>
        <p:txBody>
          <a:bodyPr>
            <a:normAutofit fontScale="90000"/>
          </a:bodyPr>
          <a:lstStyle/>
          <a:p>
            <a:r>
              <a:rPr lang="en-US">
                <a:solidFill>
                  <a:schemeClr val="accent1"/>
                </a:solidFill>
              </a:rPr>
              <a:t>Observation Checklist – Environmental Considerations </a:t>
            </a:r>
          </a:p>
        </p:txBody>
      </p:sp>
      <p:sp>
        <p:nvSpPr>
          <p:cNvPr id="4" name="Slide Number Placeholder 3">
            <a:extLst>
              <a:ext uri="{FF2B5EF4-FFF2-40B4-BE49-F238E27FC236}">
                <a16:creationId xmlns:a16="http://schemas.microsoft.com/office/drawing/2014/main" id="{7ACC5B69-F21D-B7AE-E8B0-42BA8A08F167}"/>
              </a:ext>
            </a:extLst>
          </p:cNvPr>
          <p:cNvSpPr>
            <a:spLocks noGrp="1"/>
          </p:cNvSpPr>
          <p:nvPr>
            <p:ph type="sldNum" sz="quarter" idx="12"/>
          </p:nvPr>
        </p:nvSpPr>
        <p:spPr/>
        <p:txBody>
          <a:bodyPr/>
          <a:lstStyle/>
          <a:p>
            <a:fld id="{9E113F32-3E6D-4F9A-A773-66183D9F62AD}" type="slidenum">
              <a:rPr lang="en-ID" smtClean="0"/>
              <a:t>10</a:t>
            </a:fld>
            <a:endParaRPr lang="en-ID"/>
          </a:p>
        </p:txBody>
      </p:sp>
      <p:pic>
        <p:nvPicPr>
          <p:cNvPr id="1028" name="Picture 4">
            <a:extLst>
              <a:ext uri="{FF2B5EF4-FFF2-40B4-BE49-F238E27FC236}">
                <a16:creationId xmlns:a16="http://schemas.microsoft.com/office/drawing/2014/main" id="{51EFDD50-616F-9753-7D3D-C59FBDBC29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28650" y="1102328"/>
            <a:ext cx="4085297" cy="34584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3ADA355-EA1D-EF95-167F-123CAD4D5C7C}"/>
              </a:ext>
            </a:extLst>
          </p:cNvPr>
          <p:cNvPicPr>
            <a:picLocks noChangeAspect="1"/>
          </p:cNvPicPr>
          <p:nvPr/>
        </p:nvPicPr>
        <p:blipFill>
          <a:blip r:embed="rId6"/>
          <a:stretch>
            <a:fillRect/>
          </a:stretch>
        </p:blipFill>
        <p:spPr>
          <a:xfrm>
            <a:off x="4817137" y="1029035"/>
            <a:ext cx="3812016" cy="3458482"/>
          </a:xfrm>
          <a:prstGeom prst="rect">
            <a:avLst/>
          </a:prstGeom>
        </p:spPr>
      </p:pic>
      <p:pic>
        <p:nvPicPr>
          <p:cNvPr id="44" name="Audio 43">
            <a:hlinkClick r:id="" action="ppaction://media"/>
            <a:extLst>
              <a:ext uri="{FF2B5EF4-FFF2-40B4-BE49-F238E27FC236}">
                <a16:creationId xmlns:a16="http://schemas.microsoft.com/office/drawing/2014/main" id="{59A562B2-BD7A-F7B1-026A-CC30EAD9C2C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257346" y="-115542"/>
            <a:ext cx="1543050" cy="1543050"/>
          </a:xfrm>
          <a:prstGeom prst="ellipse">
            <a:avLst/>
          </a:prstGeom>
        </p:spPr>
      </p:pic>
    </p:spTree>
    <p:extLst>
      <p:ext uri="{BB962C8B-B14F-4D97-AF65-F5344CB8AC3E}">
        <p14:creationId xmlns:p14="http://schemas.microsoft.com/office/powerpoint/2010/main" val="3605489016"/>
      </p:ext>
    </p:extLst>
  </p:cSld>
  <p:clrMapOvr>
    <a:masterClrMapping/>
  </p:clrMapOvr>
  <mc:AlternateContent xmlns:mc="http://schemas.openxmlformats.org/markup-compatibility/2006" xmlns:p14="http://schemas.microsoft.com/office/powerpoint/2010/main">
    <mc:Choice Requires="p14">
      <p:transition spd="slow" p14:dur="2000" advTm="123327"/>
    </mc:Choice>
    <mc:Fallback xmlns="">
      <p:transition spd="slow" advTm="123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extLst>
    <p:ext uri="{3A86A75C-4F4B-4683-9AE1-C65F6400EC91}">
      <p14:laserTraceLst xmlns:p14="http://schemas.microsoft.com/office/powerpoint/2010/main">
        <p14:tracePtLst>
          <p14:tracePt t="850" x="280988" y="2057400"/>
          <p14:tracePt t="859" x="561975" y="2000250"/>
          <p14:tracePt t="895" x="1000125" y="1814513"/>
          <p14:tracePt t="927" x="1195388" y="1647825"/>
          <p14:tracePt t="960" x="1290638" y="1490663"/>
          <p14:tracePt t="978" x="1323975" y="1414463"/>
          <p14:tracePt t="993" x="1338263" y="1376363"/>
          <p14:tracePt t="1010" x="1338263" y="1347788"/>
          <p14:tracePt t="1026" x="1343025" y="1333500"/>
          <p14:tracePt t="1046" x="1343025" y="1328738"/>
          <p14:tracePt t="1061" x="1343025" y="1323975"/>
          <p14:tracePt t="1079" x="1343025" y="1319213"/>
          <p14:tracePt t="1171" x="1338263" y="1319213"/>
          <p14:tracePt t="1180" x="1333500" y="1319213"/>
          <p14:tracePt t="1195" x="1309688" y="1319213"/>
          <p14:tracePt t="1213" x="1214438" y="1338263"/>
          <p14:tracePt t="1225" x="1143000" y="1357313"/>
          <p14:tracePt t="1241" x="1081088" y="1362075"/>
          <p14:tracePt t="1257" x="1042988" y="1376363"/>
          <p14:tracePt t="1274" x="985838" y="1381125"/>
          <p14:tracePt t="1291" x="942975" y="1385888"/>
          <p14:tracePt t="1308" x="852488" y="1385888"/>
          <p14:tracePt t="1324" x="800100" y="1385888"/>
          <p14:tracePt t="1342" x="762000" y="1385888"/>
          <p14:tracePt t="1357" x="747713" y="1381125"/>
          <p14:tracePt t="1375" x="742950" y="1381125"/>
          <p14:tracePt t="1391" x="738188" y="1376363"/>
          <p14:tracePt t="1407" x="738188" y="1371600"/>
          <p14:tracePt t="1426" x="723900" y="1366838"/>
          <p14:tracePt t="1442" x="704850" y="1366838"/>
          <p14:tracePt t="1461" x="652463" y="1366838"/>
          <p14:tracePt t="1478" x="600075" y="1381125"/>
          <p14:tracePt t="1494" x="561975" y="1390650"/>
          <p14:tracePt t="1496" x="547688" y="1395413"/>
          <p14:tracePt t="1511" x="523875" y="1404938"/>
          <p14:tracePt t="1527" x="514350" y="1409700"/>
          <p14:tracePt t="1544" x="509588" y="1409700"/>
          <p14:tracePt t="1561" x="504825" y="1414463"/>
          <p14:tracePt t="1576" x="500063" y="1414463"/>
          <p14:tracePt t="1594" x="481013" y="1433513"/>
          <p14:tracePt t="1611" x="442913" y="1471613"/>
          <p14:tracePt t="1625" x="423863" y="1495425"/>
          <p14:tracePt t="1641" x="404813" y="1519238"/>
          <p14:tracePt t="1658" x="400050" y="1524000"/>
          <p14:tracePt t="1674" x="395288" y="1528763"/>
          <p14:tracePt t="1690" x="390525" y="1533525"/>
          <p14:tracePt t="1707" x="390525" y="1538288"/>
          <p14:tracePt t="1723" x="390525" y="1543050"/>
          <p14:tracePt t="1743" x="385763" y="1547813"/>
          <p14:tracePt t="1761" x="381000" y="1557338"/>
          <p14:tracePt t="1777" x="371475" y="1576388"/>
          <p14:tracePt t="1780" x="361950" y="1595438"/>
          <p14:tracePt t="1793" x="352425" y="1624013"/>
          <p14:tracePt t="1811" x="328613" y="1657350"/>
          <p14:tracePt t="1814" x="314325" y="1676400"/>
          <p14:tracePt t="1830" x="290513" y="1700213"/>
          <p14:tracePt t="1844" x="266700" y="1728788"/>
          <p14:tracePt t="1860" x="252413" y="1747838"/>
          <p14:tracePt t="1862" x="242888" y="1752600"/>
          <p14:tracePt t="1876" x="238125" y="1757363"/>
          <p14:tracePt t="1893" x="228600" y="1762125"/>
          <p14:tracePt t="1897" x="223838" y="1762125"/>
          <p14:tracePt t="1911" x="219075" y="1762125"/>
          <p14:tracePt t="1932" x="214313" y="1762125"/>
          <p14:tracePt t="12189" x="276225" y="1752600"/>
          <p14:tracePt t="12196" x="381000" y="1743075"/>
          <p14:tracePt t="12203" x="504825" y="1728788"/>
          <p14:tracePt t="12215" x="595313" y="1719263"/>
          <p14:tracePt t="12231" x="781050" y="1719263"/>
          <p14:tracePt t="12248" x="838200" y="1719263"/>
          <p14:tracePt t="12265" x="881063" y="1724025"/>
          <p14:tracePt t="12283" x="900113" y="1733550"/>
          <p14:tracePt t="12298" x="904875" y="1733550"/>
          <p14:tracePt t="12314" x="909638" y="1733550"/>
          <p14:tracePt t="12334" x="914400" y="1733550"/>
          <p14:tracePt t="12349" x="919163" y="1733550"/>
          <p14:tracePt t="12365" x="919163" y="1728788"/>
          <p14:tracePt t="12383" x="928688" y="1719263"/>
          <p14:tracePt t="12399" x="928688" y="1714500"/>
          <p14:tracePt t="12415" x="928688" y="1709738"/>
          <p14:tracePt t="12432" x="933450" y="1709738"/>
          <p14:tracePt t="12750" x="928688" y="1704975"/>
          <p14:tracePt t="12756" x="923925" y="1704975"/>
          <p14:tracePt t="12765" x="919163" y="1700213"/>
          <p14:tracePt t="12782" x="904875" y="1700213"/>
          <p14:tracePt t="12799" x="890588" y="1695450"/>
          <p14:tracePt t="12815" x="881063" y="1695450"/>
          <p14:tracePt t="12835" x="871538" y="1695450"/>
          <p14:tracePt t="12849" x="862013" y="1695450"/>
          <p14:tracePt t="12865" x="847725" y="1695450"/>
          <p14:tracePt t="12881" x="833438" y="1695450"/>
          <p14:tracePt t="12898" x="809625" y="1690688"/>
          <p14:tracePt t="12915" x="762000" y="1685925"/>
          <p14:tracePt t="12932" x="723900" y="1681163"/>
          <p14:tracePt t="12949" x="671513" y="1662113"/>
          <p14:tracePt t="12965" x="638175" y="1657350"/>
          <p14:tracePt t="12982" x="609600" y="1652588"/>
          <p14:tracePt t="12998" x="576263" y="1643063"/>
          <p14:tracePt t="13015" x="557213" y="1638300"/>
          <p14:tracePt t="13033" x="533400" y="1628775"/>
          <p14:tracePt t="13049" x="514350" y="1619250"/>
          <p14:tracePt t="13065" x="495300" y="1614488"/>
          <p14:tracePt t="13068" x="485775" y="1614488"/>
          <p14:tracePt t="13082" x="471488" y="1609725"/>
          <p14:tracePt t="13098" x="466725" y="1604963"/>
          <p14:tracePt t="13115" x="447675" y="1600200"/>
          <p14:tracePt t="13131" x="438150" y="1595438"/>
          <p14:tracePt t="13148" x="433388" y="1595438"/>
          <p14:tracePt t="13167" x="428625" y="1590675"/>
          <p14:tracePt t="13183" x="423863" y="1590675"/>
          <p14:tracePt t="13198" x="419100" y="1585913"/>
          <p14:tracePt t="13216" x="414338" y="1585913"/>
          <p14:tracePt t="15217" x="414338" y="1590675"/>
          <p14:tracePt t="15224" x="419100" y="1590675"/>
          <p14:tracePt t="15230" x="419100" y="1595438"/>
          <p14:tracePt t="15246" x="428625" y="1595438"/>
          <p14:tracePt t="15263" x="433388" y="1604963"/>
          <p14:tracePt t="15280" x="442913" y="1614488"/>
          <p14:tracePt t="15296" x="452438" y="1624013"/>
          <p14:tracePt t="15314" x="457200" y="1624013"/>
          <p14:tracePt t="15329" x="466725" y="1628775"/>
          <p14:tracePt t="15346" x="476250" y="1628775"/>
          <p14:tracePt t="15363" x="485775" y="1628775"/>
          <p14:tracePt t="15379" x="495300" y="1628775"/>
          <p14:tracePt t="15397" x="509588" y="1624013"/>
          <p14:tracePt t="15413" x="514350" y="1619250"/>
          <p14:tracePt t="15430" x="523875" y="1609725"/>
          <p14:tracePt t="15448" x="542925" y="1600200"/>
          <p14:tracePt t="15463" x="557213" y="1595438"/>
          <p14:tracePt t="15480" x="566738" y="1595438"/>
          <p14:tracePt t="15496" x="576263" y="1590675"/>
          <p14:tracePt t="15512" x="581025" y="1590675"/>
          <p14:tracePt t="15530" x="590550" y="1590675"/>
          <p14:tracePt t="15549" x="595313" y="1590675"/>
          <p14:tracePt t="15562" x="600075" y="1590675"/>
          <p14:tracePt t="15579" x="604838" y="1590675"/>
          <p14:tracePt t="15596" x="609600" y="1590675"/>
          <p14:tracePt t="15612" x="614363" y="1590675"/>
          <p14:tracePt t="16369" x="614363" y="1585913"/>
          <p14:tracePt t="16399" x="609600" y="1585913"/>
          <p14:tracePt t="16427" x="604838" y="1585913"/>
          <p14:tracePt t="16441" x="600075" y="1585913"/>
          <p14:tracePt t="16448" x="600075" y="1581150"/>
          <p14:tracePt t="16464" x="595313" y="1581150"/>
          <p14:tracePt t="16481" x="590550" y="1581150"/>
          <p14:tracePt t="16511" x="585788" y="1581150"/>
          <p14:tracePt t="16526" x="581025" y="1581150"/>
          <p14:tracePt t="16533" x="576263" y="1581150"/>
          <p14:tracePt t="16547" x="566738" y="1581150"/>
          <p14:tracePt t="16567" x="561975" y="1581150"/>
          <p14:tracePt t="16593" x="557213" y="1581150"/>
          <p14:tracePt t="16607" x="552450" y="1581150"/>
          <p14:tracePt t="16634" x="547688" y="1581150"/>
          <p14:tracePt t="16648" x="542925" y="1581150"/>
          <p14:tracePt t="16662" x="538163" y="1581150"/>
          <p14:tracePt t="16683" x="533400" y="1581150"/>
          <p14:tracePt t="16697" x="528638" y="1581150"/>
          <p14:tracePt t="16712" x="523875" y="1581150"/>
          <p14:tracePt t="16718" x="519113" y="1581150"/>
          <p14:tracePt t="16729" x="514350" y="1581150"/>
          <p14:tracePt t="16745" x="504825" y="1581150"/>
          <p14:tracePt t="16766" x="500063" y="1581150"/>
          <p14:tracePt t="16779" x="495300" y="1581150"/>
          <p14:tracePt t="16795" x="490538" y="1581150"/>
          <p14:tracePt t="16815" x="485775" y="1581150"/>
          <p14:tracePt t="22513" x="481013" y="1600200"/>
          <p14:tracePt t="22519" x="476250" y="1638300"/>
          <p14:tracePt t="22525" x="466725" y="1681163"/>
          <p14:tracePt t="22541" x="447675" y="1804988"/>
          <p14:tracePt t="22558" x="423863" y="1943100"/>
          <p14:tracePt t="22574" x="400050" y="2119313"/>
          <p14:tracePt t="22590" x="390525" y="2205038"/>
          <p14:tracePt t="22609" x="390525" y="2376488"/>
          <p14:tracePt t="22624" x="381000" y="2524125"/>
          <p14:tracePt t="22640" x="381000" y="2681288"/>
          <p14:tracePt t="22657" x="390525" y="3000375"/>
          <p14:tracePt t="22674" x="400050" y="3238500"/>
          <p14:tracePt t="22691" x="400050" y="3524250"/>
          <p14:tracePt t="22707" x="400050" y="3667125"/>
          <p14:tracePt t="22724" x="400050" y="3762375"/>
          <p14:tracePt t="22726" x="390525" y="3800475"/>
          <p14:tracePt t="22740" x="385763" y="3838575"/>
          <p14:tracePt t="22757" x="385763" y="3857625"/>
          <p14:tracePt t="22774" x="385763" y="3890963"/>
          <p14:tracePt t="22791" x="385763" y="3919538"/>
          <p14:tracePt t="22809" x="376238" y="3986213"/>
          <p14:tracePt t="22824" x="361950" y="4033838"/>
          <p14:tracePt t="22843" x="352425" y="4052888"/>
          <p14:tracePt t="23135" x="352425" y="4114800"/>
          <p14:tracePt t="23141" x="361950" y="4171950"/>
          <p14:tracePt t="23148" x="366713" y="4233863"/>
          <p14:tracePt t="23157" x="366713" y="4271963"/>
          <p14:tracePt t="23173" x="366713" y="4329113"/>
          <p14:tracePt t="23190" x="371475" y="4395788"/>
          <p14:tracePt t="23206" x="381000" y="4429125"/>
          <p14:tracePt t="23224" x="390525" y="4452938"/>
          <p14:tracePt t="23241" x="390525" y="4457700"/>
          <p14:tracePt t="23257" x="395288" y="4462463"/>
          <p14:tracePt t="23274" x="404813" y="4471988"/>
          <p14:tracePt t="23289" x="428625" y="4486275"/>
          <p14:tracePt t="23306" x="466725" y="4505325"/>
          <p14:tracePt t="23323" x="547688" y="4533900"/>
          <p14:tracePt t="23339" x="585788" y="4557713"/>
          <p14:tracePt t="23356" x="642938" y="4586288"/>
          <p14:tracePt t="23372" x="661988" y="4600575"/>
          <p14:tracePt t="23390" x="704850" y="4619625"/>
          <p14:tracePt t="23406" x="733425" y="4633913"/>
          <p14:tracePt t="23423" x="804863" y="4672013"/>
          <p14:tracePt t="23439" x="842963" y="4681538"/>
          <p14:tracePt t="23455" x="871538" y="4691063"/>
          <p14:tracePt t="23473" x="914400" y="4700588"/>
          <p14:tracePt t="23491" x="942975" y="4705350"/>
          <p14:tracePt t="23507" x="995363" y="4705350"/>
          <p14:tracePt t="23523" x="1033463" y="4705350"/>
          <p14:tracePt t="23539" x="1066800" y="4700588"/>
          <p14:tracePt t="23556" x="1123950" y="4691063"/>
          <p14:tracePt t="23572" x="1162050" y="4686300"/>
          <p14:tracePt t="23590" x="1228725" y="4662488"/>
          <p14:tracePt t="23606" x="1290638" y="4657725"/>
          <p14:tracePt t="23624" x="1371600" y="4638675"/>
          <p14:tracePt t="23640" x="1423988" y="4633913"/>
          <p14:tracePt t="23656" x="1466850" y="4629150"/>
          <p14:tracePt t="23673" x="1514475" y="4629150"/>
          <p14:tracePt t="23689" x="1538288" y="4629150"/>
          <p14:tracePt t="23707" x="1571625" y="4629150"/>
          <p14:tracePt t="23722" x="1590675" y="4629150"/>
          <p14:tracePt t="23742" x="1619250" y="4629150"/>
          <p14:tracePt t="23756" x="1624013" y="4629150"/>
          <p14:tracePt t="23773" x="1638300" y="4629150"/>
          <p14:tracePt t="23791" x="1657350" y="4629150"/>
          <p14:tracePt t="23806" x="1662113" y="4629150"/>
          <p14:tracePt t="23823" x="1676400" y="4629150"/>
          <p14:tracePt t="23825" x="1681163" y="4629150"/>
          <p14:tracePt t="23840" x="1690688" y="4629150"/>
          <p14:tracePt t="23856" x="1695450" y="4624388"/>
          <p14:tracePt t="23873" x="1700213" y="4610100"/>
          <p14:tracePt t="23889" x="1700213" y="4605338"/>
          <p14:tracePt t="24193" x="1738313" y="4605338"/>
          <p14:tracePt t="24200" x="1776413" y="4595813"/>
          <p14:tracePt t="24207" x="1819275" y="4591050"/>
          <p14:tracePt t="24224" x="1881188" y="4586288"/>
          <p14:tracePt t="24243" x="1938338" y="4567238"/>
          <p14:tracePt t="24257" x="1966913" y="4557713"/>
          <p14:tracePt t="24275" x="1995488" y="4552950"/>
          <p14:tracePt t="24291" x="2000250" y="4548188"/>
          <p14:tracePt t="24308" x="2009775" y="4543425"/>
          <p14:tracePt t="24324" x="2019300" y="4538663"/>
          <p14:tracePt t="24339" x="2024063" y="4533900"/>
          <p14:tracePt t="24356" x="2033588" y="4533900"/>
          <p14:tracePt t="24371" x="2043113" y="4529138"/>
          <p14:tracePt t="24388" x="2047875" y="4524375"/>
          <p14:tracePt t="24406" x="2062163" y="4514850"/>
          <p14:tracePt t="24422" x="2090738" y="4510088"/>
          <p14:tracePt t="24439" x="2124075" y="4505325"/>
          <p14:tracePt t="24456" x="2171700" y="4500563"/>
          <p14:tracePt t="24472" x="2200275" y="4491038"/>
          <p14:tracePt t="24489" x="2243138" y="4486275"/>
          <p14:tracePt t="24505" x="2271713" y="4481513"/>
          <p14:tracePt t="24523" x="2305050" y="4471988"/>
          <p14:tracePt t="24539" x="2333625" y="4467225"/>
          <p14:tracePt t="24556" x="2338388" y="4462463"/>
          <p14:tracePt t="24572" x="2357438" y="4462463"/>
          <p14:tracePt t="24589" x="2371725" y="4457700"/>
          <p14:tracePt t="24606" x="2390775" y="4452938"/>
          <p14:tracePt t="24622" x="2409825" y="4448175"/>
          <p14:tracePt t="24639" x="2428875" y="4443413"/>
          <p14:tracePt t="24655" x="2462213" y="4438650"/>
          <p14:tracePt t="24672" x="2486025" y="4433888"/>
          <p14:tracePt t="24690" x="2528888" y="4424363"/>
          <p14:tracePt t="24706" x="2552700" y="4424363"/>
          <p14:tracePt t="24722" x="2576513" y="4424363"/>
          <p14:tracePt t="24724" x="2595563" y="4424363"/>
          <p14:tracePt t="24738" x="2633663" y="4424363"/>
          <p14:tracePt t="24756" x="2671763" y="4429125"/>
          <p14:tracePt t="24772" x="2724150" y="4438650"/>
          <p14:tracePt t="24790" x="2752725" y="4438650"/>
          <p14:tracePt t="24806" x="2767013" y="4443413"/>
          <p14:tracePt t="24822" x="2776538" y="4443413"/>
          <p14:tracePt t="25285" x="2781300" y="4448175"/>
          <p14:tracePt t="25298" x="2795588" y="4452938"/>
          <p14:tracePt t="25321" x="2805113" y="4457700"/>
          <p14:tracePt t="25339" x="2814638" y="4457700"/>
          <p14:tracePt t="25355" x="2824163" y="4457700"/>
          <p14:tracePt t="25373" x="2828925" y="4457700"/>
          <p14:tracePt t="25388" x="2838450" y="4457700"/>
          <p14:tracePt t="25405" x="2847975" y="4457700"/>
          <p14:tracePt t="25422" x="2867025" y="4457700"/>
          <p14:tracePt t="25438" x="2900363" y="4462463"/>
          <p14:tracePt t="25454" x="2924175" y="4467225"/>
          <p14:tracePt t="25471" x="2962275" y="4476750"/>
          <p14:tracePt t="25487" x="2976563" y="4476750"/>
          <p14:tracePt t="25505" x="2995613" y="4476750"/>
          <p14:tracePt t="25522" x="3005138" y="4476750"/>
          <p14:tracePt t="25539" x="3019425" y="4476750"/>
          <p14:tracePt t="25555" x="3028950" y="4481513"/>
          <p14:tracePt t="25572" x="3033713" y="4481513"/>
          <p14:tracePt t="25574" x="3038475" y="4481513"/>
          <p14:tracePt t="25588" x="3048000" y="4481513"/>
          <p14:tracePt t="25609" x="3052763" y="4481513"/>
          <p14:tracePt t="25622" x="3057525" y="4481513"/>
          <p14:tracePt t="25698" x="3062288" y="4481513"/>
          <p14:tracePt t="25705" x="3067050" y="4481513"/>
          <p14:tracePt t="25711" x="3071813" y="4481513"/>
          <p14:tracePt t="25720" x="3076575" y="4481513"/>
          <p14:tracePt t="25738" x="3100388" y="4481513"/>
          <p14:tracePt t="25754" x="3128963" y="4481513"/>
          <p14:tracePt t="25771" x="3138488" y="4481513"/>
          <p14:tracePt t="25789" x="3157538" y="4481513"/>
          <p14:tracePt t="25804" x="3171825" y="4481513"/>
          <p14:tracePt t="25821" x="3176588" y="4481513"/>
          <p14:tracePt t="25838" x="3200400" y="4486275"/>
          <p14:tracePt t="25857" x="3219450" y="4486275"/>
          <p14:tracePt t="25871" x="3233738" y="4486275"/>
          <p14:tracePt t="25887" x="3252788" y="4486275"/>
          <p14:tracePt t="25905" x="3267075" y="4486275"/>
          <p14:tracePt t="25921" x="3271838" y="4486275"/>
          <p14:tracePt t="25937" x="3281363" y="4486275"/>
          <p14:tracePt t="25954" x="3281363" y="4491038"/>
          <p14:tracePt t="25972" x="3262313" y="4505325"/>
          <p14:tracePt t="25988" x="3176588" y="4524375"/>
          <p14:tracePt t="26005" x="3086100" y="4543425"/>
          <p14:tracePt t="26021" x="3005138" y="4567238"/>
          <p14:tracePt t="26038" x="2886075" y="4576763"/>
          <p14:tracePt t="26054" x="2819400" y="4586288"/>
          <p14:tracePt t="26072" x="2743200" y="4586288"/>
          <p14:tracePt t="26088" x="2719388" y="4586288"/>
          <p14:tracePt t="26104" x="2700338" y="4586288"/>
          <p14:tracePt t="26121" x="2690813" y="4586288"/>
          <p14:tracePt t="26138" x="2676525" y="4586288"/>
          <p14:tracePt t="26155" x="2638425" y="4586288"/>
          <p14:tracePt t="26170" x="2605088" y="4586288"/>
          <p14:tracePt t="26187" x="2576513" y="4586288"/>
          <p14:tracePt t="26189" x="2562225" y="4586288"/>
          <p14:tracePt t="26204" x="2547938" y="4581525"/>
          <p14:tracePt t="26221" x="2538413" y="4581525"/>
          <p14:tracePt t="26237" x="2528888" y="4581525"/>
          <p14:tracePt t="26254" x="2524125" y="4581525"/>
          <p14:tracePt t="26270" x="2514600" y="4576763"/>
          <p14:tracePt t="26287" x="2505075" y="4572000"/>
          <p14:tracePt t="26304" x="2495550" y="4567238"/>
          <p14:tracePt t="26321" x="2476500" y="4562475"/>
          <p14:tracePt t="26338" x="2466975" y="4562475"/>
          <p14:tracePt t="26354" x="2457450" y="4562475"/>
          <p14:tracePt t="26371" x="2452688" y="4557713"/>
          <p14:tracePt t="26387" x="2447925" y="4557713"/>
          <p14:tracePt t="26404" x="2443163" y="4552950"/>
          <p14:tracePt t="26438" x="2443163" y="4543425"/>
          <p14:tracePt t="26454" x="2447925" y="4538663"/>
          <p14:tracePt t="26471" x="2457450" y="4538663"/>
          <p14:tracePt t="26472" x="2462213" y="4538663"/>
          <p14:tracePt t="26486" x="2471738" y="4533900"/>
          <p14:tracePt t="26503" x="2476500" y="4529138"/>
          <p14:tracePt t="26521" x="2486025" y="4524375"/>
          <p14:tracePt t="26538" x="2490788" y="4524375"/>
          <p14:tracePt t="26554" x="2495550" y="4524375"/>
          <p14:tracePt t="26570" x="2500313" y="4524375"/>
          <p14:tracePt t="26604" x="2495550" y="4524375"/>
          <p14:tracePt t="26610" x="2481263" y="4533900"/>
          <p14:tracePt t="26620" x="2462213" y="4543425"/>
          <p14:tracePt t="26637" x="2419350" y="4567238"/>
          <p14:tracePt t="26653" x="2366963" y="4586288"/>
          <p14:tracePt t="26670" x="2347913" y="4595813"/>
          <p14:tracePt t="26687" x="2343150" y="4595813"/>
          <p14:tracePt t="26703" x="2333625" y="4595813"/>
          <p14:tracePt t="26720" x="2324100" y="4595813"/>
          <p14:tracePt t="26738" x="2319338" y="4595813"/>
          <p14:tracePt t="26754" x="2314575" y="4595813"/>
          <p14:tracePt t="26776" x="2309813" y="4595813"/>
          <p14:tracePt t="26821" x="2314575" y="4591050"/>
          <p14:tracePt t="26825" x="2328863" y="4586288"/>
          <p14:tracePt t="26839" x="2381250" y="4581525"/>
          <p14:tracePt t="26853" x="2462213" y="4557713"/>
          <p14:tracePt t="26870" x="2538413" y="4552950"/>
          <p14:tracePt t="26888" x="2600325" y="4548188"/>
          <p14:tracePt t="26903" x="2619375" y="4548188"/>
          <p14:tracePt t="26919" x="2628900" y="4548188"/>
          <p14:tracePt t="26937" x="2638425" y="4548188"/>
          <p14:tracePt t="26953" x="2647950" y="4548188"/>
          <p14:tracePt t="26970" x="2652713" y="4548188"/>
          <p14:tracePt t="26986" x="2657475" y="4548188"/>
          <p14:tracePt t="27003" x="2667000" y="4548188"/>
          <p14:tracePt t="27020" x="2686050" y="4552950"/>
          <p14:tracePt t="27037" x="2690813" y="4552950"/>
          <p14:tracePt t="27054" x="2709863" y="4552950"/>
          <p14:tracePt t="27070" x="2724150" y="4552950"/>
          <p14:tracePt t="27088" x="2728913" y="4552950"/>
          <p14:tracePt t="27103" x="2738438" y="4552950"/>
          <p14:tracePt t="27123" x="2743200" y="4552950"/>
          <p14:tracePt t="27136" x="2747963" y="4552950"/>
          <p14:tracePt t="27184" x="2752725" y="4552950"/>
          <p14:tracePt t="27212" x="2757488" y="4552950"/>
          <p14:tracePt t="28188" x="2762250" y="4552950"/>
          <p14:tracePt t="28194" x="2771775" y="4552950"/>
          <p14:tracePt t="28202" x="2776538" y="4557713"/>
          <p14:tracePt t="28219" x="2795588" y="4562475"/>
          <p14:tracePt t="28235" x="2833688" y="4567238"/>
          <p14:tracePt t="28252" x="2876550" y="4567238"/>
          <p14:tracePt t="28269" x="2962275" y="4552950"/>
          <p14:tracePt t="28286" x="3019425" y="4519613"/>
          <p14:tracePt t="28303" x="3081338" y="4457700"/>
          <p14:tracePt t="28319" x="3157538" y="4314825"/>
          <p14:tracePt t="28335" x="3190875" y="4214813"/>
          <p14:tracePt t="28352" x="3243263" y="4005263"/>
          <p14:tracePt t="28368" x="3267075" y="3814763"/>
          <p14:tracePt t="28386" x="3305175" y="3643313"/>
          <p14:tracePt t="28402" x="3338513" y="3376613"/>
          <p14:tracePt t="28419" x="3343275" y="3228975"/>
          <p14:tracePt t="28436" x="3343275" y="3028950"/>
          <p14:tracePt t="28452" x="3309938" y="2905125"/>
          <p14:tracePt t="28470" x="3276600" y="2752725"/>
          <p14:tracePt t="28486" x="3238500" y="2662238"/>
          <p14:tracePt t="28502" x="3205163" y="2566988"/>
          <p14:tracePt t="28518" x="3143250" y="2433638"/>
          <p14:tracePt t="28535" x="3100388" y="2376488"/>
          <p14:tracePt t="28552" x="3076575" y="2328863"/>
          <p14:tracePt t="28568" x="3057525" y="2281238"/>
          <p14:tracePt t="28584" x="3048000" y="2252663"/>
          <p14:tracePt t="28603" x="3038475" y="2238375"/>
          <p14:tracePt t="28618" x="3038475" y="2228850"/>
          <p14:tracePt t="28635" x="3038475" y="2224088"/>
          <p14:tracePt t="28652" x="3038475" y="2219325"/>
          <p14:tracePt t="28669" x="3038475" y="2214563"/>
          <p14:tracePt t="28706" x="3038475" y="2209800"/>
          <p14:tracePt t="28726" x="3038475" y="2205038"/>
          <p14:tracePt t="28733" x="3038475" y="2200275"/>
          <p14:tracePt t="28747" x="3038475" y="2195513"/>
          <p14:tracePt t="28753" x="3038475" y="2185988"/>
          <p14:tracePt t="28768" x="3038475" y="2171700"/>
          <p14:tracePt t="28786" x="3048000" y="2138363"/>
          <p14:tracePt t="28802" x="3052763" y="2090738"/>
          <p14:tracePt t="28819" x="3062288" y="2043113"/>
          <p14:tracePt t="28823" x="3062288" y="2014538"/>
          <p14:tracePt t="28835" x="3062288" y="1981200"/>
          <p14:tracePt t="28852" x="3062288" y="1924050"/>
          <p14:tracePt t="28868" x="3062288" y="1905000"/>
          <p14:tracePt t="28885" x="3062288" y="1900238"/>
          <p14:tracePt t="28902" x="3062288" y="1895475"/>
          <p14:tracePt t="28918" x="3062288" y="1890713"/>
          <p14:tracePt t="28935" x="3062288" y="1885950"/>
          <p14:tracePt t="28962" x="3062288" y="1881188"/>
          <p14:tracePt t="29335" x="3062288" y="1862138"/>
          <p14:tracePt t="29341" x="3057525" y="1843088"/>
          <p14:tracePt t="29351" x="3057525" y="1819275"/>
          <p14:tracePt t="29369" x="3057525" y="1757363"/>
          <p14:tracePt t="29384" x="3057525" y="1728788"/>
          <p14:tracePt t="29402" x="3057525" y="1714500"/>
          <p14:tracePt t="29403" x="3057525" y="1709738"/>
          <p14:tracePt t="29418" x="3057525" y="1704975"/>
          <p14:tracePt t="29435" x="3057525" y="1695450"/>
          <p14:tracePt t="29452" x="3057525" y="1685925"/>
          <p14:tracePt t="29468" x="3057525" y="1671638"/>
          <p14:tracePt t="29485" x="3057525" y="1647825"/>
          <p14:tracePt t="29487" x="3057525" y="1633538"/>
          <p14:tracePt t="29502" x="3057525" y="1619250"/>
          <p14:tracePt t="29518" x="3057525" y="1604963"/>
          <p14:tracePt t="29535" x="3057525" y="1595438"/>
          <p14:tracePt t="29553" x="3057525" y="1590675"/>
          <p14:tracePt t="29567" x="3057525" y="1585913"/>
          <p14:tracePt t="29584" x="3057525" y="1576388"/>
          <p14:tracePt t="29601" x="3057525" y="1571625"/>
          <p14:tracePt t="29618" x="3057525" y="1557338"/>
          <p14:tracePt t="29635" x="3057525" y="1547813"/>
          <p14:tracePt t="29652" x="3057525" y="1543050"/>
          <p14:tracePt t="29667" x="3057525" y="1538288"/>
          <p14:tracePt t="29685" x="3057525" y="1533525"/>
          <p14:tracePt t="29701" x="3057525" y="1528763"/>
          <p14:tracePt t="29806" x="3057525" y="1524000"/>
          <p14:tracePt t="29846" x="3057525" y="1519238"/>
          <p14:tracePt t="29874" x="3052763" y="1519238"/>
          <p14:tracePt t="29881" x="3052763" y="1514475"/>
          <p14:tracePt t="29888" x="3048000" y="1514475"/>
          <p14:tracePt t="29902" x="3043238" y="1514475"/>
          <p14:tracePt t="29918" x="3038475" y="1514475"/>
          <p14:tracePt t="29936" x="3033713" y="1514475"/>
          <p14:tracePt t="29951" x="3028950" y="1514475"/>
          <p14:tracePt t="29967" x="3014663" y="1524000"/>
          <p14:tracePt t="29985" x="2971800" y="1557338"/>
          <p14:tracePt t="30001" x="2938463" y="1581150"/>
          <p14:tracePt t="30017" x="2914650" y="1595438"/>
          <p14:tracePt t="30035" x="2900363" y="1600200"/>
          <p14:tracePt t="30051" x="2890838" y="1600200"/>
          <p14:tracePt t="30068" x="2881313" y="1600200"/>
          <p14:tracePt t="30084" x="2876550" y="1600200"/>
          <p14:tracePt t="30137" x="2876550" y="1595438"/>
          <p14:tracePt t="30144" x="2881313" y="1585913"/>
          <p14:tracePt t="30151" x="2890838" y="1576388"/>
          <p14:tracePt t="30167" x="2905125" y="1557338"/>
          <p14:tracePt t="30186" x="2938463" y="1528763"/>
          <p14:tracePt t="30201" x="2947988" y="1524000"/>
          <p14:tracePt t="30219" x="2957513" y="1509713"/>
          <p14:tracePt t="30235" x="2962275" y="1504950"/>
          <p14:tracePt t="30252" x="2967038" y="1500188"/>
          <p14:tracePt t="30268" x="2967038" y="1495425"/>
          <p14:tracePt t="30303" x="2971800" y="1495425"/>
          <p14:tracePt t="30435" x="2971800" y="1500188"/>
          <p14:tracePt t="30441" x="2971800" y="1504950"/>
          <p14:tracePt t="30455" x="2971800" y="1514475"/>
          <p14:tracePt t="30467" x="2971800" y="1524000"/>
          <p14:tracePt t="30485" x="2971800" y="1552575"/>
          <p14:tracePt t="30501" x="2971800" y="1571625"/>
          <p14:tracePt t="30517" x="2971800" y="1585913"/>
          <p14:tracePt t="30534" x="2971800" y="1595438"/>
          <p14:tracePt t="30551" x="2971800" y="1604963"/>
          <p14:tracePt t="30567" x="2971800" y="1609725"/>
          <p14:tracePt t="30594" x="2971800" y="1614488"/>
          <p14:tracePt t="30607" x="2971800" y="1619250"/>
          <p14:tracePt t="30732" x="2971800" y="1624013"/>
          <p14:tracePt t="30752" x="2971800" y="1628775"/>
          <p14:tracePt t="30773" x="2971800" y="1633538"/>
          <p14:tracePt t="30801" x="2971800" y="1638300"/>
          <p14:tracePt t="30821" x="2976563" y="1638300"/>
          <p14:tracePt t="30933" x="2976563" y="1643063"/>
          <p14:tracePt t="30947" x="2976563" y="1647825"/>
          <p14:tracePt t="30961" x="2976563" y="1652588"/>
          <p14:tracePt t="30981" x="2976563" y="1657350"/>
          <p14:tracePt t="30987" x="2971800" y="1662113"/>
          <p14:tracePt t="31002" x="2962275" y="1666875"/>
          <p14:tracePt t="31018" x="2962275" y="1671638"/>
          <p14:tracePt t="31033" x="2952750" y="1676400"/>
          <p14:tracePt t="31052" x="2943225" y="1681163"/>
          <p14:tracePt t="31067" x="2938463" y="1681163"/>
          <p14:tracePt t="31113" x="2933700" y="1685925"/>
          <p14:tracePt t="31126" x="2928938" y="1685925"/>
          <p14:tracePt t="31355" x="2933700" y="1685925"/>
          <p14:tracePt t="31361" x="2938463" y="1685925"/>
          <p14:tracePt t="31367" x="2943225" y="1681163"/>
          <p14:tracePt t="31383" x="2957513" y="1676400"/>
          <p14:tracePt t="31402" x="2976563" y="1671638"/>
          <p14:tracePt t="31415" x="2986088" y="1671638"/>
          <p14:tracePt t="31433" x="2995613" y="1671638"/>
          <p14:tracePt t="31450" x="3005138" y="1671638"/>
          <p14:tracePt t="31466" x="3009900" y="1671638"/>
          <p14:tracePt t="31485" x="3014663" y="1671638"/>
          <p14:tracePt t="31505" x="3019425" y="1671638"/>
          <p14:tracePt t="31526" x="3024188" y="1671638"/>
          <p14:tracePt t="31533" x="3028950" y="1671638"/>
          <p14:tracePt t="31549" x="3033713" y="1671638"/>
          <p14:tracePt t="31565" x="3038475" y="1671638"/>
          <p14:tracePt t="31583" x="3043238" y="1666875"/>
          <p14:tracePt t="31600" x="3048000" y="1666875"/>
          <p14:tracePt t="31616" x="3057525" y="1666875"/>
          <p14:tracePt t="31649" x="3062288" y="1666875"/>
          <p14:tracePt t="31666" x="3067050" y="1666875"/>
          <p14:tracePt t="31682" x="3071813" y="1662113"/>
          <p14:tracePt t="31726" x="3076575" y="1662113"/>
          <p14:tracePt t="31740" x="3081338" y="1662113"/>
          <p14:tracePt t="31761" x="3086100" y="1662113"/>
          <p14:tracePt t="31777" x="3090863" y="1662113"/>
          <p14:tracePt t="33531" x="3105150" y="1657350"/>
          <p14:tracePt t="33539" x="3133725" y="1647825"/>
          <p14:tracePt t="33548" x="3157538" y="1633538"/>
          <p14:tracePt t="33564" x="3214688" y="1609725"/>
          <p14:tracePt t="33582" x="3276600" y="1581150"/>
          <p14:tracePt t="33598" x="3300413" y="1566863"/>
          <p14:tracePt t="33616" x="3319463" y="1547813"/>
          <p14:tracePt t="33631" x="3328988" y="1538288"/>
          <p14:tracePt t="33649" x="3338513" y="1528763"/>
          <p14:tracePt t="33665" x="3343275" y="1519238"/>
          <p14:tracePt t="33681" x="3343275" y="1509713"/>
          <p14:tracePt t="33698" x="3348038" y="1490663"/>
          <p14:tracePt t="33713" x="3352800" y="1481138"/>
          <p14:tracePt t="33732" x="3352800" y="1466850"/>
          <p14:tracePt t="33747" x="3352800" y="1462088"/>
          <p14:tracePt t="33764" x="3352800" y="1457325"/>
          <p14:tracePt t="33766" x="3352800" y="1452563"/>
          <p14:tracePt t="33788" x="3352800" y="1447800"/>
          <p14:tracePt t="33801" x="3352800" y="1443038"/>
          <p14:tracePt t="37520" x="3238500" y="1476375"/>
          <p14:tracePt t="37530" x="3081338" y="1519238"/>
          <p14:tracePt t="37534" x="2967038" y="1543050"/>
          <p14:tracePt t="37545" x="2852738" y="1571625"/>
          <p14:tracePt t="37562" x="2605088" y="1624013"/>
          <p14:tracePt t="37578" x="2447925" y="1647825"/>
          <p14:tracePt t="37594" x="2276475" y="1681163"/>
          <p14:tracePt t="37612" x="1981200" y="1762125"/>
          <p14:tracePt t="37628" x="1804988" y="1819275"/>
          <p14:tracePt t="37645" x="1604963" y="1909763"/>
          <p14:tracePt t="37661" x="1500188" y="1952625"/>
          <p14:tracePt t="37678" x="1400175" y="1995488"/>
          <p14:tracePt t="37679" x="1347788" y="2028825"/>
          <p14:tracePt t="37694" x="1228725" y="2081213"/>
          <p14:tracePt t="37710" x="1090613" y="2133600"/>
          <p14:tracePt t="37727" x="862013" y="2205038"/>
          <p14:tracePt t="37744" x="738188" y="2233613"/>
          <p14:tracePt t="37762" x="585788" y="2262188"/>
          <p14:tracePt t="37778" x="509588" y="2271713"/>
          <p14:tracePt t="37795" x="423863" y="2271713"/>
          <p14:tracePt t="37812" x="276225" y="2262188"/>
          <p14:tracePt t="37828" x="200025" y="2262188"/>
          <p14:tracePt t="37846" x="133350" y="2262188"/>
          <p14:tracePt t="37862" x="104775" y="2257425"/>
          <p14:tracePt t="37878" x="85725" y="2257425"/>
          <p14:tracePt t="37895" x="66675" y="2247900"/>
          <p14:tracePt t="37911" x="61913" y="2243138"/>
          <p14:tracePt t="37929" x="57150" y="2238375"/>
          <p14:tracePt t="37944" x="57150" y="2233613"/>
          <p14:tracePt t="37961" x="57150" y="2228850"/>
          <p14:tracePt t="38006" x="57150" y="2224088"/>
          <p14:tracePt t="38034" x="57150" y="2219325"/>
          <p14:tracePt t="38302" x="57150" y="2224088"/>
          <p14:tracePt t="38308" x="66675" y="2238375"/>
          <p14:tracePt t="38323" x="66675" y="2243138"/>
          <p14:tracePt t="38329" x="66675" y="2247900"/>
          <p14:tracePt t="38344" x="71438" y="2257425"/>
          <p14:tracePt t="38361" x="71438" y="2266950"/>
          <p14:tracePt t="38378" x="76200" y="2309813"/>
          <p14:tracePt t="38394" x="76200" y="2352675"/>
          <p14:tracePt t="38411" x="76200" y="2381250"/>
          <p14:tracePt t="38426" x="76200" y="2395538"/>
          <p14:tracePt t="38444" x="76200" y="2405063"/>
          <p14:tracePt t="38460" x="76200" y="2409825"/>
          <p14:tracePt t="38477" x="71438" y="2419350"/>
          <p14:tracePt t="38494" x="71438" y="2438400"/>
          <p14:tracePt t="38511" x="71438" y="2471738"/>
          <p14:tracePt t="38528" x="66675" y="2495550"/>
          <p14:tracePt t="38530" x="66675" y="2505075"/>
          <p14:tracePt t="38543" x="66675" y="2528888"/>
          <p14:tracePt t="38560" x="66675" y="2552700"/>
          <p14:tracePt t="38578" x="66675" y="2581275"/>
          <p14:tracePt t="38593" x="66675" y="2605088"/>
          <p14:tracePt t="38610" x="66675" y="2638425"/>
          <p14:tracePt t="38627" x="80963" y="2671763"/>
          <p14:tracePt t="38644" x="95250" y="2705100"/>
          <p14:tracePt t="38662" x="109538" y="2738438"/>
          <p14:tracePt t="38677" x="133350" y="2757488"/>
          <p14:tracePt t="38694" x="142875" y="2776538"/>
          <p14:tracePt t="38696" x="152400" y="2786063"/>
          <p14:tracePt t="38713" x="157163" y="2800350"/>
          <p14:tracePt t="38727" x="161925" y="2805113"/>
          <p14:tracePt t="38744" x="171450" y="2819400"/>
          <p14:tracePt t="38760" x="176213" y="2824163"/>
          <p14:tracePt t="38777" x="180975" y="2828925"/>
          <p14:tracePt t="38795" x="185738" y="2838450"/>
          <p14:tracePt t="38811" x="195263" y="2843213"/>
          <p14:tracePt t="38827" x="228600" y="2862263"/>
          <p14:tracePt t="38844" x="276225" y="2886075"/>
          <p14:tracePt t="38861" x="338138" y="2905125"/>
          <p14:tracePt t="38877" x="423863" y="2919413"/>
          <p14:tracePt t="38893" x="476250" y="2924175"/>
          <p14:tracePt t="38911" x="533400" y="2924175"/>
          <p14:tracePt t="38927" x="557213" y="2919413"/>
          <p14:tracePt t="38944" x="571500" y="2909888"/>
          <p14:tracePt t="38961" x="585788" y="2905125"/>
          <p14:tracePt t="38976" x="590550" y="2895600"/>
          <p14:tracePt t="38994" x="595313" y="2886075"/>
          <p14:tracePt t="39010" x="604838" y="2862263"/>
          <p14:tracePt t="39027" x="628650" y="2824163"/>
          <p14:tracePt t="39043" x="638175" y="2800350"/>
          <p14:tracePt t="39060" x="642938" y="2781300"/>
          <p14:tracePt t="39077" x="647700" y="2762250"/>
          <p14:tracePt t="39093" x="647700" y="2747963"/>
          <p14:tracePt t="39110" x="652463" y="2728913"/>
          <p14:tracePt t="39129" x="652463" y="2719388"/>
          <p14:tracePt t="39131" x="652463" y="2714625"/>
          <p14:tracePt t="39145" x="652463" y="2709863"/>
          <p14:tracePt t="39160" x="652463" y="2705100"/>
          <p14:tracePt t="39177" x="652463" y="2700338"/>
          <p14:tracePt t="39193" x="652463" y="2695575"/>
          <p14:tracePt t="39211" x="652463" y="2690813"/>
          <p14:tracePt t="39243" x="652463" y="2686050"/>
          <p14:tracePt t="39249" x="647700" y="2686050"/>
          <p14:tracePt t="39262" x="642938" y="2686050"/>
          <p14:tracePt t="39278" x="633413" y="2676525"/>
          <p14:tracePt t="39294" x="628650" y="2671763"/>
          <p14:tracePt t="39313" x="614363" y="2671763"/>
          <p14:tracePt t="39327" x="604838" y="2671763"/>
          <p14:tracePt t="39344" x="600075" y="2671763"/>
          <p14:tracePt t="39360" x="590550" y="2671763"/>
          <p14:tracePt t="39377" x="581025" y="2671763"/>
          <p14:tracePt t="39394" x="571500" y="2671763"/>
          <p14:tracePt t="39411" x="566738" y="2671763"/>
          <p14:tracePt t="39428" x="557213" y="2671763"/>
          <p14:tracePt t="39443" x="542925" y="2671763"/>
          <p14:tracePt t="39460" x="538163" y="2671763"/>
          <p14:tracePt t="39477" x="519113" y="2671763"/>
          <p14:tracePt t="39493" x="509588" y="2676525"/>
          <p14:tracePt t="39511" x="504825" y="2681288"/>
          <p14:tracePt t="39527" x="495300" y="2681288"/>
          <p14:tracePt t="39545" x="490538" y="2686050"/>
          <p14:tracePt t="39546" x="485775" y="2686050"/>
          <p14:tracePt t="39559" x="481013" y="2695575"/>
          <p14:tracePt t="39576" x="461963" y="2738438"/>
          <p14:tracePt t="39594" x="438150" y="2800350"/>
          <p14:tracePt t="39610" x="433388" y="2838450"/>
          <p14:tracePt t="39627" x="423863" y="2867025"/>
          <p14:tracePt t="39643" x="409575" y="2909888"/>
          <p14:tracePt t="39662" x="404813" y="2928938"/>
          <p14:tracePt t="39663" x="400050" y="2938463"/>
          <p14:tracePt t="39676" x="395288" y="2952750"/>
          <p14:tracePt t="39693" x="390525" y="2981325"/>
          <p14:tracePt t="39710" x="390525" y="3005138"/>
          <p14:tracePt t="39727" x="390525" y="3038475"/>
          <p14:tracePt t="39745" x="400050" y="3071813"/>
          <p14:tracePt t="39761" x="419100" y="3100388"/>
          <p14:tracePt t="39776" x="433388" y="3128963"/>
          <p14:tracePt t="39794" x="442913" y="3138488"/>
          <p14:tracePt t="39810" x="452438" y="3143250"/>
          <p14:tracePt t="39826" x="457200" y="3152775"/>
          <p14:tracePt t="39844" x="466725" y="3157538"/>
          <p14:tracePt t="39861" x="476250" y="3157538"/>
          <p14:tracePt t="39876" x="485775" y="3157538"/>
          <p14:tracePt t="39894" x="533400" y="3128963"/>
          <p14:tracePt t="39909" x="566738" y="3100388"/>
          <p14:tracePt t="39926" x="609600" y="3052763"/>
          <p14:tracePt t="39943" x="638175" y="3033713"/>
          <p14:tracePt t="39961" x="647700" y="3014663"/>
          <p14:tracePt t="39979" x="652463" y="3005138"/>
          <p14:tracePt t="39993" x="657225" y="3000375"/>
          <p14:tracePt t="40009" x="661988" y="3000375"/>
          <p14:tracePt t="40529" x="661988" y="2995613"/>
          <p14:tracePt t="40545" x="657225" y="2995613"/>
          <p14:tracePt t="40553" x="652463" y="2990850"/>
          <p14:tracePt t="40563" x="642938" y="2981325"/>
          <p14:tracePt t="40577" x="638175" y="2976563"/>
          <p14:tracePt t="40595" x="633413" y="2971800"/>
          <p14:tracePt t="40610" x="619125" y="2947988"/>
          <p14:tracePt t="40626" x="604838" y="2928938"/>
          <p14:tracePt t="40642" x="590550" y="2909888"/>
          <p14:tracePt t="40659" x="571500" y="2881313"/>
          <p14:tracePt t="40676" x="561975" y="2876550"/>
          <p14:tracePt t="40692" x="557213" y="2867025"/>
          <p14:tracePt t="40709" x="547688" y="2857500"/>
          <p14:tracePt t="40728" x="542925" y="2857500"/>
          <p14:tracePt t="40742" x="542925" y="2852738"/>
          <p14:tracePt t="40759" x="542925" y="2847975"/>
          <p14:tracePt t="47759" x="538163" y="2847975"/>
          <p14:tracePt t="47766" x="533400" y="2847975"/>
          <p14:tracePt t="47772" x="528638" y="2847975"/>
          <p14:tracePt t="47785" x="519113" y="2847975"/>
          <p14:tracePt t="47803" x="481013" y="2847975"/>
          <p14:tracePt t="47820" x="457200" y="2847975"/>
          <p14:tracePt t="47835" x="423863" y="2847975"/>
          <p14:tracePt t="47853" x="409575" y="2847975"/>
          <p14:tracePt t="47871" x="395288" y="2847975"/>
          <p14:tracePt t="47886" x="390525" y="2847975"/>
          <p14:tracePt t="47902" x="385763" y="2847975"/>
          <p14:tracePt t="47919" x="381000" y="2847975"/>
          <p14:tracePt t="47935" x="376238" y="2847975"/>
          <p14:tracePt t="49772" x="428625" y="2847975"/>
          <p14:tracePt t="49779" x="557213" y="2847975"/>
          <p14:tracePt t="49785" x="762000" y="2867025"/>
          <p14:tracePt t="49801" x="1133475" y="2919413"/>
          <p14:tracePt t="49818" x="1433513" y="2981325"/>
          <p14:tracePt t="49834" x="1785938" y="3033713"/>
          <p14:tracePt t="49851" x="1947863" y="3038475"/>
          <p14:tracePt t="49868" x="2128838" y="3048000"/>
          <p14:tracePt t="49884" x="2190750" y="3048000"/>
          <p14:tracePt t="49903" x="2224088" y="3043238"/>
          <p14:tracePt t="49904" x="2233613" y="3038475"/>
          <p14:tracePt t="49918" x="2243138" y="3028950"/>
          <p14:tracePt t="49934" x="2252663" y="3019425"/>
          <p14:tracePt t="49952" x="2257425" y="2990850"/>
          <p14:tracePt t="49968" x="2257425" y="2986088"/>
          <p14:tracePt t="50221" x="2305050" y="2986088"/>
          <p14:tracePt t="50228" x="2362200" y="2976563"/>
          <p14:tracePt t="50235" x="2409825" y="2976563"/>
          <p14:tracePt t="50251" x="2500313" y="2962275"/>
          <p14:tracePt t="50267" x="2581275" y="2947988"/>
          <p14:tracePt t="50284" x="2705100" y="2943225"/>
          <p14:tracePt t="50301" x="2786063" y="2943225"/>
          <p14:tracePt t="50318" x="2890838" y="2943225"/>
          <p14:tracePt t="50334" x="2943225" y="2943225"/>
          <p14:tracePt t="50351" x="3000375" y="2938463"/>
          <p14:tracePt t="50352" x="3024188" y="2938463"/>
          <p14:tracePt t="50367" x="3090863" y="2938463"/>
          <p14:tracePt t="50384" x="3138488" y="2938463"/>
          <p14:tracePt t="50401" x="3205163" y="2938463"/>
          <p14:tracePt t="50417" x="3243263" y="2943225"/>
          <p14:tracePt t="50434" x="3267075" y="2943225"/>
          <p14:tracePt t="50450" x="3295650" y="2952750"/>
          <p14:tracePt t="50467" x="3305175" y="2952750"/>
          <p14:tracePt t="50485" x="3309938" y="2952750"/>
          <p14:tracePt t="50500" x="3314700" y="2952750"/>
          <p14:tracePt t="50518" x="3319463" y="2952750"/>
          <p14:tracePt t="50534" x="3324225" y="2952750"/>
          <p14:tracePt t="50549" x="3328988" y="2952750"/>
          <p14:tracePt t="50568" x="3333750" y="2952750"/>
          <p14:tracePt t="50583" x="3343275" y="2952750"/>
          <p14:tracePt t="50601" x="3352800" y="2952750"/>
          <p14:tracePt t="50617" x="3362325" y="2952750"/>
          <p14:tracePt t="50634" x="3367088" y="2952750"/>
          <p14:tracePt t="50651" x="3381375" y="2947988"/>
          <p14:tracePt t="50667" x="3395663" y="2943225"/>
          <p14:tracePt t="50683" x="3400425" y="2943225"/>
          <p14:tracePt t="50701" x="3409950" y="2933700"/>
          <p14:tracePt t="50716" x="3419475" y="2933700"/>
          <p14:tracePt t="50747" x="3424238" y="2933700"/>
          <p14:tracePt t="50809" x="3429000" y="2933700"/>
          <p14:tracePt t="56955" x="3424238" y="2928938"/>
          <p14:tracePt t="56969" x="3419475" y="2924175"/>
          <p14:tracePt t="56976" x="3414713" y="2924175"/>
          <p14:tracePt t="56989" x="3409950" y="2919413"/>
          <p14:tracePt t="57002" x="3405188" y="2914650"/>
          <p14:tracePt t="57012" x="3400425" y="2914650"/>
          <p14:tracePt t="57031" x="3400425" y="2909888"/>
          <p14:tracePt t="57046" x="3395663" y="2905125"/>
          <p14:tracePt t="57062" x="3390900" y="2900363"/>
          <p14:tracePt t="57080" x="3386138" y="2890838"/>
          <p14:tracePt t="57095" x="3381375" y="2890838"/>
          <p14:tracePt t="57111" x="3376613" y="2886075"/>
          <p14:tracePt t="57128" x="3371850" y="2881313"/>
          <p14:tracePt t="57145" x="3371850" y="2876550"/>
          <p14:tracePt t="57162" x="3362325" y="2867025"/>
          <p14:tracePt t="57179" x="3362325" y="2862263"/>
          <p14:tracePt t="57195" x="3352800" y="2852738"/>
          <p14:tracePt t="57212" x="3348038" y="2847975"/>
          <p14:tracePt t="57228" x="3343275" y="2843213"/>
          <p14:tracePt t="57245" x="3343275" y="2838450"/>
          <p14:tracePt t="57261" x="3338513" y="2833688"/>
          <p14:tracePt t="57279" x="3333750" y="2828925"/>
          <p14:tracePt t="57294" x="3324225" y="2819400"/>
          <p14:tracePt t="57311" x="3319463" y="2809875"/>
          <p14:tracePt t="57328" x="3314700" y="2805113"/>
          <p14:tracePt t="57345" x="3314700" y="2800350"/>
          <p14:tracePt t="57362" x="3309938" y="2795588"/>
          <p14:tracePt t="57378" x="3305175" y="2790825"/>
          <p14:tracePt t="57473" x="3305175" y="2795588"/>
          <p14:tracePt t="57487" x="3305175" y="2800350"/>
          <p14:tracePt t="57501" x="3305175" y="2805113"/>
          <p14:tracePt t="57508" x="3309938" y="2814638"/>
          <p14:tracePt t="57514" x="3314700" y="2819400"/>
          <p14:tracePt t="57528" x="3328988" y="2838450"/>
          <p14:tracePt t="57545" x="3348038" y="2852738"/>
          <p14:tracePt t="57561" x="3367088" y="2867025"/>
          <p14:tracePt t="57578" x="3414713" y="2890838"/>
          <p14:tracePt t="57595" x="3457575" y="2895600"/>
          <p14:tracePt t="57611" x="3514725" y="2900363"/>
          <p14:tracePt t="57628" x="3562350" y="2900363"/>
          <p14:tracePt t="57645" x="3605213" y="2890838"/>
          <p14:tracePt t="57661" x="3624263" y="2881313"/>
          <p14:tracePt t="57677" x="3643313" y="2857500"/>
          <p14:tracePt t="57694" x="3648075" y="2824163"/>
          <p14:tracePt t="57712" x="3648075" y="2790825"/>
          <p14:tracePt t="57729" x="3638550" y="2738438"/>
          <p14:tracePt t="57745" x="3629025" y="2724150"/>
          <p14:tracePt t="57762" x="3619500" y="2709863"/>
          <p14:tracePt t="57777" x="3595688" y="2690813"/>
          <p14:tracePt t="57794" x="3567113" y="2686050"/>
          <p14:tracePt t="57811" x="3505200" y="2676525"/>
          <p14:tracePt t="57831" x="3448050" y="2676525"/>
          <p14:tracePt t="57833" x="3400425" y="2667000"/>
          <p14:tracePt t="57847" x="3309938" y="2662238"/>
          <p14:tracePt t="57861" x="3252788" y="2662238"/>
          <p14:tracePt t="57878" x="3219450" y="2662238"/>
          <p14:tracePt t="57895" x="3205163" y="2667000"/>
          <p14:tracePt t="57913" x="3195638" y="2667000"/>
          <p14:tracePt t="57929" x="3190875" y="2671763"/>
          <p14:tracePt t="57945" x="3186113" y="2681288"/>
          <p14:tracePt t="57962" x="3186113" y="2705100"/>
          <p14:tracePt t="57964" x="3186113" y="2719388"/>
          <p14:tracePt t="57978" x="3186113" y="2757488"/>
          <p14:tracePt t="57996" x="3195638" y="2790825"/>
          <p14:tracePt t="58012" x="3214688" y="2838450"/>
          <p14:tracePt t="58028" x="3224213" y="2876550"/>
          <p14:tracePt t="58045" x="3233738" y="2900363"/>
          <p14:tracePt t="58061" x="3257550" y="2933700"/>
          <p14:tracePt t="58078" x="3281363" y="2957513"/>
          <p14:tracePt t="58095" x="3305175" y="2976563"/>
          <p14:tracePt t="58112" x="3324225" y="2990850"/>
          <p14:tracePt t="58128" x="3343275" y="3005138"/>
          <p14:tracePt t="58146" x="3371850" y="3019425"/>
          <p14:tracePt t="58161" x="3395663" y="3028950"/>
          <p14:tracePt t="58178" x="3424238" y="3038475"/>
          <p14:tracePt t="58195" x="3443288" y="3038475"/>
          <p14:tracePt t="58211" x="3471863" y="3043238"/>
          <p14:tracePt t="58228" x="3486150" y="3043238"/>
          <p14:tracePt t="58244" x="3495675" y="3043238"/>
          <p14:tracePt t="58261" x="3505200" y="3043238"/>
          <p14:tracePt t="58278" x="3509963" y="3043238"/>
          <p14:tracePt t="58294" x="3519488" y="3043238"/>
          <p14:tracePt t="58311" x="3529013" y="3043238"/>
          <p14:tracePt t="58338" x="3533775" y="3043238"/>
          <p14:tracePt t="58345" x="3538538" y="3038475"/>
          <p14:tracePt t="58361" x="3543300" y="3038475"/>
          <p14:tracePt t="58377" x="3552825" y="3033713"/>
          <p14:tracePt t="58394" x="3562350" y="3033713"/>
          <p14:tracePt t="58411" x="3567113" y="3033713"/>
          <p14:tracePt t="58427" x="3581400" y="3033713"/>
          <p14:tracePt t="58444" x="3586163" y="3033713"/>
          <p14:tracePt t="58475" x="3590925" y="3033713"/>
          <p14:tracePt t="58496" x="3595688" y="3033713"/>
          <p14:tracePt t="58566" x="3600450" y="3033713"/>
          <p14:tracePt t="58621" x="3600450" y="3028950"/>
          <p14:tracePt t="59431" x="3595688" y="3028950"/>
          <p14:tracePt t="59448" x="3590925" y="3028950"/>
          <p14:tracePt t="59458" x="3586163" y="3028950"/>
          <p14:tracePt t="59467" x="3581400" y="3028950"/>
          <p14:tracePt t="59480" x="3576638" y="3024188"/>
          <p14:tracePt t="59496" x="3571875" y="3024188"/>
          <p14:tracePt t="59511" x="3567113" y="3019425"/>
          <p14:tracePt t="59529" x="3557588" y="3014663"/>
          <p14:tracePt t="59544" x="3552825" y="3014663"/>
          <p14:tracePt t="59561" x="3548063" y="3005138"/>
          <p14:tracePt t="59577" x="3543300" y="3005138"/>
          <p14:tracePt t="59593" x="3538538" y="3000375"/>
          <p14:tracePt t="59595" x="3533775" y="2995613"/>
          <p14:tracePt t="59610" x="3533775" y="2986088"/>
          <p14:tracePt t="59626" x="3529013" y="2981325"/>
          <p14:tracePt t="59642" x="3514725" y="2957513"/>
          <p14:tracePt t="59659" x="3505200" y="2943225"/>
          <p14:tracePt t="59676" x="3500438" y="2933700"/>
          <p14:tracePt t="59694" x="3495675" y="2924175"/>
          <p14:tracePt t="59709" x="3495675" y="2919413"/>
          <p14:tracePt t="59727" x="3486150" y="2914650"/>
          <p14:tracePt t="59744" x="3481388" y="2909888"/>
          <p14:tracePt t="59761" x="3476625" y="2909888"/>
          <p14:tracePt t="59776" x="3471863" y="2905125"/>
          <p14:tracePt t="59792" x="3467100" y="2900363"/>
          <p14:tracePt t="59811" x="3467100" y="2895600"/>
          <p14:tracePt t="59826" x="3467100" y="2890838"/>
          <p14:tracePt t="59842" x="3467100" y="2886075"/>
          <p14:tracePt t="60044" x="3471863" y="2871788"/>
          <p14:tracePt t="60051" x="3481388" y="2862263"/>
          <p14:tracePt t="60060" x="3495675" y="2852738"/>
          <p14:tracePt t="60075" x="3509963" y="2833688"/>
          <p14:tracePt t="60092" x="3538538" y="2809875"/>
          <p14:tracePt t="60108" x="3548063" y="2805113"/>
          <p14:tracePt t="60126" x="3557588" y="2800350"/>
          <p14:tracePt t="60145" x="3562350" y="2790825"/>
          <p14:tracePt t="60170" x="3567113" y="2790825"/>
          <p14:tracePt t="60268" x="3567113" y="2795588"/>
          <p14:tracePt t="60281" x="3567113" y="2800350"/>
          <p14:tracePt t="60297" x="3562350" y="2805113"/>
          <p14:tracePt t="60317" x="3557588" y="2805113"/>
          <p14:tracePt t="60323" x="3557588" y="2809875"/>
          <p14:tracePt t="60328" x="3552825" y="2814638"/>
          <p14:tracePt t="60344" x="3548063" y="2814638"/>
          <p14:tracePt t="60360" x="3543300" y="2819400"/>
          <p14:tracePt t="60377" x="3529013" y="2833688"/>
          <p14:tracePt t="60394" x="3500438" y="2847975"/>
          <p14:tracePt t="60410" x="3476625" y="2857500"/>
          <p14:tracePt t="60426" x="3443288" y="2867025"/>
          <p14:tracePt t="60443" x="3429000" y="2871788"/>
          <p14:tracePt t="60445" x="3424238" y="2871788"/>
          <p14:tracePt t="60460" x="3414713" y="2871788"/>
          <p14:tracePt t="60476" x="3409950" y="2871788"/>
          <p14:tracePt t="60492" x="3405188" y="2871788"/>
          <p14:tracePt t="60509" x="3400425" y="2871788"/>
          <p14:tracePt t="60526" x="3395663" y="2871788"/>
          <p14:tracePt t="60543" x="3386138" y="2871788"/>
          <p14:tracePt t="60744" x="3386138" y="2876550"/>
          <p14:tracePt t="60749" x="3381375" y="2876550"/>
          <p14:tracePt t="60758" x="3376613" y="2881313"/>
          <p14:tracePt t="60775" x="3371850" y="2886075"/>
          <p14:tracePt t="60793" x="3357563" y="2886075"/>
          <p14:tracePt t="60809" x="3352800" y="2886075"/>
          <p14:tracePt t="60827" x="3343275" y="2886075"/>
          <p14:tracePt t="60844" x="3333750" y="2886075"/>
          <p14:tracePt t="60861" x="3328988" y="2886075"/>
          <p14:tracePt t="60876" x="3324225" y="2886075"/>
          <p14:tracePt t="60895" x="3319463" y="2886075"/>
          <p14:tracePt t="61160" x="3314700" y="2886075"/>
          <p14:tracePt t="61579" x="3309938" y="2886075"/>
          <p14:tracePt t="61600" x="3309938" y="2881313"/>
          <p14:tracePt t="61607" x="3305175" y="2881313"/>
          <p14:tracePt t="61621" x="3305175" y="2876550"/>
          <p14:tracePt t="61637" x="3305175" y="2871788"/>
          <p14:tracePt t="61649" x="3305175" y="2867025"/>
          <p14:tracePt t="61662" x="3305175" y="2862263"/>
          <p14:tracePt t="61698" x="3305175" y="2857500"/>
          <p14:tracePt t="62313" x="3309938" y="2857500"/>
          <p14:tracePt t="62319" x="3314700" y="2857500"/>
          <p14:tracePt t="62326" x="3319463" y="2857500"/>
          <p14:tracePt t="62343" x="3328988" y="2862263"/>
          <p14:tracePt t="62357" x="3338513" y="2862263"/>
          <p14:tracePt t="62375" x="3357563" y="2862263"/>
          <p14:tracePt t="62391" x="3362325" y="2862263"/>
          <p14:tracePt t="62407" x="3376613" y="2862263"/>
          <p14:tracePt t="62425" x="3390900" y="2862263"/>
          <p14:tracePt t="62441" x="3395663" y="2862263"/>
          <p14:tracePt t="62458" x="3400425" y="2862263"/>
          <p14:tracePt t="62474" x="3405188" y="2862263"/>
          <p14:tracePt t="62492" x="3409950" y="2862263"/>
          <p14:tracePt t="62575" x="3414713" y="2862263"/>
          <p14:tracePt t="63059" x="3357563" y="2876550"/>
          <p14:tracePt t="63066" x="3233738" y="2900363"/>
          <p14:tracePt t="63075" x="3062288" y="2943225"/>
          <p14:tracePt t="63090" x="2805113" y="3019425"/>
          <p14:tracePt t="63108" x="2571750" y="3105150"/>
          <p14:tracePt t="63124" x="2462213" y="3143250"/>
          <p14:tracePt t="63141" x="2376488" y="3171825"/>
          <p14:tracePt t="63144" x="2347913" y="3186113"/>
          <p14:tracePt t="63158" x="2300288" y="3209925"/>
          <p14:tracePt t="63174" x="2224088" y="3233738"/>
          <p14:tracePt t="63176" x="2176463" y="3257550"/>
          <p14:tracePt t="63191" x="2024063" y="3319463"/>
          <p14:tracePt t="63207" x="1843088" y="3409950"/>
          <p14:tracePt t="63226" x="1528763" y="3538538"/>
          <p14:tracePt t="63240" x="1362075" y="3586163"/>
          <p14:tracePt t="63257" x="1238250" y="3609975"/>
          <p14:tracePt t="63261" x="1195388" y="3619500"/>
          <p14:tracePt t="63275" x="1152525" y="3619500"/>
          <p14:tracePt t="63290" x="1138238" y="3619500"/>
          <p14:tracePt t="63309" x="1128713" y="3619500"/>
          <p14:tracePt t="63323" x="1123950" y="3609975"/>
          <p14:tracePt t="63340" x="1119188" y="3605213"/>
          <p14:tracePt t="63342" x="1114425" y="3595688"/>
          <p14:tracePt t="63357" x="1109663" y="3590925"/>
          <p14:tracePt t="63373" x="1095375" y="3571875"/>
          <p14:tracePt t="63392" x="1076325" y="3533775"/>
          <p14:tracePt t="63408" x="1071563" y="3490913"/>
          <p14:tracePt t="63423" x="1085850" y="3395663"/>
          <p14:tracePt t="63426" x="1119188" y="3314700"/>
          <p14:tracePt t="63440" x="1233488" y="3143250"/>
          <p14:tracePt t="63458" x="1443038" y="2967038"/>
          <p14:tracePt t="63474" x="1919288" y="2805113"/>
          <p14:tracePt t="63490" x="2171700" y="2771775"/>
          <p14:tracePt t="63507" x="2371725" y="2762250"/>
          <p14:tracePt t="63523" x="2581275" y="2762250"/>
          <p14:tracePt t="63541" x="2652713" y="2771775"/>
          <p14:tracePt t="63556" x="2705100" y="2781300"/>
          <p14:tracePt t="63573" x="2743200" y="2790825"/>
          <p14:tracePt t="63590" x="2786063" y="2805113"/>
          <p14:tracePt t="63606" x="2871788" y="2819400"/>
          <p14:tracePt t="63623" x="2957513" y="2819400"/>
          <p14:tracePt t="63640" x="3152775" y="2809875"/>
          <p14:tracePt t="63656" x="3286125" y="2805113"/>
          <p14:tracePt t="63675" x="3476625" y="2805113"/>
          <p14:tracePt t="63690" x="3590925" y="2814638"/>
          <p14:tracePt t="63706" x="3671888" y="2833688"/>
          <p14:tracePt t="63725" x="3743325" y="2847975"/>
          <p14:tracePt t="63740" x="3757613" y="2852738"/>
          <p14:tracePt t="63757" x="3762375" y="2852738"/>
          <p14:tracePt t="63773" x="3767138" y="2857500"/>
          <p14:tracePt t="63789" x="3767138" y="2862263"/>
          <p14:tracePt t="63806" x="3767138" y="2867025"/>
          <p14:tracePt t="63823" x="3752850" y="2881313"/>
          <p14:tracePt t="63840" x="3719513" y="2905125"/>
          <p14:tracePt t="63856" x="3681413" y="2909888"/>
          <p14:tracePt t="63873" x="3643313" y="2909888"/>
          <p14:tracePt t="63890" x="3614738" y="2900363"/>
          <p14:tracePt t="63906" x="3600450" y="2895600"/>
          <p14:tracePt t="63923" x="3595688" y="2890838"/>
          <p14:tracePt t="63951" x="3590925" y="2890838"/>
          <p14:tracePt t="64048" x="3586163" y="2890838"/>
          <p14:tracePt t="64312" x="3571875" y="2890838"/>
          <p14:tracePt t="64319" x="3557588" y="2890838"/>
          <p14:tracePt t="64328" x="3548063" y="2890838"/>
          <p14:tracePt t="64343" x="3524250" y="2890838"/>
          <p14:tracePt t="64356" x="3514725" y="2890838"/>
          <p14:tracePt t="64359" x="3509963" y="2886075"/>
          <p14:tracePt t="64373" x="3500438" y="2886075"/>
          <p14:tracePt t="64389" x="3500438" y="2881313"/>
          <p14:tracePt t="64407" x="3495675" y="2881313"/>
          <p14:tracePt t="64423" x="3490913" y="2881313"/>
          <p14:tracePt t="64463" x="3490913" y="2876550"/>
          <p14:tracePt t="64498" x="3490913" y="2871788"/>
          <p14:tracePt t="64546" x="3490913" y="2867025"/>
          <p14:tracePt t="64560" x="3490913" y="2862263"/>
          <p14:tracePt t="64574" x="3490913" y="2857500"/>
          <p14:tracePt t="64580" x="3490913" y="2852738"/>
          <p14:tracePt t="64592" x="3490913" y="2847975"/>
          <p14:tracePt t="64594" x="3490913" y="2843213"/>
          <p14:tracePt t="64614" x="3490913" y="2838450"/>
          <p14:tracePt t="64622" x="3495675" y="2833688"/>
          <p14:tracePt t="64638" x="3495675" y="2824163"/>
          <p14:tracePt t="64656" x="3500438" y="2819400"/>
          <p14:tracePt t="64672" x="3509963" y="2809875"/>
          <p14:tracePt t="64691" x="3519488" y="2800350"/>
          <p14:tracePt t="64706" x="3524250" y="2790825"/>
          <p14:tracePt t="64723" x="3533775" y="2790825"/>
          <p14:tracePt t="64725" x="3538538" y="2786063"/>
          <p14:tracePt t="64739" x="3543300" y="2781300"/>
          <p14:tracePt t="64755" x="3552825" y="2781300"/>
          <p14:tracePt t="64773" x="3562350" y="2781300"/>
          <p14:tracePt t="64789" x="3567113" y="2781300"/>
          <p14:tracePt t="64805" x="3576638" y="2781300"/>
          <p14:tracePt t="64822" x="3581400" y="2781300"/>
          <p14:tracePt t="64870" x="3581400" y="2786063"/>
          <p14:tracePt t="64898" x="3581400" y="2790825"/>
          <p14:tracePt t="64919" x="3581400" y="2795588"/>
          <p14:tracePt t="68972" x="3567113" y="2828925"/>
          <p14:tracePt t="68983" x="3529013" y="2871788"/>
          <p14:tracePt t="68993" x="3405188" y="2990850"/>
          <p14:tracePt t="69003" x="3333750" y="3048000"/>
          <p14:tracePt t="69019" x="3119438" y="3195638"/>
          <p14:tracePt t="69035" x="2986088" y="3276600"/>
          <p14:tracePt t="69053" x="2747963" y="3376613"/>
          <p14:tracePt t="69070" x="2581275" y="3438525"/>
          <p14:tracePt t="69085" x="2352675" y="3500438"/>
          <p14:tracePt t="69104" x="2019300" y="3571875"/>
          <p14:tracePt t="69118" x="1781175" y="3605213"/>
          <p14:tracePt t="69136" x="1462088" y="3648075"/>
          <p14:tracePt t="69152" x="1281113" y="3676650"/>
          <p14:tracePt t="69169" x="1114425" y="3714750"/>
          <p14:tracePt t="69186" x="890588" y="3762375"/>
          <p14:tracePt t="69202" x="776288" y="3776663"/>
          <p14:tracePt t="69220" x="566738" y="3786188"/>
          <p14:tracePt t="69236" x="423863" y="3786188"/>
          <p14:tracePt t="69253" x="261938" y="3790950"/>
          <p14:tracePt t="69254" x="185738" y="3800475"/>
          <p14:tracePt t="69269" x="19050" y="3838575"/>
          <p14:tracePt t="69706" x="219075" y="4419600"/>
          <p14:tracePt t="69719" x="481013" y="4572000"/>
          <p14:tracePt t="69736" x="700088" y="4681538"/>
          <p14:tracePt t="69752" x="928688" y="4776788"/>
          <p14:tracePt t="69769" x="1066800" y="4829175"/>
          <p14:tracePt t="69785" x="1157288" y="4857750"/>
          <p14:tracePt t="69861" x="1252538" y="4862513"/>
          <p14:tracePt t="69868" x="1257300" y="4852988"/>
          <p14:tracePt t="69884" x="1257300" y="4843463"/>
          <p14:tracePt t="69903" x="1262063" y="4833938"/>
          <p14:tracePt t="69918" x="1266825" y="4824413"/>
          <p14:tracePt t="69934" x="1271588" y="4814888"/>
          <p14:tracePt t="69952" x="1281113" y="4805363"/>
          <p14:tracePt t="69968" x="1285875" y="4800600"/>
          <p14:tracePt t="69985" x="1295400" y="4791075"/>
          <p14:tracePt t="70002" x="1300163" y="4752975"/>
          <p14:tracePt t="70018" x="1285875" y="4691063"/>
          <p14:tracePt t="70035" x="1243013" y="4610100"/>
          <p14:tracePt t="70052" x="1204913" y="4567238"/>
          <p14:tracePt t="70055" x="1190625" y="4552950"/>
          <p14:tracePt t="70068" x="1176338" y="4533900"/>
          <p14:tracePt t="70085" x="1123950" y="4481513"/>
          <p14:tracePt t="70102" x="1090613" y="4457700"/>
          <p14:tracePt t="70118" x="1033463" y="4410075"/>
          <p14:tracePt t="70135" x="990600" y="4376738"/>
          <p14:tracePt t="70151" x="957263" y="4348163"/>
          <p14:tracePt t="70168" x="909638" y="4314825"/>
          <p14:tracePt t="70185" x="885825" y="4310063"/>
          <p14:tracePt t="70188" x="871538" y="4310063"/>
          <p14:tracePt t="70201" x="857250" y="4310063"/>
          <p14:tracePt t="70219" x="795338" y="4305300"/>
          <p14:tracePt t="70237" x="738188" y="4281488"/>
          <p14:tracePt t="70252" x="690563" y="4257675"/>
          <p14:tracePt t="70268" x="657225" y="4233863"/>
          <p14:tracePt t="70285" x="633413" y="4205288"/>
          <p14:tracePt t="70301" x="628650" y="4195763"/>
          <p14:tracePt t="70318" x="619125" y="4186238"/>
          <p14:tracePt t="70334" x="619125" y="4176713"/>
          <p14:tracePt t="70351" x="614363" y="4171950"/>
          <p14:tracePt t="70368" x="614363" y="4162425"/>
          <p14:tracePt t="70385" x="614363" y="4152900"/>
          <p14:tracePt t="70403" x="614363" y="4138613"/>
          <p14:tracePt t="70418" x="614363" y="4129088"/>
          <p14:tracePt t="70434" x="614363" y="4119563"/>
          <p14:tracePt t="70451" x="614363" y="4114800"/>
          <p14:tracePt t="70468" x="614363" y="4105275"/>
          <p14:tracePt t="70485" x="614363" y="4095750"/>
          <p14:tracePt t="70502" x="614363" y="4086225"/>
          <p14:tracePt t="70519" x="614363" y="4081463"/>
          <p14:tracePt t="70540" x="614363" y="4076700"/>
          <p14:tracePt t="70553" x="614363" y="4071938"/>
          <p14:tracePt t="70568" x="614363" y="4067175"/>
          <p14:tracePt t="70588" x="614363" y="4062413"/>
          <p14:tracePt t="70603" x="614363" y="4057650"/>
          <p14:tracePt t="70619" x="619125" y="4057650"/>
          <p14:tracePt t="70635" x="619125" y="4052888"/>
          <p14:tracePt t="70651" x="623888" y="4043363"/>
          <p14:tracePt t="70668" x="623888" y="4038600"/>
          <p14:tracePt t="70684" x="623888" y="4033838"/>
          <p14:tracePt t="70706" x="623888" y="4029075"/>
          <p14:tracePt t="70748" x="628650" y="4029075"/>
          <p14:tracePt t="70754" x="628650" y="4024313"/>
          <p14:tracePt t="70767" x="628650" y="4019550"/>
          <p14:tracePt t="70784" x="633413" y="4014788"/>
          <p14:tracePt t="70802" x="638175" y="4010025"/>
          <p14:tracePt t="71079" x="638175" y="4000500"/>
          <p14:tracePt t="71087" x="633413" y="3981450"/>
          <p14:tracePt t="71101" x="619125" y="3924300"/>
          <p14:tracePt t="71120" x="604838" y="3886200"/>
          <p14:tracePt t="71121" x="600075" y="3871913"/>
          <p14:tracePt t="71134" x="590550" y="3852863"/>
          <p14:tracePt t="71152" x="585788" y="3833813"/>
          <p14:tracePt t="71155" x="581025" y="3824288"/>
          <p14:tracePt t="71168" x="576263" y="3805238"/>
          <p14:tracePt t="71184" x="576263" y="3786188"/>
          <p14:tracePt t="71201" x="576263" y="3771900"/>
          <p14:tracePt t="71217" x="571500" y="3752850"/>
          <p14:tracePt t="71234" x="571500" y="3743325"/>
          <p14:tracePt t="71250" x="571500" y="3733800"/>
          <p14:tracePt t="71267" x="566738" y="3724275"/>
          <p14:tracePt t="71284" x="566738" y="3714750"/>
          <p14:tracePt t="71300" x="561975" y="3700463"/>
          <p14:tracePt t="71317" x="557213" y="3690938"/>
          <p14:tracePt t="71334" x="547688" y="3676650"/>
          <p14:tracePt t="71351" x="547688" y="3671888"/>
          <p14:tracePt t="71367" x="547688" y="3662363"/>
          <p14:tracePt t="71383" x="547688" y="3652838"/>
          <p14:tracePt t="71401" x="547688" y="3648075"/>
          <p14:tracePt t="71431" x="547688" y="3643313"/>
          <p14:tracePt t="71528" x="542925" y="3643313"/>
          <p14:tracePt t="72152" x="547688" y="3657600"/>
          <p14:tracePt t="72157" x="557213" y="3681413"/>
          <p14:tracePt t="72168" x="571500" y="3705225"/>
          <p14:tracePt t="72185" x="614363" y="3762375"/>
          <p14:tracePt t="72200" x="642938" y="3790950"/>
          <p14:tracePt t="72217" x="671513" y="3819525"/>
          <p14:tracePt t="72220" x="685800" y="3824288"/>
          <p14:tracePt t="72234" x="700088" y="3833813"/>
          <p14:tracePt t="72251" x="704850" y="3838575"/>
          <p14:tracePt t="72266" x="714375" y="3843338"/>
          <p14:tracePt t="72283" x="728663" y="3848100"/>
          <p14:tracePt t="72317" x="733425" y="3848100"/>
          <p14:tracePt t="72330" x="738188" y="3848100"/>
          <p14:tracePt t="72351" x="742950" y="3848100"/>
          <p14:tracePt t="72759" x="752475" y="3848100"/>
          <p14:tracePt t="72766" x="766763" y="3848100"/>
          <p14:tracePt t="72772" x="790575" y="3852863"/>
          <p14:tracePt t="72783" x="828675" y="3857625"/>
          <p14:tracePt t="72800" x="985838" y="3895725"/>
          <p14:tracePt t="72816" x="1047750" y="3900488"/>
          <p14:tracePt t="72833" x="1076325" y="3905250"/>
          <p14:tracePt t="72849" x="1095375" y="3905250"/>
          <p14:tracePt t="72866" x="1100138" y="3905250"/>
          <p14:tracePt t="72884" x="1104900" y="3905250"/>
          <p14:tracePt t="73195" x="1104900" y="3900488"/>
          <p14:tracePt t="73201" x="1104900" y="3895725"/>
          <p14:tracePt t="73217" x="1104900" y="3886200"/>
          <p14:tracePt t="73233" x="1104900" y="3881438"/>
          <p14:tracePt t="73252" x="1104900" y="3867150"/>
          <p14:tracePt t="73266" x="1104900" y="3852863"/>
          <p14:tracePt t="73283" x="1100138" y="3848100"/>
          <p14:tracePt t="73299" x="1095375" y="3829050"/>
          <p14:tracePt t="73316" x="1090613" y="3814763"/>
          <p14:tracePt t="73334" x="1090613" y="3800475"/>
          <p14:tracePt t="73350" x="1090613" y="3786188"/>
          <p14:tracePt t="73367" x="1090613" y="3771900"/>
          <p14:tracePt t="73384" x="1090613" y="3762375"/>
          <p14:tracePt t="73399" x="1100138" y="3752850"/>
          <p14:tracePt t="73419" x="1104900" y="3743325"/>
          <p14:tracePt t="73432" x="1114425" y="3738563"/>
          <p14:tracePt t="73451" x="1133475" y="3733800"/>
          <p14:tracePt t="73466" x="1143000" y="3729038"/>
          <p14:tracePt t="73482" x="1152525" y="3729038"/>
          <p14:tracePt t="73499" x="1166813" y="3729038"/>
          <p14:tracePt t="73516" x="1171575" y="3729038"/>
          <p14:tracePt t="73541" x="1176338" y="3729038"/>
          <p14:tracePt t="73602" x="1181100" y="3729038"/>
          <p14:tracePt t="73830" x="1181100" y="3733800"/>
          <p14:tracePt t="73837" x="1176338" y="3733800"/>
          <p14:tracePt t="73864" x="1176338" y="3738563"/>
          <p14:tracePt t="73871" x="1171575" y="3738563"/>
          <p14:tracePt t="73882" x="1171575" y="3743325"/>
          <p14:tracePt t="73899" x="1162050" y="3748088"/>
          <p14:tracePt t="73915" x="1157288" y="3752850"/>
          <p14:tracePt t="73932" x="1147763" y="3757613"/>
          <p14:tracePt t="73948" x="1147763" y="3762375"/>
          <p14:tracePt t="73965" x="1143000" y="3762375"/>
          <p14:tracePt t="73982" x="1138238" y="3762375"/>
          <p14:tracePt t="73997" x="1133475" y="3762375"/>
          <p14:tracePt t="74059" x="1133475" y="3767138"/>
          <p14:tracePt t="74073" x="1133475" y="3771900"/>
          <p14:tracePt t="74100" x="1133475" y="3776663"/>
          <p14:tracePt t="74218" x="1138238" y="3781425"/>
          <p14:tracePt t="74225" x="1143000" y="3781425"/>
          <p14:tracePt t="74239" x="1152525" y="3786188"/>
          <p14:tracePt t="74249" x="1171575" y="3786188"/>
          <p14:tracePt t="74265" x="1204913" y="3790950"/>
          <p14:tracePt t="74284" x="1285875" y="3795713"/>
          <p14:tracePt t="74298" x="1343025" y="3800475"/>
          <p14:tracePt t="74316" x="1419225" y="3805238"/>
          <p14:tracePt t="74333" x="1457325" y="3805238"/>
          <p14:tracePt t="74351" x="1485900" y="3805238"/>
          <p14:tracePt t="74365" x="1500188" y="3805238"/>
          <p14:tracePt t="74382" x="1514475" y="3805238"/>
          <p14:tracePt t="74399" x="1543050" y="3805238"/>
          <p14:tracePt t="74415" x="1566863" y="3805238"/>
          <p14:tracePt t="74433" x="1619250" y="3814763"/>
          <p14:tracePt t="74448" x="1638300" y="3819525"/>
          <p14:tracePt t="74465" x="1647825" y="3819525"/>
          <p14:tracePt t="74466" x="1652588" y="3819525"/>
          <p14:tracePt t="74487" x="1657350" y="3819525"/>
          <p14:tracePt t="74499" x="1662113" y="3819525"/>
          <p14:tracePt t="74515" x="1666875" y="3819525"/>
          <p14:tracePt t="74531" x="1671638" y="3819525"/>
          <p14:tracePt t="74549" x="1676400" y="3819525"/>
          <p14:tracePt t="75248" x="1695450" y="3819525"/>
          <p14:tracePt t="75254" x="1724025" y="3819525"/>
          <p14:tracePt t="75263" x="1752600" y="3824288"/>
          <p14:tracePt t="75281" x="1795463" y="3824288"/>
          <p14:tracePt t="75283" x="1819275" y="3824288"/>
          <p14:tracePt t="75297" x="1843088" y="3824288"/>
          <p14:tracePt t="75313" x="1866900" y="3829050"/>
          <p14:tracePt t="75331" x="1876425" y="3829050"/>
          <p14:tracePt t="75347" x="1885950" y="3829050"/>
          <p14:tracePt t="75364" x="1890713" y="3829050"/>
          <p14:tracePt t="75365" x="1895475" y="3829050"/>
          <p14:tracePt t="75380" x="1905000" y="3829050"/>
          <p14:tracePt t="75397" x="1909763" y="3829050"/>
          <p14:tracePt t="75415" x="1919288" y="3829050"/>
          <p14:tracePt t="75432" x="1924050" y="3829050"/>
          <p14:tracePt t="75448" x="1933575" y="3829050"/>
          <p14:tracePt t="75464" x="1957388" y="3829050"/>
          <p14:tracePt t="75481" x="1985963" y="3829050"/>
          <p14:tracePt t="75497" x="2009775" y="3829050"/>
          <p14:tracePt t="75513" x="2047875" y="3833813"/>
          <p14:tracePt t="75531" x="2085975" y="3833813"/>
          <p14:tracePt t="75547" x="2114550" y="3833813"/>
          <p14:tracePt t="75563" x="2143125" y="3833813"/>
          <p14:tracePt t="75580" x="2181225" y="3829050"/>
          <p14:tracePt t="75597" x="2219325" y="3824288"/>
          <p14:tracePt t="75614" x="2271713" y="3824288"/>
          <p14:tracePt t="75630" x="2309813" y="3824288"/>
          <p14:tracePt t="75647" x="2338388" y="3824288"/>
          <p14:tracePt t="75664" x="2395538" y="3824288"/>
          <p14:tracePt t="75680" x="2428875" y="3829050"/>
          <p14:tracePt t="75697" x="2476500" y="3838575"/>
          <p14:tracePt t="75714" x="2490788" y="3843338"/>
          <p14:tracePt t="75729" x="2495550" y="3843338"/>
          <p14:tracePt t="75746" x="2505075" y="3843338"/>
          <p14:tracePt t="75764" x="2514600" y="3843338"/>
          <p14:tracePt t="75766" x="2519363" y="3843338"/>
          <p14:tracePt t="75780" x="2524125" y="3843338"/>
          <p14:tracePt t="75797" x="2528888" y="3843338"/>
          <p14:tracePt t="75814" x="2543175" y="3843338"/>
          <p14:tracePt t="75835" x="2547938" y="3843338"/>
          <p14:tracePt t="75849" x="2552700" y="3843338"/>
          <p14:tracePt t="75864" x="2557463" y="3843338"/>
          <p14:tracePt t="75884" x="2562225" y="3843338"/>
          <p14:tracePt t="76347" x="2566988" y="3843338"/>
          <p14:tracePt t="76369" x="2571750" y="3843338"/>
          <p14:tracePt t="76389" x="2576513" y="3843338"/>
          <p14:tracePt t="76395" x="2581275" y="3838575"/>
          <p14:tracePt t="76402" x="2590800" y="3833813"/>
          <p14:tracePt t="76414" x="2605088" y="3824288"/>
          <p14:tracePt t="76418" x="2624138" y="3824288"/>
          <p14:tracePt t="76431" x="2657475" y="3805238"/>
          <p14:tracePt t="76447" x="2686050" y="3786188"/>
          <p14:tracePt t="76464" x="2728913" y="3767138"/>
          <p14:tracePt t="76480" x="2738438" y="3757613"/>
          <p14:tracePt t="76497" x="2747963" y="3757613"/>
          <p14:tracePt t="76514" x="2747963" y="3752850"/>
          <p14:tracePt t="76530" x="2752725" y="3752850"/>
          <p14:tracePt t="76548" x="2762250" y="3752850"/>
          <p14:tracePt t="79900" x="2762250" y="3748088"/>
          <p14:tracePt t="79907" x="2757488" y="3748088"/>
          <p14:tracePt t="79914" x="2752725" y="3748088"/>
          <p14:tracePt t="79929" x="2747963" y="3743325"/>
          <p14:tracePt t="79943" x="2728913" y="3733800"/>
          <p14:tracePt t="79960" x="2709863" y="3729038"/>
          <p14:tracePt t="79977" x="2681288" y="3719513"/>
          <p14:tracePt t="79994" x="2662238" y="3714750"/>
          <p14:tracePt t="80009" x="2643188" y="3709988"/>
          <p14:tracePt t="80028" x="2628900" y="3700463"/>
          <p14:tracePt t="80044" x="2619375" y="3695700"/>
          <p14:tracePt t="80060" x="2614613" y="3695700"/>
          <p14:tracePt t="80076" x="2605088" y="3690938"/>
          <p14:tracePt t="80094" x="2600325" y="3690938"/>
          <p14:tracePt t="80110" x="2595563" y="3690938"/>
          <p14:tracePt t="80126" x="2590800" y="3690938"/>
          <p14:tracePt t="80269" x="2590800" y="3695700"/>
          <p14:tracePt t="80282" x="2590800" y="3700463"/>
          <p14:tracePt t="80296" x="2586038" y="3705225"/>
          <p14:tracePt t="80310" x="2581275" y="3705225"/>
          <p14:tracePt t="80316" x="2576513" y="3709988"/>
          <p14:tracePt t="80331" x="2571750" y="3709988"/>
          <p14:tracePt t="80345" x="2562225" y="3714750"/>
          <p14:tracePt t="80359" x="2552700" y="3719513"/>
          <p14:tracePt t="80377" x="2533650" y="3719513"/>
          <p14:tracePt t="80393" x="2524125" y="3719513"/>
          <p14:tracePt t="80409" x="2505075" y="3719513"/>
          <p14:tracePt t="80426" x="2466975" y="3709988"/>
          <p14:tracePt t="80443" x="2457450" y="3700463"/>
          <p14:tracePt t="80461" x="2433638" y="3681413"/>
          <p14:tracePt t="80478" x="2419350" y="3671888"/>
          <p14:tracePt t="80493" x="2409825" y="3657600"/>
          <p14:tracePt t="80495" x="2400300" y="3652838"/>
          <p14:tracePt t="80510" x="2390775" y="3648075"/>
          <p14:tracePt t="80526" x="2371725" y="3638550"/>
          <p14:tracePt t="80544" x="2338388" y="3609975"/>
          <p14:tracePt t="80560" x="2300288" y="3595688"/>
          <p14:tracePt t="80576" x="2243138" y="3571875"/>
          <p14:tracePt t="80593" x="2157413" y="3538538"/>
          <p14:tracePt t="80610" x="2100263" y="3519488"/>
          <p14:tracePt t="80626" x="2057400" y="3509963"/>
          <p14:tracePt t="80643" x="2038350" y="3500438"/>
          <p14:tracePt t="80659" x="2024063" y="3495675"/>
          <p14:tracePt t="80676" x="2009775" y="3490913"/>
          <p14:tracePt t="80692" x="2005013" y="3486150"/>
          <p14:tracePt t="80708" x="1995488" y="3486150"/>
          <p14:tracePt t="80725" x="1985963" y="3486150"/>
          <p14:tracePt t="80743" x="1971675" y="3486150"/>
          <p14:tracePt t="80758" x="1966913" y="3486150"/>
          <p14:tracePt t="80775" x="1952625" y="3486150"/>
          <p14:tracePt t="80793" x="1914525" y="3486150"/>
          <p14:tracePt t="80809" x="1876425" y="3486150"/>
          <p14:tracePt t="80827" x="1828800" y="3481388"/>
          <p14:tracePt t="80842" x="1804988" y="3476625"/>
          <p14:tracePt t="80859" x="1785938" y="3476625"/>
          <p14:tracePt t="80876" x="1771650" y="3476625"/>
          <p14:tracePt t="80893" x="1762125" y="3476625"/>
          <p14:tracePt t="80910" x="1752600" y="3476625"/>
          <p14:tracePt t="80926" x="1743075" y="3476625"/>
          <p14:tracePt t="80943" x="1728788" y="3476625"/>
          <p14:tracePt t="80944" x="1724025" y="3476625"/>
          <p14:tracePt t="80960" x="1709738" y="3476625"/>
          <p14:tracePt t="80976" x="1685925" y="3476625"/>
          <p14:tracePt t="80993" x="1657350" y="3476625"/>
          <p14:tracePt t="81009" x="1647825" y="3476625"/>
          <p14:tracePt t="81027" x="1633538" y="3476625"/>
          <p14:tracePt t="81042" x="1628775" y="3476625"/>
          <p14:tracePt t="81059" x="1624013" y="3476625"/>
          <p14:tracePt t="81076" x="1619250" y="3476625"/>
          <p14:tracePt t="81093" x="1614488" y="3476625"/>
          <p14:tracePt t="81110" x="1600200" y="3481388"/>
          <p14:tracePt t="81126" x="1581150" y="3495675"/>
          <p14:tracePt t="81142" x="1562100" y="3505200"/>
          <p14:tracePt t="81159" x="1528763" y="3519488"/>
          <p14:tracePt t="81176" x="1500188" y="3533775"/>
          <p14:tracePt t="81193" x="1462088" y="3543300"/>
          <p14:tracePt t="81210" x="1419225" y="3548063"/>
          <p14:tracePt t="81225" x="1347788" y="3552825"/>
          <p14:tracePt t="81228" x="1309688" y="3562350"/>
          <p14:tracePt t="81242" x="1262063" y="3562350"/>
          <p14:tracePt t="81259" x="1195388" y="3567113"/>
          <p14:tracePt t="81276" x="1176338" y="3567113"/>
          <p14:tracePt t="81292" x="1171575" y="3567113"/>
          <p14:tracePt t="81309" x="1166813" y="3567113"/>
          <p14:tracePt t="81325" x="1162050" y="3567113"/>
          <p14:tracePt t="81342" x="1157288" y="3571875"/>
          <p14:tracePt t="81359" x="1128713" y="3581400"/>
          <p14:tracePt t="81375" x="1104900" y="3590925"/>
          <p14:tracePt t="81392" x="1071563" y="3595688"/>
          <p14:tracePt t="81409" x="1038225" y="3600450"/>
          <p14:tracePt t="81425" x="1019175" y="3609975"/>
          <p14:tracePt t="81442" x="981075" y="3624263"/>
          <p14:tracePt t="81459" x="952500" y="3629025"/>
          <p14:tracePt t="81475" x="919163" y="3638550"/>
          <p14:tracePt t="81493" x="866775" y="3657600"/>
          <p14:tracePt t="81508" x="842963" y="3667125"/>
          <p14:tracePt t="81525" x="823913" y="3667125"/>
          <p14:tracePt t="81542" x="819150" y="3671888"/>
          <p14:tracePt t="81560" x="809625" y="3676650"/>
          <p14:tracePt t="81575" x="795338" y="3681413"/>
          <p14:tracePt t="81592" x="776288" y="3695700"/>
          <p14:tracePt t="81609" x="742950" y="3714750"/>
          <p14:tracePt t="81625" x="728663" y="3719513"/>
          <p14:tracePt t="81643" x="719138" y="3724275"/>
          <p14:tracePt t="81658" x="714375" y="3724275"/>
          <p14:tracePt t="81675" x="709613" y="3724275"/>
          <p14:tracePt t="81691" x="704850" y="3724275"/>
          <p14:tracePt t="81989" x="757238" y="3724275"/>
          <p14:tracePt t="81995" x="833438" y="3733800"/>
          <p14:tracePt t="82008" x="966788" y="3743325"/>
          <p14:tracePt t="82025" x="1090613" y="3743325"/>
          <p14:tracePt t="82042" x="1219200" y="3738563"/>
          <p14:tracePt t="82058" x="1381125" y="3733800"/>
          <p14:tracePt t="82075" x="1652588" y="3733800"/>
          <p14:tracePt t="82093" x="1947863" y="3733800"/>
          <p14:tracePt t="82108" x="2100263" y="3748088"/>
          <p14:tracePt t="82125" x="2243138" y="3767138"/>
          <p14:tracePt t="82142" x="2362200" y="3776663"/>
          <p14:tracePt t="82158" x="2405063" y="3786188"/>
          <p14:tracePt t="82175" x="2471738" y="3781425"/>
          <p14:tracePt t="82191" x="2538413" y="3776663"/>
          <p14:tracePt t="82208" x="2628900" y="3771900"/>
          <p14:tracePt t="82225" x="2728913" y="3757613"/>
          <p14:tracePt t="82242" x="2781300" y="3752850"/>
          <p14:tracePt t="82258" x="2852738" y="3748088"/>
          <p14:tracePt t="82274" x="2881313" y="3743325"/>
          <p14:tracePt t="82292" x="2909888" y="3743325"/>
          <p14:tracePt t="82308" x="2924175" y="3743325"/>
          <p14:tracePt t="82324" x="2919413" y="3743325"/>
          <p14:tracePt t="82536" x="2957513" y="3743325"/>
          <p14:tracePt t="82543" x="3009900" y="3743325"/>
          <p14:tracePt t="82549" x="3057525" y="3752850"/>
          <p14:tracePt t="82576" x="3224213" y="3743325"/>
          <p14:tracePt t="82592" x="3305175" y="3733800"/>
          <p14:tracePt t="82608" x="3395663" y="3714750"/>
          <p14:tracePt t="82626" x="3486150" y="3700463"/>
          <p14:tracePt t="82642" x="3529013" y="3695700"/>
          <p14:tracePt t="82659" x="3567113" y="3690938"/>
          <p14:tracePt t="82677" x="3595688" y="3686175"/>
          <p14:tracePt t="82680" x="3600450" y="3686175"/>
          <p14:tracePt t="82692" x="3619500" y="3686175"/>
          <p14:tracePt t="82707" x="3648075" y="3686175"/>
          <p14:tracePt t="82723" x="3695700" y="3686175"/>
          <p14:tracePt t="82740" x="3724275" y="3686175"/>
          <p14:tracePt t="82758" x="3757613" y="3686175"/>
          <p14:tracePt t="82774" x="3776663" y="3681413"/>
          <p14:tracePt t="82791" x="3810000" y="3681413"/>
          <p14:tracePt t="82808" x="3824288" y="3676650"/>
          <p14:tracePt t="82824" x="3833813" y="3676650"/>
          <p14:tracePt t="82841" x="3881438" y="3671888"/>
          <p14:tracePt t="82857" x="3919538" y="3667125"/>
          <p14:tracePt t="82874" x="3952875" y="3667125"/>
          <p14:tracePt t="82891" x="3971925" y="3667125"/>
          <p14:tracePt t="82907" x="3986213" y="3667125"/>
          <p14:tracePt t="82924" x="3990975" y="3667125"/>
          <p14:tracePt t="82940" x="4000500" y="3667125"/>
          <p14:tracePt t="82957" x="4005263" y="3667125"/>
          <p14:tracePt t="82974" x="4010025" y="3667125"/>
          <p14:tracePt t="82990" x="4014788" y="3667125"/>
          <p14:tracePt t="83032" x="4019550" y="3667125"/>
          <p14:tracePt t="83067" x="4024313" y="3667125"/>
          <p14:tracePt t="83081" x="4029075" y="3667125"/>
          <p14:tracePt t="83103" x="4033838" y="3667125"/>
          <p14:tracePt t="83116" x="4038600" y="3667125"/>
          <p14:tracePt t="83129" x="4043363" y="3667125"/>
          <p14:tracePt t="83153" x="4048125" y="3671888"/>
          <p14:tracePt t="83172" x="4052888" y="3676650"/>
          <p14:tracePt t="83178" x="4057650" y="3676650"/>
          <p14:tracePt t="83193" x="4067175" y="3681413"/>
          <p14:tracePt t="83208" x="4071938" y="3681413"/>
          <p14:tracePt t="83225" x="4076700" y="3686175"/>
          <p14:tracePt t="83226" x="4086225" y="3690938"/>
          <p14:tracePt t="83242" x="4095750" y="3695700"/>
          <p14:tracePt t="83259" x="4110038" y="3700463"/>
          <p14:tracePt t="83275" x="4124325" y="3709988"/>
          <p14:tracePt t="83291" x="4133850" y="3714750"/>
          <p14:tracePt t="83310" x="4152900" y="3714750"/>
          <p14:tracePt t="83324" x="4162425" y="3714750"/>
          <p14:tracePt t="83340" x="4171950" y="3719513"/>
          <p14:tracePt t="83357" x="4176713" y="3724275"/>
          <p14:tracePt t="83374" x="4181475" y="3724275"/>
          <p14:tracePt t="83599" x="4252913" y="3748088"/>
          <p14:tracePt t="83607" x="4371975" y="3781425"/>
          <p14:tracePt t="83613" x="4486275" y="3810000"/>
          <p14:tracePt t="83623" x="4581525" y="3824288"/>
          <p14:tracePt t="83640" x="4762500" y="3833813"/>
          <p14:tracePt t="83657" x="5000625" y="3829050"/>
          <p14:tracePt t="83673" x="5119688" y="3810000"/>
          <p14:tracePt t="83690" x="5295900" y="3771900"/>
          <p14:tracePt t="83706" x="5405438" y="3733800"/>
          <p14:tracePt t="83724" x="5500688" y="3705225"/>
          <p14:tracePt t="83739" x="5548313" y="3686175"/>
          <p14:tracePt t="83757" x="5581650" y="3671888"/>
          <p14:tracePt t="83758" x="5595938" y="3662363"/>
          <p14:tracePt t="83774" x="5619750" y="3648075"/>
          <p14:tracePt t="83791" x="5648325" y="3629025"/>
          <p14:tracePt t="83793" x="5657850" y="3619500"/>
          <p14:tracePt t="83807" x="5686425" y="3586163"/>
          <p14:tracePt t="83823" x="5715000" y="3529013"/>
          <p14:tracePt t="83841" x="5772150" y="3376613"/>
          <p14:tracePt t="83856" x="5800725" y="3276600"/>
          <p14:tracePt t="83873" x="5838825" y="3167063"/>
          <p14:tracePt t="83889" x="5900738" y="2976563"/>
          <p14:tracePt t="83906" x="5943600" y="2847975"/>
          <p14:tracePt t="83924" x="6000750" y="2705100"/>
          <p14:tracePt t="83939" x="6015038" y="2633663"/>
          <p14:tracePt t="83957" x="6029325" y="2566988"/>
          <p14:tracePt t="83959" x="6034088" y="2524125"/>
          <p14:tracePt t="83974" x="6038850" y="2471738"/>
          <p14:tracePt t="83990" x="6038850" y="2428875"/>
          <p14:tracePt t="84007" x="6019800" y="2347913"/>
          <p14:tracePt t="84024" x="5981700" y="2262188"/>
          <p14:tracePt t="84040" x="5924550" y="2185988"/>
          <p14:tracePt t="84056" x="5815013" y="2062163"/>
          <p14:tracePt t="84073" x="5681663" y="1952625"/>
          <p14:tracePt t="84091" x="5443538" y="1762125"/>
          <p14:tracePt t="84107" x="5329238" y="1676400"/>
          <p14:tracePt t="84123" x="5205413" y="1609725"/>
          <p14:tracePt t="84140" x="5019675" y="1562100"/>
          <p14:tracePt t="84157" x="4910138" y="1557338"/>
          <p14:tracePt t="84174" x="4700588" y="1576388"/>
          <p14:tracePt t="84190" x="4538663" y="1600200"/>
          <p14:tracePt t="84208" x="4214813" y="1633538"/>
          <p14:tracePt t="84225" x="3990975" y="1666875"/>
          <p14:tracePt t="84240" x="3786188" y="1714500"/>
          <p14:tracePt t="84242" x="3686175" y="1738313"/>
          <p14:tracePt t="84257" x="3543300" y="1776413"/>
          <p14:tracePt t="84275" x="3438525" y="1814513"/>
          <p14:tracePt t="84278" x="3390900" y="1833563"/>
          <p14:tracePt t="84290" x="3338513" y="1857375"/>
          <p14:tracePt t="84307" x="3176588" y="1938338"/>
          <p14:tracePt t="84323" x="3024188" y="2024063"/>
          <p14:tracePt t="84340" x="2819400" y="2181225"/>
          <p14:tracePt t="84357" x="2705100" y="2290763"/>
          <p14:tracePt t="84374" x="2576513" y="2424113"/>
          <p14:tracePt t="84391" x="2533650" y="2476500"/>
          <p14:tracePt t="84406" x="2500313" y="2514600"/>
          <p14:tracePt t="84423" x="2457450" y="2581275"/>
          <p14:tracePt t="84443" x="2424113" y="2657475"/>
          <p14:tracePt t="84457" x="2405063" y="2728913"/>
          <p14:tracePt t="84473" x="2395538" y="2800350"/>
          <p14:tracePt t="84490" x="2390775" y="2871788"/>
          <p14:tracePt t="84492" x="2390775" y="2900363"/>
          <p14:tracePt t="84508" x="2405063" y="2962275"/>
          <p14:tracePt t="84523" x="2424113" y="3033713"/>
          <p14:tracePt t="84540" x="2452688" y="3148013"/>
          <p14:tracePt t="84557" x="2462213" y="3219450"/>
          <p14:tracePt t="84573" x="2476500" y="3262313"/>
          <p14:tracePt t="84589" x="2486025" y="3309938"/>
          <p14:tracePt t="84606" x="2490788" y="3333750"/>
          <p14:tracePt t="84624" x="2500313" y="3376613"/>
          <p14:tracePt t="84640" x="2509838" y="3405188"/>
          <p14:tracePt t="84658" x="2552700" y="3476625"/>
          <p14:tracePt t="84673" x="2590800" y="3548063"/>
          <p14:tracePt t="84689" x="2671763" y="3633788"/>
          <p14:tracePt t="84706" x="2781300" y="3738563"/>
          <p14:tracePt t="84723" x="2857500" y="3810000"/>
          <p14:tracePt t="84741" x="2976563" y="3886200"/>
          <p14:tracePt t="84756" x="3081338" y="3933825"/>
          <p14:tracePt t="84773" x="3200400" y="3967163"/>
          <p14:tracePt t="84789" x="3429000" y="4014788"/>
          <p14:tracePt t="84806" x="3648075" y="4014788"/>
          <p14:tracePt t="84826" x="4000500" y="3995738"/>
          <p14:tracePt t="84841" x="4176713" y="3952875"/>
          <p14:tracePt t="84856" x="4348163" y="3914775"/>
          <p14:tracePt t="84873" x="4495800" y="3867150"/>
          <p14:tracePt t="84889" x="4676775" y="3810000"/>
          <p14:tracePt t="84906" x="4776788" y="3771900"/>
          <p14:tracePt t="84923" x="4886325" y="3719513"/>
          <p14:tracePt t="84939" x="4933950" y="3676650"/>
          <p14:tracePt t="84956" x="5029200" y="3586163"/>
          <p14:tracePt t="84973" x="5095875" y="3500438"/>
          <p14:tracePt t="84989" x="5186363" y="3376613"/>
          <p14:tracePt t="85006" x="5219700" y="3319463"/>
          <p14:tracePt t="85024" x="5253038" y="3267075"/>
          <p14:tracePt t="85039" x="5281613" y="3219450"/>
          <p14:tracePt t="85056" x="5310188" y="3176588"/>
          <p14:tracePt t="85073" x="5343525" y="3138488"/>
          <p14:tracePt t="85089" x="5362575" y="3109913"/>
          <p14:tracePt t="85106" x="5395913" y="3067050"/>
          <p14:tracePt t="85122" x="5410200" y="3043238"/>
          <p14:tracePt t="85141" x="5429250" y="3014663"/>
          <p14:tracePt t="85156" x="5438775" y="2986088"/>
          <p14:tracePt t="85173" x="5443538" y="2962275"/>
          <p14:tracePt t="85190" x="5448300" y="2933700"/>
          <p14:tracePt t="85205" x="5448300" y="2924175"/>
          <p14:tracePt t="85222" x="5448300" y="2919413"/>
          <p14:tracePt t="85240" x="5448300" y="2905125"/>
          <p14:tracePt t="85255" x="5453063" y="2900363"/>
          <p14:tracePt t="85273" x="5453063" y="2890838"/>
          <p14:tracePt t="85289" x="5453063" y="2886075"/>
          <p14:tracePt t="85306" x="5453063" y="2881313"/>
          <p14:tracePt t="85323" x="5453063" y="2876550"/>
          <p14:tracePt t="85565" x="5443538" y="2862263"/>
          <p14:tracePt t="85574" x="5419725" y="2838450"/>
          <p14:tracePt t="85594" x="5376863" y="2786063"/>
          <p14:tracePt t="85607" x="5362575" y="2762250"/>
          <p14:tracePt t="85622" x="5353050" y="2752725"/>
          <p14:tracePt t="85639" x="5348288" y="2743200"/>
          <p14:tracePt t="85655" x="5338763" y="2743200"/>
          <p14:tracePt t="85672" x="5329238" y="2738438"/>
          <p14:tracePt t="85688" x="5276850" y="2738438"/>
          <p14:tracePt t="85705" x="5233988" y="2747963"/>
          <p14:tracePt t="85722" x="5186363" y="2767013"/>
          <p14:tracePt t="85739" x="5167313" y="2776538"/>
          <p14:tracePt t="85755" x="5153025" y="2786063"/>
          <p14:tracePt t="85772" x="5148263" y="2795588"/>
          <p14:tracePt t="85788" x="5143500" y="2800350"/>
          <p14:tracePt t="85805" x="5138738" y="2819400"/>
          <p14:tracePt t="85822" x="5138738" y="2843213"/>
          <p14:tracePt t="85840" x="5138738" y="2895600"/>
          <p14:tracePt t="85855" x="5138738" y="2933700"/>
          <p14:tracePt t="85872" x="5138738" y="2962275"/>
          <p14:tracePt t="85873" x="5138738" y="2976563"/>
          <p14:tracePt t="85889" x="5138738" y="3005138"/>
          <p14:tracePt t="85909" x="5138738" y="3009900"/>
          <p14:tracePt t="85923" x="5133975" y="3019425"/>
          <p14:tracePt t="85938" x="5133975" y="3028950"/>
          <p14:tracePt t="85954" x="5129213" y="3033713"/>
          <p14:tracePt t="85971" x="5124450" y="3043238"/>
          <p14:tracePt t="85987" x="5124450" y="3052763"/>
          <p14:tracePt t="86004" x="5119688" y="3057525"/>
          <p14:tracePt t="86021" x="5114925" y="3062288"/>
          <p14:tracePt t="86048" x="5114925" y="3067050"/>
          <p14:tracePt t="86056" x="5110163" y="3067050"/>
          <p14:tracePt t="86072" x="5110163" y="3071813"/>
          <p14:tracePt t="86088" x="5100638" y="3086100"/>
          <p14:tracePt t="86104" x="5100638" y="3090863"/>
          <p14:tracePt t="86122" x="5095875" y="3095625"/>
          <p14:tracePt t="86124" x="5095875" y="3100388"/>
          <p14:tracePt t="86138" x="5086350" y="3105150"/>
          <p14:tracePt t="86154" x="5076825" y="3109913"/>
          <p14:tracePt t="86173" x="5067300" y="3119438"/>
          <p14:tracePt t="86188" x="5057775" y="3119438"/>
          <p14:tracePt t="86206" x="5038725" y="3119438"/>
          <p14:tracePt t="86221" x="5029200" y="3114675"/>
          <p14:tracePt t="86238" x="5019675" y="3109913"/>
          <p14:tracePt t="86255" x="5005388" y="3109913"/>
          <p14:tracePt t="86272" x="5000625" y="3105150"/>
          <p14:tracePt t="86289" x="4986338" y="3095625"/>
          <p14:tracePt t="86305" x="4981575" y="3095625"/>
          <p14:tracePt t="86321" x="4976813" y="3090863"/>
          <p14:tracePt t="86338" x="4972050" y="3076575"/>
          <p14:tracePt t="86354" x="4972050" y="3067050"/>
          <p14:tracePt t="86372" x="4967288" y="3062288"/>
          <p14:tracePt t="86388" x="4967288" y="3052763"/>
          <p14:tracePt t="86405" x="4967288" y="3043238"/>
          <p14:tracePt t="86406" x="4967288" y="3038475"/>
          <p14:tracePt t="86427" x="4967288" y="3033713"/>
          <p14:tracePt t="86438" x="4967288" y="3028950"/>
          <p14:tracePt t="86455" x="4972050" y="3014663"/>
          <p14:tracePt t="86471" x="4976813" y="3009900"/>
          <p14:tracePt t="86488" x="4981575" y="3009900"/>
          <p14:tracePt t="86504" x="4986338" y="3005138"/>
          <p14:tracePt t="86521" x="4991100" y="3005138"/>
          <p14:tracePt t="86628" x="4991100" y="3009900"/>
          <p14:tracePt t="86645" x="4991100" y="3014663"/>
          <p14:tracePt t="86657" x="4991100" y="3019425"/>
          <p14:tracePt t="86676" x="4986338" y="3019425"/>
          <p14:tracePt t="86697" x="4981575" y="3019425"/>
          <p14:tracePt t="86704" x="4972050" y="3019425"/>
          <p14:tracePt t="86710" x="4967288" y="3019425"/>
          <p14:tracePt t="86721" x="4962525" y="3019425"/>
          <p14:tracePt t="86739" x="4938713" y="3009900"/>
          <p14:tracePt t="86755" x="4924425" y="3000375"/>
          <p14:tracePt t="86771" x="4914900" y="2995613"/>
          <p14:tracePt t="86787" x="4910138" y="2990850"/>
          <p14:tracePt t="86804" x="4905375" y="2981325"/>
          <p14:tracePt t="86821" x="4900613" y="2976563"/>
          <p14:tracePt t="86837" x="4895850" y="2967038"/>
          <p14:tracePt t="86855" x="4891088" y="2952750"/>
          <p14:tracePt t="86870" x="4886325" y="2933700"/>
          <p14:tracePt t="86888" x="4886325" y="2928938"/>
          <p14:tracePt t="86904" x="4881563" y="2914650"/>
          <p14:tracePt t="86921" x="4876800" y="2909888"/>
          <p14:tracePt t="86939" x="4867275" y="2886075"/>
          <p14:tracePt t="86954" x="4862513" y="2867025"/>
          <p14:tracePt t="86972" x="4848225" y="2833688"/>
          <p14:tracePt t="86989" x="4833938" y="2809875"/>
          <p14:tracePt t="87004" x="4824413" y="2805113"/>
          <p14:tracePt t="87021" x="4814888" y="2795588"/>
          <p14:tracePt t="87038" x="4814888" y="2790825"/>
          <p14:tracePt t="87054" x="4786313" y="2786063"/>
          <p14:tracePt t="87071" x="4748213" y="2776538"/>
          <p14:tracePt t="87087" x="4729163" y="2771775"/>
          <p14:tracePt t="87105" x="4705350" y="2757488"/>
          <p14:tracePt t="87121" x="4695825" y="2757488"/>
          <p14:tracePt t="87138" x="4691063" y="2752725"/>
          <p14:tracePt t="87155" x="4691063" y="2747963"/>
          <p14:tracePt t="87170" x="4686300" y="2747963"/>
          <p14:tracePt t="87190" x="4681538" y="2747963"/>
          <p14:tracePt t="87528" x="4681538" y="2752725"/>
          <p14:tracePt t="87535" x="4681538" y="2757488"/>
          <p14:tracePt t="87542" x="4681538" y="2762250"/>
          <p14:tracePt t="87558" x="4681538" y="2771775"/>
          <p14:tracePt t="87570" x="4676775" y="2786063"/>
          <p14:tracePt t="87587" x="4672013" y="2800350"/>
          <p14:tracePt t="87605" x="4667250" y="2819400"/>
          <p14:tracePt t="87621" x="4667250" y="2833688"/>
          <p14:tracePt t="87637" x="4667250" y="2847975"/>
          <p14:tracePt t="87654" x="4667250" y="2862263"/>
          <p14:tracePt t="87670" x="4667250" y="2871788"/>
          <p14:tracePt t="87673" x="4667250" y="2881313"/>
          <p14:tracePt t="87687" x="4672013" y="2900363"/>
          <p14:tracePt t="87704" x="4691063" y="2928938"/>
          <p14:tracePt t="87706" x="4695825" y="2947988"/>
          <p14:tracePt t="87720" x="4714875" y="2976563"/>
          <p14:tracePt t="87737" x="4733925" y="3009900"/>
          <p14:tracePt t="87755" x="4752975" y="3038475"/>
          <p14:tracePt t="87770" x="4757738" y="3048000"/>
          <p14:tracePt t="87786" x="4762500" y="3062288"/>
          <p14:tracePt t="87804" x="4767263" y="3067050"/>
          <p14:tracePt t="87820" x="4772025" y="3076575"/>
          <p14:tracePt t="87838" x="4772025" y="3090863"/>
          <p14:tracePt t="87853" x="4776788" y="3095625"/>
          <p14:tracePt t="87870" x="4781550" y="3100388"/>
          <p14:tracePt t="87888" x="4786313" y="3114675"/>
          <p14:tracePt t="87903" x="4791075" y="3128963"/>
          <p14:tracePt t="87920" x="4791075" y="3143250"/>
          <p14:tracePt t="87937" x="4791075" y="3152775"/>
          <p14:tracePt t="87955" x="4791075" y="3162300"/>
          <p14:tracePt t="87971" x="4791075" y="3167063"/>
          <p14:tracePt t="87986" x="4791075" y="3171825"/>
          <p14:tracePt t="88004" x="4791075" y="3176588"/>
          <p14:tracePt t="88075" x="4795838" y="3176588"/>
          <p14:tracePt t="88087" x="4800600" y="3176588"/>
          <p14:tracePt t="88101" x="4805363" y="3181350"/>
          <p14:tracePt t="88114" x="4810125" y="3181350"/>
          <p14:tracePt t="88135" x="4814888" y="3181350"/>
          <p14:tracePt t="88149" x="4819650" y="3181350"/>
          <p14:tracePt t="88177" x="4824413" y="3181350"/>
          <p14:tracePt t="88183" x="4829175" y="3181350"/>
          <p14:tracePt t="88190" x="4833938" y="3181350"/>
          <p14:tracePt t="88204" x="4848225" y="3181350"/>
          <p14:tracePt t="88220" x="4852988" y="3186113"/>
          <p14:tracePt t="88236" x="4867275" y="3186113"/>
          <p14:tracePt t="88253" x="4886325" y="3186113"/>
          <p14:tracePt t="88272" x="4895850" y="3186113"/>
          <p14:tracePt t="88287" x="4910138" y="3186113"/>
          <p14:tracePt t="88303" x="4914900" y="3186113"/>
          <p14:tracePt t="88323" x="4919663" y="3186113"/>
          <p14:tracePt t="88336" x="4924425" y="3186113"/>
          <p14:tracePt t="88378" x="4929188" y="3186113"/>
          <p14:tracePt t="88412" x="4933950" y="3186113"/>
          <p14:tracePt t="88433" x="4938713" y="3186113"/>
          <p14:tracePt t="88447" x="4943475" y="3186113"/>
          <p14:tracePt t="88475" x="4948238" y="3186113"/>
          <p14:tracePt t="88495" x="4953000" y="3186113"/>
          <p14:tracePt t="88508" x="4957763" y="3186113"/>
          <p14:tracePt t="88522" x="4957763" y="3181350"/>
          <p14:tracePt t="88529" x="4962525" y="3181350"/>
          <p14:tracePt t="88543" x="4967288" y="3181350"/>
          <p14:tracePt t="88556" x="4972050" y="3181350"/>
          <p14:tracePt t="90508" x="4976813" y="3181350"/>
          <p14:tracePt t="90514" x="4981575" y="3176588"/>
          <p14:tracePt t="90521" x="4986338" y="3176588"/>
          <p14:tracePt t="90536" x="5005388" y="3171825"/>
          <p14:tracePt t="90552" x="5019675" y="3167063"/>
          <p14:tracePt t="90568" x="5029200" y="3162300"/>
          <p14:tracePt t="90585" x="5048250" y="3157538"/>
          <p14:tracePt t="90601" x="5057775" y="3157538"/>
          <p14:tracePt t="90619" x="5072063" y="3157538"/>
          <p14:tracePt t="90636" x="5081588" y="3152775"/>
          <p14:tracePt t="90654" x="5095875" y="3152775"/>
          <p14:tracePt t="90668" x="5100638" y="3152775"/>
          <p14:tracePt t="90684" x="5110163" y="3152775"/>
          <p14:tracePt t="90701" x="5119688" y="3152775"/>
          <p14:tracePt t="90734" x="5124450" y="3152775"/>
          <p14:tracePt t="90819" x="5124450" y="3148013"/>
          <p14:tracePt t="91130" x="5138738" y="3148013"/>
          <p14:tracePt t="91136" x="5153025" y="3148013"/>
          <p14:tracePt t="91143" x="5172075" y="3148013"/>
          <p14:tracePt t="91152" x="5181600" y="3148013"/>
          <p14:tracePt t="91167" x="5205413" y="3148013"/>
          <p14:tracePt t="91185" x="5224463" y="3148013"/>
          <p14:tracePt t="91202" x="5233988" y="3148013"/>
          <p14:tracePt t="91217" x="5243513" y="3148013"/>
          <p14:tracePt t="91218" x="5248275" y="3148013"/>
          <p14:tracePt t="91235" x="5253038" y="3148013"/>
          <p14:tracePt t="91251" x="5262563" y="3148013"/>
          <p14:tracePt t="91267" x="5276850" y="3148013"/>
          <p14:tracePt t="91284" x="5286375" y="3143250"/>
          <p14:tracePt t="91300" x="5300663" y="3138488"/>
          <p14:tracePt t="91317" x="5314950" y="3128963"/>
          <p14:tracePt t="91335" x="5324475" y="3128963"/>
          <p14:tracePt t="91351" x="5338763" y="3128963"/>
          <p14:tracePt t="91368" x="5343525" y="3128963"/>
          <p14:tracePt t="91386" x="5348288" y="3128963"/>
          <p14:tracePt t="91401" x="5353050" y="3128963"/>
          <p14:tracePt t="91418" x="5357813" y="3128963"/>
          <p14:tracePt t="91448" x="5357813" y="3124200"/>
          <p14:tracePt t="91765" x="5362575" y="3124200"/>
          <p14:tracePt t="91779" x="5367338" y="3124200"/>
          <p14:tracePt t="91800" x="5372100" y="3124200"/>
          <p14:tracePt t="91808" x="5376863" y="3124200"/>
          <p14:tracePt t="91818" x="5386388" y="3124200"/>
          <p14:tracePt t="91835" x="5438775" y="3133725"/>
          <p14:tracePt t="91850" x="5472113" y="3143250"/>
          <p14:tracePt t="91866" x="5505450" y="3148013"/>
          <p14:tracePt t="91883" x="5553075" y="3148013"/>
          <p14:tracePt t="91900" x="5572125" y="3148013"/>
          <p14:tracePt t="91917" x="5591175" y="3148013"/>
          <p14:tracePt t="91933" x="5595938" y="3148013"/>
          <p14:tracePt t="91950" x="5610225" y="3148013"/>
          <p14:tracePt t="91952" x="5614988" y="3148013"/>
          <p14:tracePt t="91967" x="5624513" y="3148013"/>
          <p14:tracePt t="91982" x="5629275" y="3148013"/>
          <p14:tracePt t="91999" x="5648325" y="3148013"/>
          <p14:tracePt t="92016" x="5657850" y="3148013"/>
          <p14:tracePt t="92032" x="5667375" y="3148013"/>
          <p14:tracePt t="92050" x="5705475" y="3148013"/>
          <p14:tracePt t="92067" x="5729288" y="3143250"/>
          <p14:tracePt t="92083" x="5767388" y="3138488"/>
          <p14:tracePt t="92100" x="5781675" y="3138488"/>
          <p14:tracePt t="92116" x="5791200" y="3138488"/>
          <p14:tracePt t="92135" x="5805488" y="3138488"/>
          <p14:tracePt t="92150" x="5810250" y="3138488"/>
          <p14:tracePt t="92166" x="5815013" y="3138488"/>
          <p14:tracePt t="92183" x="5819775" y="3138488"/>
          <p14:tracePt t="92200" x="5829300" y="3138488"/>
          <p14:tracePt t="92216" x="5834063" y="3138488"/>
          <p14:tracePt t="92234" x="5838825" y="3138488"/>
          <p14:tracePt t="92250" x="5843588" y="3133725"/>
          <p14:tracePt t="92558" x="5857875" y="3133725"/>
          <p14:tracePt t="92569" x="5900738" y="3128963"/>
          <p14:tracePt t="92577" x="5924550" y="3124200"/>
          <p14:tracePt t="92586" x="5943600" y="3124200"/>
          <p14:tracePt t="92600" x="5981700" y="3114675"/>
          <p14:tracePt t="92616" x="6029325" y="3109913"/>
          <p14:tracePt t="92633" x="6053138" y="3109913"/>
          <p14:tracePt t="92649" x="6072188" y="3109913"/>
          <p14:tracePt t="92666" x="6091238" y="3109913"/>
          <p14:tracePt t="92683" x="6110288" y="3109913"/>
          <p14:tracePt t="92685" x="6119813" y="3109913"/>
          <p14:tracePt t="92700" x="6134100" y="3109913"/>
          <p14:tracePt t="92716" x="6153150" y="3109913"/>
          <p14:tracePt t="92734" x="6186488" y="3105150"/>
          <p14:tracePt t="92749" x="6205538" y="3100388"/>
          <p14:tracePt t="92766" x="6219825" y="3100388"/>
          <p14:tracePt t="92782" x="6248400" y="3095625"/>
          <p14:tracePt t="92800" x="6262688" y="3090863"/>
          <p14:tracePt t="92818" x="6272213" y="3090863"/>
          <p14:tracePt t="92834" x="6276975" y="3090863"/>
          <p14:tracePt t="92850" x="6286500" y="3086100"/>
          <p14:tracePt t="92866" x="6296025" y="3081338"/>
          <p14:tracePt t="92882" x="6310313" y="3076575"/>
          <p14:tracePt t="92900" x="6319838" y="3071813"/>
          <p14:tracePt t="92916" x="6329363" y="3071813"/>
          <p14:tracePt t="92933" x="6338888" y="3067050"/>
          <p14:tracePt t="92936" x="6343650" y="3067050"/>
          <p14:tracePt t="92949" x="6348413" y="3067050"/>
          <p14:tracePt t="92966" x="6353175" y="3067050"/>
          <p14:tracePt t="92984" x="6367463" y="3067050"/>
          <p14:tracePt t="93000" x="6372225" y="3067050"/>
          <p14:tracePt t="93016" x="6376988" y="3067050"/>
          <p14:tracePt t="93033" x="6391275" y="3067050"/>
          <p14:tracePt t="93049" x="6396038" y="3067050"/>
          <p14:tracePt t="93066" x="6400800" y="3067050"/>
          <p14:tracePt t="93086" x="6405563" y="3067050"/>
          <p14:tracePt t="93100" x="6410325" y="3067050"/>
          <p14:tracePt t="93115" x="6415088" y="3067050"/>
          <p14:tracePt t="93136" x="6419850" y="3067050"/>
          <p14:tracePt t="93149" x="6424613" y="3067050"/>
          <p14:tracePt t="93170" x="6429375" y="3067050"/>
          <p14:tracePt t="93184" x="6438900" y="3071813"/>
          <p14:tracePt t="93199" x="6443663" y="3076575"/>
          <p14:tracePt t="93216" x="6453188" y="3081338"/>
          <p14:tracePt t="93232" x="6462713" y="3086100"/>
          <p14:tracePt t="93249" x="6472238" y="3086100"/>
          <p14:tracePt t="93267" x="6486525" y="3095625"/>
          <p14:tracePt t="93282" x="6491288" y="3095625"/>
          <p14:tracePt t="93299" x="6500813" y="3100388"/>
          <p14:tracePt t="93316" x="6519863" y="3105150"/>
          <p14:tracePt t="93332" x="6524625" y="3109913"/>
          <p14:tracePt t="93350" x="6538913" y="3119438"/>
          <p14:tracePt t="93366" x="6543675" y="3119438"/>
          <p14:tracePt t="93382" x="6553200" y="3119438"/>
          <p14:tracePt t="93399" x="6557963" y="3119438"/>
          <p14:tracePt t="93415" x="6567488" y="3124200"/>
          <p14:tracePt t="93433" x="6581775" y="3133725"/>
          <p14:tracePt t="93453" x="6586538" y="3138488"/>
          <p14:tracePt t="93465" x="6591300" y="3138488"/>
          <p14:tracePt t="93483" x="6605588" y="3148013"/>
          <p14:tracePt t="93499" x="6610350" y="3148013"/>
          <p14:tracePt t="93516" x="6619875" y="3148013"/>
          <p14:tracePt t="93532" x="6629400" y="3148013"/>
          <p14:tracePt t="93550" x="6634163" y="3148013"/>
          <p14:tracePt t="93566" x="6643688" y="3148013"/>
          <p14:tracePt t="93582" x="6648450" y="3148013"/>
          <p14:tracePt t="93598" x="6657975" y="3148013"/>
          <p14:tracePt t="93619" x="6662738" y="3148013"/>
          <p14:tracePt t="93646" x="6667500" y="3148013"/>
          <p14:tracePt t="93660" x="6672263" y="3148013"/>
          <p14:tracePt t="93667" x="6677025" y="3148013"/>
          <p14:tracePt t="93682" x="6681788" y="3148013"/>
          <p14:tracePt t="93698" x="6691313" y="3148013"/>
          <p14:tracePt t="93715" x="6700838" y="3148013"/>
          <p14:tracePt t="93731" x="6705600" y="3148013"/>
          <p14:tracePt t="93748" x="6715125" y="3148013"/>
          <p14:tracePt t="93765" x="6724650" y="3148013"/>
          <p14:tracePt t="93782" x="6729413" y="3148013"/>
          <p14:tracePt t="93798" x="6738938" y="3148013"/>
          <p14:tracePt t="93814" x="6743700" y="3148013"/>
          <p14:tracePt t="93832" x="6748463" y="3148013"/>
          <p14:tracePt t="93854" x="6753225" y="3148013"/>
          <p14:tracePt t="95013" x="6753225" y="3138488"/>
          <p14:tracePt t="95019" x="6753225" y="3133725"/>
          <p14:tracePt t="95030" x="6753225" y="3119438"/>
          <p14:tracePt t="95048" x="6753225" y="3109913"/>
          <p14:tracePt t="95064" x="6753225" y="3086100"/>
          <p14:tracePt t="95081" x="6757988" y="3071813"/>
          <p14:tracePt t="95097" x="6757988" y="3052763"/>
          <p14:tracePt t="95114" x="6757988" y="2990850"/>
          <p14:tracePt t="95131" x="6753225" y="2952750"/>
          <p14:tracePt t="95148" x="6724650" y="2900363"/>
          <p14:tracePt t="95164" x="6705600" y="2867025"/>
          <p14:tracePt t="95182" x="6662738" y="2833688"/>
          <p14:tracePt t="95198" x="6615113" y="2800350"/>
          <p14:tracePt t="95214" x="6477000" y="2757488"/>
          <p14:tracePt t="95231" x="6081713" y="2614613"/>
          <p14:tracePt t="95247" x="5857875" y="2533650"/>
          <p14:tracePt t="95265" x="5695950" y="2476500"/>
          <p14:tracePt t="95266" x="5634038" y="2462213"/>
          <p14:tracePt t="95280" x="5548313" y="2452688"/>
          <p14:tracePt t="95297" x="5457825" y="2452688"/>
          <p14:tracePt t="95314" x="5338763" y="2476500"/>
          <p14:tracePt t="95331" x="5272088" y="2500313"/>
          <p14:tracePt t="95349" x="5195888" y="2533650"/>
          <p14:tracePt t="95364" x="5148263" y="2547938"/>
          <p14:tracePt t="95381" x="5119688" y="2566988"/>
          <p14:tracePt t="95383" x="5100638" y="2571750"/>
          <p14:tracePt t="95397" x="5086350" y="2590800"/>
          <p14:tracePt t="95414" x="5067300" y="2609850"/>
          <p14:tracePt t="95431" x="5038725" y="2681288"/>
          <p14:tracePt t="95447" x="5019675" y="2752725"/>
          <p14:tracePt t="95466" x="5019675" y="2847975"/>
          <p14:tracePt t="95481" x="5019675" y="2900363"/>
          <p14:tracePt t="95497" x="5024438" y="2943225"/>
          <p14:tracePt t="95514" x="5053013" y="2990850"/>
          <p14:tracePt t="95531" x="5091113" y="3024188"/>
          <p14:tracePt t="95547" x="5176838" y="3081338"/>
          <p14:tracePt t="95566" x="5357813" y="3157538"/>
          <p14:tracePt t="95580" x="5505450" y="3190875"/>
          <p14:tracePt t="95597" x="5643563" y="3209925"/>
          <p14:tracePt t="95613" x="5705475" y="3214688"/>
          <p14:tracePt t="95632" x="5795963" y="3209925"/>
          <p14:tracePt t="95648" x="5848350" y="3195638"/>
          <p14:tracePt t="95664" x="5891213" y="3181350"/>
          <p14:tracePt t="95667" x="5910263" y="3171825"/>
          <p14:tracePt t="95680" x="5929313" y="3157538"/>
          <p14:tracePt t="95697" x="5943600" y="3152775"/>
          <p14:tracePt t="95715" x="5948363" y="3138488"/>
          <p14:tracePt t="95730" x="5953125" y="3133725"/>
          <p14:tracePt t="95748" x="5957888" y="3133725"/>
          <p14:tracePt t="95764" x="5962650" y="3128963"/>
          <p14:tracePt t="95781" x="5962650" y="3124200"/>
          <p14:tracePt t="95894" x="5967413" y="3124200"/>
          <p14:tracePt t="96484" x="5838825" y="3086100"/>
          <p14:tracePt t="96492" x="5695950" y="3024188"/>
          <p14:tracePt t="96500" x="5605463" y="2995613"/>
          <p14:tracePt t="96514" x="5486400" y="2924175"/>
          <p14:tracePt t="96532" x="5319713" y="2809875"/>
          <p14:tracePt t="96547" x="5248275" y="2757488"/>
          <p14:tracePt t="96564" x="5205413" y="2714625"/>
          <p14:tracePt t="96580" x="5176838" y="2690813"/>
          <p14:tracePt t="96597" x="5162550" y="2676525"/>
          <p14:tracePt t="96600" x="5157788" y="2671763"/>
          <p14:tracePt t="96615" x="5143500" y="2662238"/>
          <p14:tracePt t="96632" x="5133975" y="2647950"/>
          <p14:tracePt t="96648" x="5100638" y="2624138"/>
          <p14:tracePt t="96664" x="5086350" y="2609850"/>
          <p14:tracePt t="96680" x="5081588" y="2600325"/>
          <p14:tracePt t="96684" x="5076825" y="2595563"/>
          <p14:tracePt t="96698" x="5072063" y="2595563"/>
          <p14:tracePt t="96717" x="5067300" y="2590800"/>
          <p14:tracePt t="96731" x="5062538" y="2586038"/>
          <p14:tracePt t="96747" x="5057775" y="2586038"/>
          <p14:tracePt t="96766" x="5053013" y="2586038"/>
          <p14:tracePt t="96821" x="5048250" y="2586038"/>
          <p14:tracePt t="96848" x="5043488" y="2581275"/>
          <p14:tracePt t="96855" x="5038725" y="2581275"/>
          <p14:tracePt t="96863" x="5033963" y="2576513"/>
          <p14:tracePt t="96879" x="5029200" y="2571750"/>
          <p14:tracePt t="96897" x="5014913" y="2562225"/>
          <p14:tracePt t="96913" x="5005388" y="2557463"/>
          <p14:tracePt t="96930" x="5000625" y="2547938"/>
          <p14:tracePt t="96932" x="4995863" y="2543175"/>
          <p14:tracePt t="96948" x="4986338" y="2533650"/>
          <p14:tracePt t="96963" x="4986338" y="2528888"/>
          <p14:tracePt t="96980" x="4976813" y="2509838"/>
          <p14:tracePt t="96996" x="4967288" y="2481263"/>
          <p14:tracePt t="97013" x="4953000" y="2452688"/>
          <p14:tracePt t="97028" x="4943475" y="2419350"/>
          <p14:tracePt t="97045" x="4943475" y="2390775"/>
          <p14:tracePt t="97062" x="4957763" y="2319338"/>
          <p14:tracePt t="97078" x="4991100" y="2247900"/>
          <p14:tracePt t="97095" x="5019675" y="2171700"/>
          <p14:tracePt t="97114" x="5038725" y="2124075"/>
          <p14:tracePt t="97129" x="5043488" y="2114550"/>
          <p14:tracePt t="97145" x="5043488" y="2109788"/>
          <p14:tracePt t="97162" x="5043488" y="2105025"/>
          <p14:tracePt t="97178" x="5043488" y="2100263"/>
          <p14:tracePt t="97229" x="5038725" y="2100263"/>
          <p14:tracePt t="97242" x="5033963" y="2100263"/>
          <p14:tracePt t="97256" x="5029200" y="2100263"/>
          <p14:tracePt t="97264" x="5024438" y="2105025"/>
          <p14:tracePt t="97279" x="5019675" y="2109788"/>
          <p14:tracePt t="97295" x="5014913" y="2114550"/>
          <p14:tracePt t="97314" x="4995863" y="2138363"/>
          <p14:tracePt t="97328" x="4981575" y="2157413"/>
          <p14:tracePt t="97345" x="4967288" y="2181225"/>
          <p14:tracePt t="97345" x="4962525" y="2185988"/>
          <p14:tracePt t="97362" x="4953000" y="2205038"/>
          <p14:tracePt t="97378" x="4938713" y="2224088"/>
          <p14:tracePt t="97395" x="4929188" y="2271713"/>
          <p14:tracePt t="97412" x="4962525" y="2400300"/>
          <p14:tracePt t="97429" x="5510213" y="3076575"/>
          <p14:tracePt t="97445" x="5829300" y="3409950"/>
          <p14:tracePt t="97461" x="6053138" y="3624263"/>
          <p14:tracePt t="97479" x="6205538" y="3762375"/>
          <p14:tracePt t="97495" x="6243638" y="3781425"/>
          <p14:tracePt t="97512" x="6267450" y="3790950"/>
          <p14:tracePt t="97529" x="6276975" y="3790950"/>
          <p14:tracePt t="97545" x="6291263" y="3790950"/>
          <p14:tracePt t="97546" x="6296025" y="3790950"/>
          <p14:tracePt t="97563" x="6300788" y="3786188"/>
          <p14:tracePt t="97579" x="6319838" y="3776663"/>
          <p14:tracePt t="97596" x="6343650" y="3757613"/>
          <p14:tracePt t="97612" x="6357938" y="3748088"/>
          <p14:tracePt t="97630" x="6376988" y="3729038"/>
          <p14:tracePt t="97645" x="6386513" y="3719513"/>
          <p14:tracePt t="97662" x="6405563" y="3695700"/>
          <p14:tracePt t="97679" x="6434138" y="3652838"/>
          <p14:tracePt t="97696" x="6453188" y="3614738"/>
          <p14:tracePt t="97711" x="6467475" y="3586163"/>
          <p14:tracePt t="97729" x="6477000" y="3548063"/>
          <p14:tracePt t="97744" x="6486525" y="3533775"/>
          <p14:tracePt t="97761" x="6491288" y="3524250"/>
          <p14:tracePt t="97778" x="6500813" y="3509963"/>
          <p14:tracePt t="97795" x="6505575" y="3500438"/>
          <p14:tracePt t="97812" x="6510338" y="3495675"/>
          <p14:tracePt t="97831" x="6519863" y="3481388"/>
          <p14:tracePt t="97845" x="6529388" y="3476625"/>
          <p14:tracePt t="97862" x="6534150" y="3471863"/>
          <p14:tracePt t="97878" x="6548438" y="3467100"/>
          <p14:tracePt t="97895" x="6548438" y="3462338"/>
          <p14:tracePt t="97912" x="6553200" y="3457575"/>
          <p14:tracePt t="97928" x="6557963" y="3452813"/>
          <p14:tracePt t="97968" x="6562725" y="3452813"/>
          <p14:tracePt t="97982" x="6567488" y="3452813"/>
          <p14:tracePt t="98004" x="6572250" y="3452813"/>
          <p14:tracePt t="98032" x="6577013" y="3452813"/>
          <p14:tracePt t="98045" x="6581775" y="3452813"/>
          <p14:tracePt t="98058" x="6586538" y="3452813"/>
          <p14:tracePt t="98092" x="6591300" y="3452813"/>
          <p14:tracePt t="98107" x="6596063" y="3452813"/>
          <p14:tracePt t="98129" x="6600825" y="3452813"/>
          <p14:tracePt t="98791" x="6596063" y="3448050"/>
          <p14:tracePt t="98799" x="6581775" y="3438525"/>
          <p14:tracePt t="98812" x="6538913" y="3405188"/>
          <p14:tracePt t="98830" x="6496050" y="3362325"/>
          <p14:tracePt t="98844" x="6434138" y="3281363"/>
          <p14:tracePt t="98847" x="6396038" y="3252788"/>
          <p14:tracePt t="98862" x="6362700" y="3214688"/>
          <p14:tracePt t="98877" x="6343650" y="3186113"/>
          <p14:tracePt t="98895" x="6329363" y="3176588"/>
          <p14:tracePt t="98911" x="6329363" y="3171825"/>
          <p14:tracePt t="98927" x="6324600" y="3167063"/>
          <p14:tracePt t="98957" x="6319838" y="3167063"/>
          <p14:tracePt t="99061" x="6315075" y="3167063"/>
          <p14:tracePt t="99117" x="6310313" y="3167063"/>
          <p14:tracePt t="99130" x="6305550" y="3167063"/>
          <p14:tracePt t="99151" x="6300788" y="3167063"/>
          <p14:tracePt t="99165" x="6296025" y="3167063"/>
          <p14:tracePt t="99179" x="6291263" y="3167063"/>
          <p14:tracePt t="99214" x="6286500" y="3167063"/>
          <p14:tracePt t="99228" x="6281738" y="3167063"/>
          <p14:tracePt t="99248" x="6276975" y="3167063"/>
          <p14:tracePt t="99270" x="6272213" y="3167063"/>
          <p14:tracePt t="99283" x="6267450" y="3167063"/>
          <p14:tracePt t="99304" x="6262688" y="3167063"/>
          <p14:tracePt t="99331" x="6257925" y="3167063"/>
          <p14:tracePt t="99387" x="6253163" y="3171825"/>
          <p14:tracePt t="99407" x="6248400" y="3171825"/>
          <p14:tracePt t="99421" x="6243638" y="3171825"/>
          <p14:tracePt t="99435" x="6238875" y="3171825"/>
          <p14:tracePt t="99456" x="6234113" y="3176588"/>
          <p14:tracePt t="99490" x="6229350" y="3176588"/>
          <p14:tracePt t="99504" x="6224588" y="3176588"/>
          <p14:tracePt t="99518" x="6219825" y="3176588"/>
          <p14:tracePt t="99532" x="6215063" y="3176588"/>
          <p14:tracePt t="99552" x="6210300" y="3176588"/>
          <p14:tracePt t="99566" x="6205538" y="3176588"/>
          <p14:tracePt t="103175" x="6191250" y="3176588"/>
          <p14:tracePt t="103182" x="6167438" y="3171825"/>
          <p14:tracePt t="103192" x="6143625" y="3167063"/>
          <p14:tracePt t="103210" x="6086475" y="3157538"/>
          <p14:tracePt t="103225" x="6062663" y="3152775"/>
          <p14:tracePt t="103242" x="6048375" y="3148013"/>
          <p14:tracePt t="103245" x="6043613" y="3148013"/>
          <p14:tracePt t="103265" x="6038850" y="3148013"/>
          <p14:tracePt t="103293" x="6034088" y="3148013"/>
          <p14:tracePt t="103307" x="6029325" y="3148013"/>
          <p14:tracePt t="103312" x="6019800" y="3148013"/>
          <p14:tracePt t="103324" x="6010275" y="3148013"/>
          <p14:tracePt t="103341" x="5972175" y="3152775"/>
          <p14:tracePt t="103357" x="5886450" y="3162300"/>
          <p14:tracePt t="103374" x="5834063" y="3167063"/>
          <p14:tracePt t="103392" x="5781675" y="3171825"/>
          <p14:tracePt t="103408" x="5757863" y="3171825"/>
          <p14:tracePt t="103424" x="5738813" y="3171825"/>
          <p14:tracePt t="103441" x="5734050" y="3171825"/>
          <p14:tracePt t="103458" x="5724525" y="3171825"/>
          <p14:tracePt t="103475" x="5719763" y="3171825"/>
          <p14:tracePt t="103490" x="5715000" y="3171825"/>
          <p14:tracePt t="103507" x="5710238" y="3171825"/>
          <p14:tracePt t="104157" x="5753100" y="3162300"/>
          <p14:tracePt t="104165" x="5810250" y="3152775"/>
          <p14:tracePt t="104175" x="5862638" y="3128963"/>
          <p14:tracePt t="104193" x="6019800" y="3095625"/>
          <p14:tracePt t="104207" x="6081713" y="3081338"/>
          <p14:tracePt t="104225" x="6138863" y="3081338"/>
          <p14:tracePt t="104240" x="6200775" y="3090863"/>
          <p14:tracePt t="104259" x="6238875" y="3100388"/>
          <p14:tracePt t="104274" x="6276975" y="3119438"/>
          <p14:tracePt t="104290" x="6291263" y="3124200"/>
          <p14:tracePt t="104307" x="6296025" y="3124200"/>
          <p14:tracePt t="104323" x="6300788" y="3124200"/>
          <p14:tracePt t="104608" x="6324600" y="3124200"/>
          <p14:tracePt t="104619" x="6348413" y="3128963"/>
          <p14:tracePt t="104628" x="6391275" y="3128963"/>
          <p14:tracePt t="104642" x="6415088" y="3128963"/>
          <p14:tracePt t="104656" x="6429375" y="3128963"/>
          <p14:tracePt t="104673" x="6438900" y="3128963"/>
          <p14:tracePt t="104702" x="6443663" y="3128963"/>
          <p14:tracePt t="104716" x="6448425" y="3128963"/>
          <p14:tracePt t="104731" x="6453188" y="3128963"/>
          <p14:tracePt t="104752" x="6457950" y="3128963"/>
          <p14:tracePt t="104765" x="6462713" y="3128963"/>
          <p14:tracePt t="104786" x="6467475" y="3128963"/>
          <p14:tracePt t="104793" x="6472238" y="3124200"/>
          <p14:tracePt t="104807" x="6477000" y="3124200"/>
          <p14:tracePt t="104823" x="6486525" y="3119438"/>
          <p14:tracePt t="104841" x="6496050" y="3119438"/>
          <p14:tracePt t="104857" x="6500813" y="3114675"/>
          <p14:tracePt t="104873" x="6510338" y="3109913"/>
          <p14:tracePt t="104891" x="6519863" y="3109913"/>
          <p14:tracePt t="104906" x="6524625" y="3109913"/>
          <p14:tracePt t="104923" x="6529388" y="3109913"/>
          <p14:tracePt t="104939" x="6534150" y="3109913"/>
          <p14:tracePt t="104955" x="6538913" y="3109913"/>
          <p14:tracePt t="104973" x="6543675" y="3109913"/>
          <p14:tracePt t="105173" x="6548438" y="3109913"/>
          <p14:tracePt t="105202" x="6553200" y="3109913"/>
          <p14:tracePt t="105214" x="6557963" y="3109913"/>
          <p14:tracePt t="105228" x="6562725" y="3109913"/>
          <p14:tracePt t="105248" x="6567488" y="3109913"/>
          <p14:tracePt t="105264" x="6572250" y="3109913"/>
          <p14:tracePt t="105277" x="6577013" y="3109913"/>
          <p14:tracePt t="105297" x="6586538" y="3109913"/>
          <p14:tracePt t="105307" x="6600825" y="3109913"/>
          <p14:tracePt t="105323" x="6634163" y="3114675"/>
          <p14:tracePt t="105324" x="6657975" y="3114675"/>
          <p14:tracePt t="105339" x="6686550" y="3119438"/>
          <p14:tracePt t="105357" x="6710363" y="3124200"/>
          <p14:tracePt t="105359" x="6719888" y="3124200"/>
          <p14:tracePt t="105373" x="6743700" y="3124200"/>
          <p14:tracePt t="105391" x="6762750" y="3124200"/>
          <p14:tracePt t="105406" x="6796088" y="3124200"/>
          <p14:tracePt t="105423" x="6834188" y="3124200"/>
          <p14:tracePt t="105439" x="6872288" y="3124200"/>
          <p14:tracePt t="105456" x="6910388" y="3119438"/>
          <p14:tracePt t="105472" x="6934200" y="3119438"/>
          <p14:tracePt t="105489" x="6958013" y="3119438"/>
          <p14:tracePt t="105506" x="7000875" y="3119438"/>
          <p14:tracePt t="105522" x="7038975" y="3119438"/>
          <p14:tracePt t="105540" x="7100888" y="3133725"/>
          <p14:tracePt t="105556" x="7138988" y="3133725"/>
          <p14:tracePt t="105572" x="7162800" y="3133725"/>
          <p14:tracePt t="105589" x="7181850" y="3138488"/>
          <p14:tracePt t="105605" x="7191375" y="3138488"/>
          <p14:tracePt t="105622" x="7196138" y="3143250"/>
          <p14:tracePt t="105638" x="7200900" y="3143250"/>
          <p14:tracePt t="105656" x="7205663" y="3143250"/>
          <p14:tracePt t="105672" x="7210425" y="3148013"/>
          <p14:tracePt t="105692" x="7210425" y="3152775"/>
          <p14:tracePt t="105706" x="7210425" y="3157538"/>
          <p14:tracePt t="105722" x="7210425" y="3162300"/>
          <p14:tracePt t="105740" x="7215188" y="3167063"/>
          <p14:tracePt t="105755" x="7215188" y="3171825"/>
          <p14:tracePt t="105788" x="7215188" y="3176588"/>
          <p14:tracePt t="105801" x="7215188" y="3181350"/>
          <p14:tracePt t="105808" x="7215188" y="3186113"/>
          <p14:tracePt t="105825" x="7215188" y="3200400"/>
          <p14:tracePt t="105839" x="7181850" y="3233738"/>
          <p14:tracePt t="105855" x="7077075" y="3314700"/>
          <p14:tracePt t="105871" x="6534150" y="3462338"/>
          <p14:tracePt t="105888" x="6062663" y="3476625"/>
          <p14:tracePt t="105906" x="5467350" y="3457575"/>
          <p14:tracePt t="105922" x="5162550" y="3429000"/>
          <p14:tracePt t="105940" x="4905375" y="3414713"/>
          <p14:tracePt t="105955" x="4752975" y="3414713"/>
          <p14:tracePt t="105972" x="4633913" y="3429000"/>
          <p14:tracePt t="105974" x="4586288" y="3438525"/>
          <p14:tracePt t="105989" x="4452938" y="3443288"/>
          <p14:tracePt t="106005" x="4262438" y="3452813"/>
          <p14:tracePt t="106022" x="4000500" y="3452813"/>
          <p14:tracePt t="106039" x="3890963" y="3452813"/>
          <p14:tracePt t="106054" x="3857625" y="3457575"/>
          <p14:tracePt t="106072" x="3833813" y="3457575"/>
          <p14:tracePt t="106437" x="3781425" y="3462338"/>
          <p14:tracePt t="106444" x="3733800" y="3462338"/>
          <p14:tracePt t="106455" x="3681413" y="3457575"/>
          <p14:tracePt t="106472" x="3609975" y="3443288"/>
          <p14:tracePt t="106488" x="3576638" y="3419475"/>
          <p14:tracePt t="106505" x="3548063" y="3400425"/>
          <p14:tracePt t="106522" x="3529013" y="3343275"/>
          <p14:tracePt t="106537" x="3524250" y="3338513"/>
          <p14:tracePt t="106832" x="3343275" y="3400425"/>
          <p14:tracePt t="106838" x="3071813" y="3481388"/>
          <p14:tracePt t="106844" x="2843213" y="3529013"/>
          <p14:tracePt t="106854" x="2633663" y="3586163"/>
          <p14:tracePt t="106872" x="2366963" y="3643313"/>
          <p14:tracePt t="106888" x="2100263" y="3657600"/>
          <p14:tracePt t="106904" x="2057400" y="3657600"/>
          <p14:tracePt t="106921" x="2047875" y="3652838"/>
          <p14:tracePt t="106936" x="2052638" y="3652838"/>
          <p14:tracePt t="106953" x="2181225" y="3733800"/>
          <p14:tracePt t="106971" x="2976563" y="4405313"/>
          <p14:tracePt t="106987" x="3357563" y="4810125"/>
          <p14:tracePt t="107004" x="3705225" y="5138738"/>
          <p14:tracePt t="107021" x="3852863" y="5138738"/>
          <p14:tracePt t="107038" x="3957638" y="5138738"/>
          <p14:tracePt t="107054" x="3976688" y="5138738"/>
          <p14:tracePt t="107071" x="3990975" y="5138738"/>
          <p14:tracePt t="107087" x="3995738" y="5138738"/>
          <p14:tracePt t="107104" x="4029075" y="5138738"/>
          <p14:tracePt t="107121" x="4181475" y="5067300"/>
          <p14:tracePt t="107137" x="4314825" y="5005388"/>
          <p14:tracePt t="107153" x="4391025" y="4962525"/>
          <p14:tracePt t="107170" x="4438650" y="4924425"/>
          <p14:tracePt t="107187" x="4471988" y="4905375"/>
          <p14:tracePt t="107204" x="4552950" y="4848225"/>
          <p14:tracePt t="107221" x="4614863" y="4800600"/>
          <p14:tracePt t="107237" x="4657725" y="4757738"/>
          <p14:tracePt t="107239" x="4676775" y="4733925"/>
          <p14:tracePt t="107253" x="4691063" y="4686300"/>
          <p14:tracePt t="107271" x="4695825" y="4643438"/>
          <p14:tracePt t="107273" x="4695825" y="4652963"/>
          <p14:tracePt t="107515" x="4776788" y="4643438"/>
          <p14:tracePt t="107522" x="4900613" y="4605338"/>
          <p14:tracePt t="107529" x="5043488" y="4557713"/>
          <p14:tracePt t="107537" x="5167313" y="4510088"/>
          <p14:tracePt t="107553" x="5386388" y="4400550"/>
          <p14:tracePt t="107571" x="5619750" y="4252913"/>
          <p14:tracePt t="107587" x="5700713" y="4148138"/>
          <p14:tracePt t="107603" x="5748338" y="4010025"/>
          <p14:tracePt t="107620" x="5762625" y="3733800"/>
          <p14:tracePt t="107637" x="5719763" y="3548063"/>
          <p14:tracePt t="107654" x="5634038" y="3305175"/>
          <p14:tracePt t="107670" x="5557838" y="3114675"/>
          <p14:tracePt t="107689" x="5434013" y="2838450"/>
          <p14:tracePt t="107703" x="5305425" y="2562225"/>
          <p14:tracePt t="107720" x="5143500" y="2262188"/>
          <p14:tracePt t="107738" x="4843463" y="1795463"/>
          <p14:tracePt t="107753" x="4662488" y="1585913"/>
          <p14:tracePt t="107772" x="4438650" y="1419225"/>
          <p14:tracePt t="107786" x="4291013" y="1385888"/>
          <p14:tracePt t="107803" x="4186238" y="1395413"/>
          <p14:tracePt t="107819" x="4076700" y="1433513"/>
          <p14:tracePt t="107836" x="3852863" y="1566863"/>
          <p14:tracePt t="107840" x="3762375" y="1624013"/>
          <p14:tracePt t="107853" x="3648075" y="1690688"/>
          <p14:tracePt t="107870" x="3305175" y="1900238"/>
          <p14:tracePt t="107886" x="3100388" y="2047875"/>
          <p14:tracePt t="107903" x="2814638" y="2276475"/>
          <p14:tracePt t="107920" x="2657475" y="2438400"/>
          <p14:tracePt t="107938" x="2457450" y="2690813"/>
          <p14:tracePt t="107954" x="2333625" y="2928938"/>
          <p14:tracePt t="107970" x="2233613" y="3190875"/>
          <p14:tracePt t="107972" x="2205038" y="3324225"/>
          <p14:tracePt t="107987" x="2181225" y="3557588"/>
          <p14:tracePt t="108003" x="2190750" y="3786188"/>
          <p14:tracePt t="108020" x="2290763" y="4119563"/>
          <p14:tracePt t="108037" x="2395538" y="4319588"/>
          <p14:tracePt t="108053" x="2500313" y="4481513"/>
          <p14:tracePt t="108055" x="2538413" y="4552950"/>
          <p14:tracePt t="108070" x="2624138" y="4676775"/>
          <p14:tracePt t="108088" x="2690813" y="4776788"/>
          <p14:tracePt t="108089" x="2709863" y="4819650"/>
          <p14:tracePt t="108103" x="2757488" y="4872038"/>
          <p14:tracePt t="108120" x="2933700" y="5019675"/>
          <p14:tracePt t="108136" x="3076575" y="5114925"/>
          <p14:tracePt t="108153" x="3381375" y="5138738"/>
          <p14:tracePt t="108169" x="3662363" y="5138738"/>
          <p14:tracePt t="108187" x="3990975" y="5138738"/>
          <p14:tracePt t="108204" x="4138613" y="5129213"/>
          <p14:tracePt t="108221" x="4343400" y="5081588"/>
          <p14:tracePt t="108237" x="4424363" y="5053013"/>
          <p14:tracePt t="108254" x="4491038" y="5029200"/>
          <p14:tracePt t="108256" x="4519613" y="5024438"/>
          <p14:tracePt t="108270" x="4600575" y="5010150"/>
          <p14:tracePt t="108287" x="4681538" y="4981575"/>
          <p14:tracePt t="108290" x="4705350" y="4967288"/>
          <p14:tracePt t="108304" x="4743450" y="4953000"/>
          <p14:tracePt t="108321" x="4772025" y="4938713"/>
          <p14:tracePt t="108336" x="4795838" y="4910138"/>
          <p14:tracePt t="108353" x="4843463" y="4852988"/>
          <p14:tracePt t="108370" x="4867275" y="4814888"/>
          <p14:tracePt t="108388" x="4900613" y="4757738"/>
          <p14:tracePt t="108403" x="4924425" y="4733925"/>
          <p14:tracePt t="108421" x="4943475" y="4695825"/>
          <p14:tracePt t="108437" x="4957763" y="4676775"/>
          <p14:tracePt t="108453" x="4967288" y="4662488"/>
          <p14:tracePt t="108471" x="4986338" y="4643438"/>
          <p14:tracePt t="108487" x="4991100" y="4633913"/>
          <p14:tracePt t="108490" x="4995863" y="4629150"/>
          <p14:tracePt t="108505" x="5000625" y="4624388"/>
          <p14:tracePt t="108520" x="5005388" y="4619625"/>
          <p14:tracePt t="108536" x="5005388" y="4614863"/>
          <p14:tracePt t="108810" x="5014913" y="4548188"/>
          <p14:tracePt t="108817" x="5024438" y="4433888"/>
          <p14:tracePt t="108827" x="5019675" y="4329113"/>
          <p14:tracePt t="108836" x="4991100" y="4162425"/>
          <p14:tracePt t="108853" x="4938713" y="4052888"/>
          <p14:tracePt t="108869" x="4862513" y="3948113"/>
          <p14:tracePt t="108886" x="4691063" y="3767138"/>
          <p14:tracePt t="108903" x="4524375" y="3643313"/>
          <p14:tracePt t="108921" x="4057650" y="3405188"/>
          <p14:tracePt t="108936" x="3638550" y="3252788"/>
          <p14:tracePt t="108954" x="2828925" y="3109913"/>
          <p14:tracePt t="108971" x="2290763" y="3062288"/>
          <p14:tracePt t="108986" x="1895475" y="3076575"/>
          <p14:tracePt t="108988" x="1747838" y="3095625"/>
          <p14:tracePt t="109003" x="1552575" y="3138488"/>
          <p14:tracePt t="109020" x="1443038" y="3167063"/>
          <p14:tracePt t="109037" x="1395413" y="3176588"/>
          <p14:tracePt t="109054" x="1381125" y="3176588"/>
          <p14:tracePt t="109070" x="1371600" y="3176588"/>
          <p14:tracePt t="109086" x="1366838" y="3171825"/>
          <p14:tracePt t="109280" x="1400175" y="3171825"/>
          <p14:tracePt t="109286" x="1443038" y="3157538"/>
          <p14:tracePt t="109293" x="1485900" y="3138488"/>
          <p14:tracePt t="109303" x="1528763" y="3114675"/>
          <p14:tracePt t="109320" x="1657350" y="3014663"/>
          <p14:tracePt t="109337" x="1719263" y="2890838"/>
          <p14:tracePt t="109353" x="1766888" y="2747963"/>
          <p14:tracePt t="109370" x="1814513" y="2476500"/>
          <p14:tracePt t="109385" x="1814513" y="2295525"/>
          <p14:tracePt t="109403" x="1809750" y="2047875"/>
          <p14:tracePt t="109420" x="1795463" y="1914525"/>
          <p14:tracePt t="109435" x="1771650" y="1795463"/>
          <p14:tracePt t="109453" x="1738313" y="1647825"/>
          <p14:tracePt t="109469" x="1724025" y="1604963"/>
          <p14:tracePt t="109487" x="1714500" y="1585913"/>
          <p14:tracePt t="109508" x="1714500" y="1581150"/>
          <p14:tracePt t="109743" x="1714500" y="1624013"/>
          <p14:tracePt t="109749" x="1714500" y="1690688"/>
          <p14:tracePt t="109756" x="1709738" y="1757363"/>
          <p14:tracePt t="109770" x="1685925" y="1928813"/>
          <p14:tracePt t="109786" x="1647825" y="2105025"/>
          <p14:tracePt t="109802" x="1614488" y="2247900"/>
          <p14:tracePt t="109804" x="1600200" y="2324100"/>
          <p14:tracePt t="109820" x="1576388" y="2471738"/>
          <p14:tracePt t="109835" x="1581150" y="2633663"/>
          <p14:tracePt t="109853" x="1604963" y="2852738"/>
          <p14:tracePt t="109869" x="1628775" y="2971800"/>
          <p14:tracePt t="109886" x="1633538" y="3095625"/>
          <p14:tracePt t="109887" x="1633538" y="3152775"/>
          <p14:tracePt t="109901" x="1633538" y="3233738"/>
          <p14:tracePt t="109918" x="1624013" y="3276600"/>
          <p14:tracePt t="109935" x="1619250" y="3328988"/>
          <p14:tracePt t="109952" x="1619250" y="3357563"/>
          <p14:tracePt t="109969" x="1614488" y="3381375"/>
          <p14:tracePt t="109985" x="1614488" y="3433763"/>
          <p14:tracePt t="110002" x="1614488" y="3471863"/>
          <p14:tracePt t="110004" x="1614488" y="3495675"/>
          <p14:tracePt t="110019" x="1614488" y="3538538"/>
          <p14:tracePt t="110035" x="1614488" y="3567113"/>
          <p14:tracePt t="110051" x="1619250" y="3581400"/>
          <p14:tracePt t="110069" x="1619250" y="3590925"/>
          <p14:tracePt t="110085" x="1619250" y="3600450"/>
          <p14:tracePt t="110101" x="1619250" y="3605213"/>
          <p14:tracePt t="110118" x="1619250" y="3609975"/>
          <p14:tracePt t="110136" x="1619250" y="3614738"/>
          <p14:tracePt t="110152" x="1619250" y="3619500"/>
          <p14:tracePt t="110191" x="1619250" y="3624263"/>
          <p14:tracePt t="110205" x="1619250" y="3629025"/>
          <p14:tracePt t="110212" x="1619250" y="3633788"/>
          <p14:tracePt t="110219" x="1619250" y="3643313"/>
          <p14:tracePt t="110235" x="1619250" y="3652838"/>
          <p14:tracePt t="110251" x="1619250" y="3667125"/>
          <p14:tracePt t="110268" x="1619250" y="3686175"/>
          <p14:tracePt t="110285" x="1619250" y="3690938"/>
          <p14:tracePt t="110301" x="1619250" y="3700463"/>
          <p14:tracePt t="111422" x="1619250" y="3686175"/>
          <p14:tracePt t="111429" x="1619250" y="3671888"/>
          <p14:tracePt t="111436" x="1614488" y="3652838"/>
          <p14:tracePt t="111452" x="1604963" y="3590925"/>
          <p14:tracePt t="111468" x="1581150" y="3505200"/>
          <p14:tracePt t="111470" x="1566863" y="3467100"/>
          <p14:tracePt t="111484" x="1543050" y="3386138"/>
          <p14:tracePt t="111501" x="1509713" y="3309938"/>
          <p14:tracePt t="111518" x="1481138" y="3252788"/>
          <p14:tracePt t="111535" x="1466850" y="3224213"/>
          <p14:tracePt t="111552" x="1462088" y="3214688"/>
          <p14:tracePt t="111568" x="1462088" y="3209925"/>
          <p14:tracePt t="111678" x="1457325" y="3209925"/>
          <p14:tracePt t="111693" x="1452563" y="3209925"/>
          <p14:tracePt t="111699" x="1452563" y="3214688"/>
          <p14:tracePt t="111706" x="1452563" y="3219450"/>
          <p14:tracePt t="111718" x="1452563" y="3224213"/>
          <p14:tracePt t="111734" x="1447800" y="3233738"/>
          <p14:tracePt t="111751" x="1443038" y="3243263"/>
          <p14:tracePt t="111768" x="1438275" y="3262313"/>
          <p14:tracePt t="111784" x="1433513" y="3271838"/>
          <p14:tracePt t="111800" x="1428750" y="3286125"/>
          <p14:tracePt t="111816" x="1423988" y="3305175"/>
          <p14:tracePt t="111833" x="1423988" y="3314700"/>
          <p14:tracePt t="111852" x="1423988" y="3324225"/>
          <p14:tracePt t="111868" x="1423988" y="3328988"/>
          <p14:tracePt t="111885" x="1423988" y="3333750"/>
          <p14:tracePt t="111983" x="1423988" y="3338513"/>
          <p14:tracePt t="112003" x="1423988" y="3343275"/>
          <p14:tracePt t="112024" x="1423988" y="3348038"/>
          <p14:tracePt t="112037" x="1423988" y="3352800"/>
          <p14:tracePt t="112051" x="1423988" y="3357563"/>
          <p14:tracePt t="112057" x="1423988" y="3371850"/>
          <p14:tracePt t="112066" x="1423988" y="3386138"/>
          <p14:tracePt t="112082" x="1433513" y="3424238"/>
          <p14:tracePt t="112100" x="1457325" y="3500438"/>
          <p14:tracePt t="112116" x="1485900" y="3567113"/>
          <p14:tracePt t="112133" x="1533525" y="3690938"/>
          <p14:tracePt t="112151" x="1576388" y="3786188"/>
          <p14:tracePt t="112167" x="1609725" y="3876675"/>
          <p14:tracePt t="112183" x="1643063" y="3962400"/>
          <p14:tracePt t="112200" x="1647825" y="3986213"/>
          <p14:tracePt t="112218" x="1647825" y="3995738"/>
          <p14:tracePt t="112233" x="1647825" y="4000500"/>
          <p14:tracePt t="112250" x="1647825" y="4005263"/>
          <p14:tracePt t="112266" x="1652588" y="4005263"/>
          <p14:tracePt t="112283" x="1657350" y="4010025"/>
          <p14:tracePt t="112300" x="1662113" y="4014788"/>
          <p14:tracePt t="112316" x="1666875" y="4014788"/>
          <p14:tracePt t="112333" x="1681163" y="4014788"/>
          <p14:tracePt t="112350" x="1704975" y="4014788"/>
          <p14:tracePt t="112367" x="1714500" y="4014788"/>
          <p14:tracePt t="112383" x="1738313" y="4014788"/>
          <p14:tracePt t="112401" x="1757363" y="4014788"/>
          <p14:tracePt t="112418" x="1776413" y="4010025"/>
          <p14:tracePt t="112433" x="1800225" y="3995738"/>
          <p14:tracePt t="112450" x="1809750" y="3990975"/>
          <p14:tracePt t="112452" x="1819275" y="3986213"/>
          <p14:tracePt t="112467" x="1838325" y="3981450"/>
          <p14:tracePt t="112483" x="1852613" y="3971925"/>
          <p14:tracePt t="112500" x="1866900" y="3962400"/>
          <p14:tracePt t="112516" x="1871663" y="3957638"/>
          <p14:tracePt t="112533" x="1876425" y="3952875"/>
          <p14:tracePt t="112550" x="1881188" y="3952875"/>
          <p14:tracePt t="112566" x="1885950" y="3952875"/>
          <p14:tracePt t="112584" x="1890713" y="3952875"/>
          <p14:tracePt t="112625" x="1895475" y="3952875"/>
          <p14:tracePt t="112635" x="1895475" y="3948113"/>
          <p14:tracePt t="112875" x="1933575" y="3948113"/>
          <p14:tracePt t="112881" x="1990725" y="3948113"/>
          <p14:tracePt t="112888" x="2047875" y="3948113"/>
          <p14:tracePt t="112900" x="2114550" y="3948113"/>
          <p14:tracePt t="112916" x="2257425" y="3948113"/>
          <p14:tracePt t="112932" x="2309813" y="3938588"/>
          <p14:tracePt t="112951" x="2357438" y="3938588"/>
          <p14:tracePt t="112966" x="2386013" y="3938588"/>
          <p14:tracePt t="112982" x="2405063" y="3938588"/>
          <p14:tracePt t="112999" x="2447925" y="3938588"/>
          <p14:tracePt t="113016" x="2481263" y="3938588"/>
          <p14:tracePt t="113035" x="2514600" y="3943350"/>
          <p14:tracePt t="113050" x="2524125" y="3943350"/>
          <p14:tracePt t="113069" x="2528888" y="3948113"/>
          <p14:tracePt t="113084" x="2533650" y="3948113"/>
          <p14:tracePt t="113099" x="2538413" y="3952875"/>
          <p14:tracePt t="113116" x="2538413" y="3957638"/>
          <p14:tracePt t="113132" x="2538413" y="3962400"/>
          <p14:tracePt t="113149" x="2538413" y="3967163"/>
          <p14:tracePt t="113173" x="2538413" y="3971925"/>
          <p14:tracePt t="113185" x="2538413" y="3976688"/>
          <p14:tracePt t="113220" x="2538413" y="3981450"/>
          <p14:tracePt t="113240" x="2538413" y="3986213"/>
          <p14:tracePt t="113253" x="2543175" y="3990975"/>
          <p14:tracePt t="113261" x="2543175" y="3995738"/>
          <p14:tracePt t="113268" x="2547938" y="3995738"/>
          <p14:tracePt t="113283" x="2547938" y="4000500"/>
          <p14:tracePt t="113299" x="2552700" y="4010025"/>
          <p14:tracePt t="113316" x="2557463" y="4024313"/>
          <p14:tracePt t="113332" x="2557463" y="4033838"/>
          <p14:tracePt t="113348" x="2557463" y="4048125"/>
          <p14:tracePt t="113365" x="2557463" y="4086225"/>
          <p14:tracePt t="113382" x="2547938" y="4119563"/>
          <p14:tracePt t="113399" x="2538413" y="4148138"/>
          <p14:tracePt t="113416" x="2533650" y="4157663"/>
          <p14:tracePt t="113432" x="2528888" y="4167188"/>
          <p14:tracePt t="113449" x="2519363" y="4176713"/>
          <p14:tracePt t="113466" x="2509838" y="4181475"/>
          <p14:tracePt t="113483" x="2500313" y="4195763"/>
          <p14:tracePt t="113499" x="2495550" y="4200525"/>
          <p14:tracePt t="113516" x="2490788" y="4205288"/>
          <p14:tracePt t="113534" x="2486025" y="4210050"/>
          <p14:tracePt t="113566" x="2490788" y="4210050"/>
          <p14:tracePt t="113573" x="2495550" y="4210050"/>
          <p14:tracePt t="113583" x="2505075" y="4210050"/>
          <p14:tracePt t="113601" x="2533650" y="4210050"/>
          <p14:tracePt t="113616" x="2547938" y="4210050"/>
          <p14:tracePt t="113633" x="2562225" y="4210050"/>
          <p14:tracePt t="113650" x="2571750" y="4210050"/>
          <p14:tracePt t="113665" x="2586038" y="4210050"/>
          <p14:tracePt t="113682" x="2614613" y="4214813"/>
          <p14:tracePt t="113698" x="2647950" y="4219575"/>
          <p14:tracePt t="113715" x="2695575" y="4224338"/>
          <p14:tracePt t="113731" x="2733675" y="4224338"/>
          <p14:tracePt t="113749" x="2747963" y="4224338"/>
          <p14:tracePt t="113766" x="2752725" y="4224338"/>
          <p14:tracePt t="113782" x="2762250" y="4224338"/>
          <p14:tracePt t="113799" x="2767013" y="4224338"/>
          <p14:tracePt t="113815" x="2762250" y="4229100"/>
          <p14:tracePt t="114029" x="2928938" y="4229100"/>
          <p14:tracePt t="114036" x="3181350" y="4229100"/>
          <p14:tracePt t="114050" x="3648075" y="4229100"/>
          <p14:tracePt t="114065" x="4033838" y="4257675"/>
          <p14:tracePt t="114082" x="4348163" y="4271963"/>
          <p14:tracePt t="114098" x="4691063" y="4267200"/>
          <p14:tracePt t="114115" x="4876800" y="4257675"/>
          <p14:tracePt t="114132" x="5024438" y="4257675"/>
          <p14:tracePt t="114149" x="5100638" y="4257675"/>
          <p14:tracePt t="114164" x="5181600" y="4257675"/>
          <p14:tracePt t="114181" x="5243513" y="4257675"/>
          <p14:tracePt t="114198" x="5272088" y="4257675"/>
          <p14:tracePt t="114216" x="5300663" y="4248150"/>
          <p14:tracePt t="114232" x="5310188" y="4248150"/>
          <p14:tracePt t="114248" x="5319713" y="4243388"/>
          <p14:tracePt t="114249" x="5324475" y="4243388"/>
          <p14:tracePt t="114265" x="5334000" y="4243388"/>
          <p14:tracePt t="114282" x="5338763" y="4238625"/>
          <p14:tracePt t="114298" x="5348288" y="4233863"/>
          <p14:tracePt t="114315" x="5353050" y="4229100"/>
          <p14:tracePt t="114333" x="5357813" y="4229100"/>
          <p14:tracePt t="114348" x="5362575" y="4229100"/>
          <p14:tracePt t="114639" x="5334000" y="4152900"/>
          <p14:tracePt t="114647" x="5267325" y="4038600"/>
          <p14:tracePt t="114659" x="5181600" y="3871913"/>
          <p14:tracePt t="114666" x="5138738" y="3800475"/>
          <p14:tracePt t="114682" x="5072063" y="3652838"/>
          <p14:tracePt t="114699" x="4976813" y="3433763"/>
          <p14:tracePt t="114715" x="4948238" y="3348038"/>
          <p14:tracePt t="114731" x="4938713" y="3295650"/>
          <p14:tracePt t="114748" x="4914900" y="3243263"/>
          <p14:tracePt t="114765" x="4900613" y="3214688"/>
          <p14:tracePt t="114784" x="4872038" y="3190875"/>
          <p14:tracePt t="114798" x="4843463" y="3176588"/>
          <p14:tracePt t="114815" x="4743450" y="3148013"/>
          <p14:tracePt t="114817" x="4662488" y="3133725"/>
          <p14:tracePt t="114833" x="4391025" y="3086100"/>
          <p14:tracePt t="114848" x="4067175" y="3067050"/>
          <p14:tracePt t="114866" x="3633788" y="3071813"/>
          <p14:tracePt t="114881" x="3386138" y="3086100"/>
          <p14:tracePt t="114898" x="3124200" y="3095625"/>
          <p14:tracePt t="114914" x="2809875" y="3076575"/>
          <p14:tracePt t="114931" x="2638425" y="3038475"/>
          <p14:tracePt t="114948" x="2447925" y="2952750"/>
          <p14:tracePt t="114964" x="2381250" y="2914650"/>
          <p14:tracePt t="114983" x="2328863" y="2871788"/>
          <p14:tracePt t="114999" x="2319338" y="2857500"/>
          <p14:tracePt t="115014" x="2314575" y="2857500"/>
          <p14:tracePt t="115032" x="2309813" y="2852738"/>
          <p14:tracePt t="115073" x="2309813" y="2847975"/>
          <p14:tracePt t="115086" x="2309813" y="2843213"/>
          <p14:tracePt t="115100" x="2314575" y="2843213"/>
          <p14:tracePt t="115110" x="2319338" y="2838450"/>
          <p14:tracePt t="115121" x="2319338" y="2833688"/>
          <p14:tracePt t="115131" x="2328863" y="2833688"/>
          <p14:tracePt t="115148" x="2338388" y="2828925"/>
          <p14:tracePt t="115165" x="2352675" y="2819400"/>
          <p14:tracePt t="115182" x="2366963" y="2814638"/>
          <p14:tracePt t="115199" x="2381250" y="2800350"/>
          <p14:tracePt t="115214" x="2386013" y="2795588"/>
          <p14:tracePt t="115232" x="2400300" y="2786063"/>
          <p14:tracePt t="115247" x="2400300" y="2781300"/>
          <p14:tracePt t="115264" x="2405063" y="2776538"/>
          <p14:tracePt t="115266" x="2409825" y="2776538"/>
          <p14:tracePt t="115385" x="2414588" y="2776538"/>
          <p14:tracePt t="115653" x="2371725" y="2767013"/>
          <p14:tracePt t="115660" x="2319338" y="2752725"/>
          <p14:tracePt t="115667" x="2281238" y="2728913"/>
          <p14:tracePt t="115682" x="2209800" y="2690813"/>
          <p14:tracePt t="115696" x="2152650" y="2652713"/>
          <p14:tracePt t="115713" x="2114550" y="2614613"/>
          <p14:tracePt t="115730" x="2066925" y="2566988"/>
          <p14:tracePt t="115747" x="2047875" y="2547938"/>
          <p14:tracePt t="115763" x="2038350" y="2528888"/>
          <p14:tracePt t="115779" x="2028825" y="2514600"/>
          <p14:tracePt t="115797" x="2028825" y="2509838"/>
          <p14:tracePt t="115813" x="2024063" y="2505075"/>
          <p14:tracePt t="115834" x="2024063" y="2500313"/>
          <p14:tracePt t="116158" x="2019300" y="2500313"/>
          <p14:tracePt t="116269" x="2019300" y="2505075"/>
          <p14:tracePt t="116304" x="2019300" y="2509838"/>
          <p14:tracePt t="116317" x="2014538" y="2514600"/>
          <p14:tracePt t="117141" x="2009775" y="2514600"/>
          <p14:tracePt t="117149" x="2000250" y="2505075"/>
          <p14:tracePt t="117163" x="1981200" y="2490788"/>
          <p14:tracePt t="117179" x="1962150" y="2466975"/>
          <p14:tracePt t="117196" x="1924050" y="2424113"/>
          <p14:tracePt t="117212" x="1890713" y="2395538"/>
          <p14:tracePt t="117230" x="1862138" y="2371725"/>
          <p14:tracePt t="117246" x="1852613" y="2362200"/>
          <p14:tracePt t="117263" x="1843088" y="2352675"/>
          <p14:tracePt t="117279" x="1838325" y="2347913"/>
          <p14:tracePt t="117295" x="1833563" y="2347913"/>
          <p14:tracePt t="117313" x="1828800" y="2343150"/>
          <p14:tracePt t="117383" x="1828800" y="2347913"/>
          <p14:tracePt t="117389" x="1824038" y="2352675"/>
          <p14:tracePt t="117396" x="1824038" y="2362200"/>
          <p14:tracePt t="117413" x="1824038" y="2376488"/>
          <p14:tracePt t="117429" x="1819275" y="2409825"/>
          <p14:tracePt t="117446" x="1819275" y="2476500"/>
          <p14:tracePt t="117462" x="1819275" y="2528888"/>
          <p14:tracePt t="117479" x="1847850" y="2657475"/>
          <p14:tracePt t="117496" x="1885950" y="2776538"/>
          <p14:tracePt t="117512" x="1928813" y="2905125"/>
          <p14:tracePt t="117529" x="2005013" y="3095625"/>
          <p14:tracePt t="117545" x="2043113" y="3190875"/>
          <p14:tracePt t="117564" x="2081213" y="3305175"/>
          <p14:tracePt t="117579" x="2095500" y="3367088"/>
          <p14:tracePt t="117597" x="2100263" y="3405188"/>
          <p14:tracePt t="117613" x="2100263" y="3424238"/>
          <p14:tracePt t="117629" x="2109788" y="3457575"/>
          <p14:tracePt t="117646" x="2276475" y="3671888"/>
          <p14:tracePt t="117663" x="2633663" y="4029075"/>
          <p14:tracePt t="117679" x="2967038" y="4319588"/>
          <p14:tracePt t="117696" x="3057525" y="4410075"/>
          <p14:tracePt t="117712" x="3095625" y="4448175"/>
          <p14:tracePt t="117728" x="3119438" y="4462463"/>
          <p14:tracePt t="117745" x="3124200" y="4467225"/>
          <p14:tracePt t="117790" x="3128963" y="4462463"/>
          <p14:tracePt t="117805" x="3133725" y="4457700"/>
          <p14:tracePt t="117811" x="3133725" y="4452938"/>
          <p14:tracePt t="117818" x="3133725" y="4448175"/>
          <p14:tracePt t="117829" x="3138488" y="4443413"/>
          <p14:tracePt t="117846" x="3148013" y="4438650"/>
          <p14:tracePt t="117862" x="3152775" y="4433888"/>
          <p14:tracePt t="117878" x="3157538" y="4429125"/>
          <p14:tracePt t="117895" x="3167063" y="4419600"/>
          <p14:tracePt t="117913" x="3171825" y="4419600"/>
          <p14:tracePt t="117929" x="3176588" y="4419600"/>
          <p14:tracePt t="118185" x="3171825" y="4419600"/>
          <p14:tracePt t="118191" x="3167063" y="4414838"/>
          <p14:tracePt t="118199" x="3157538" y="4414838"/>
          <p14:tracePt t="118211" x="3152775" y="4414838"/>
          <p14:tracePt t="118230" x="3148013" y="4414838"/>
          <p14:tracePt t="118247" x="3143250" y="4410075"/>
          <p14:tracePt t="118262" x="3143250" y="4400550"/>
          <p14:tracePt t="118278" x="3143250" y="4391025"/>
          <p14:tracePt t="118295" x="3143250" y="4381500"/>
          <p14:tracePt t="118523" x="3243263" y="4381500"/>
          <p14:tracePt t="118530" x="3357563" y="4381500"/>
          <p14:tracePt t="118537" x="3476625" y="4381500"/>
          <p14:tracePt t="118546" x="3581400" y="4376738"/>
          <p14:tracePt t="118561" x="3729038" y="4338638"/>
          <p14:tracePt t="118578" x="3833813" y="4281488"/>
          <p14:tracePt t="118595" x="3886200" y="4248150"/>
          <p14:tracePt t="118612" x="3938588" y="4195763"/>
          <p14:tracePt t="118628" x="4038600" y="4052888"/>
          <p14:tracePt t="118645" x="4119563" y="3905250"/>
          <p14:tracePt t="118661" x="4191000" y="3743325"/>
          <p14:tracePt t="118677" x="4224338" y="3686175"/>
          <p14:tracePt t="118694" x="4243388" y="3652838"/>
          <p14:tracePt t="118696" x="4252913" y="3643313"/>
          <p14:tracePt t="118711" x="4271963" y="3624263"/>
          <p14:tracePt t="118728" x="4281488" y="3614738"/>
          <p14:tracePt t="118744" x="4286250" y="3609975"/>
          <p14:tracePt t="118761" x="4291013" y="3609975"/>
          <p14:tracePt t="118820" x="4286250" y="3609975"/>
          <p14:tracePt t="118827" x="4281488" y="3609975"/>
          <p14:tracePt t="118842" x="4276725" y="3609975"/>
          <p14:tracePt t="118848" x="4271963" y="3609975"/>
          <p14:tracePt t="118862" x="4252913" y="3609975"/>
          <p14:tracePt t="118878" x="4229100" y="3609975"/>
          <p14:tracePt t="118894" x="4186238" y="3600450"/>
          <p14:tracePt t="118912" x="4014788" y="3533775"/>
          <p14:tracePt t="118928" x="3781425" y="3433763"/>
          <p14:tracePt t="118944" x="3238500" y="3281363"/>
          <p14:tracePt t="118961" x="2857500" y="3200400"/>
          <p14:tracePt t="118978" x="2471738" y="3157538"/>
          <p14:tracePt t="118995" x="1809750" y="3086100"/>
          <p14:tracePt t="119012" x="1371600" y="3062288"/>
          <p14:tracePt t="119028" x="581025" y="30146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5F3A3-BE31-D63E-4436-0C53E307C7C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D512611-9DF4-1638-3F9B-409497E9B0D6}"/>
              </a:ext>
            </a:extLst>
          </p:cNvPr>
          <p:cNvSpPr>
            <a:spLocks noGrp="1"/>
          </p:cNvSpPr>
          <p:nvPr>
            <p:ph type="title"/>
          </p:nvPr>
        </p:nvSpPr>
        <p:spPr>
          <a:xfrm>
            <a:off x="458053" y="158897"/>
            <a:ext cx="8057297" cy="994172"/>
          </a:xfrm>
        </p:spPr>
        <p:txBody>
          <a:bodyPr>
            <a:normAutofit/>
          </a:bodyPr>
          <a:lstStyle/>
          <a:p>
            <a:r>
              <a:rPr lang="en-US">
                <a:solidFill>
                  <a:schemeClr val="accent1"/>
                </a:solidFill>
              </a:rPr>
              <a:t>Observation Checklist continued</a:t>
            </a:r>
          </a:p>
        </p:txBody>
      </p:sp>
      <p:sp>
        <p:nvSpPr>
          <p:cNvPr id="4" name="Slide Number Placeholder 3">
            <a:extLst>
              <a:ext uri="{FF2B5EF4-FFF2-40B4-BE49-F238E27FC236}">
                <a16:creationId xmlns:a16="http://schemas.microsoft.com/office/drawing/2014/main" id="{F46EBE62-12FC-E518-5739-73623262F622}"/>
              </a:ext>
            </a:extLst>
          </p:cNvPr>
          <p:cNvSpPr>
            <a:spLocks noGrp="1"/>
          </p:cNvSpPr>
          <p:nvPr>
            <p:ph type="sldNum" sz="quarter" idx="12"/>
          </p:nvPr>
        </p:nvSpPr>
        <p:spPr/>
        <p:txBody>
          <a:bodyPr/>
          <a:lstStyle/>
          <a:p>
            <a:fld id="{9E113F32-3E6D-4F9A-A773-66183D9F62AD}" type="slidenum">
              <a:rPr lang="en-ID" smtClean="0"/>
              <a:t>11</a:t>
            </a:fld>
            <a:endParaRPr lang="en-ID"/>
          </a:p>
        </p:txBody>
      </p:sp>
      <p:sp>
        <p:nvSpPr>
          <p:cNvPr id="2" name="TextBox 1">
            <a:extLst>
              <a:ext uri="{FF2B5EF4-FFF2-40B4-BE49-F238E27FC236}">
                <a16:creationId xmlns:a16="http://schemas.microsoft.com/office/drawing/2014/main" id="{C6F3C464-D424-D25E-5A23-35D35DE40410}"/>
              </a:ext>
            </a:extLst>
          </p:cNvPr>
          <p:cNvSpPr txBox="1"/>
          <p:nvPr/>
        </p:nvSpPr>
        <p:spPr>
          <a:xfrm>
            <a:off x="460759" y="993913"/>
            <a:ext cx="7878171" cy="3259418"/>
          </a:xfrm>
          <a:prstGeom prst="rect">
            <a:avLst/>
          </a:prstGeom>
          <a:noFill/>
        </p:spPr>
        <p:txBody>
          <a:bodyPr wrap="square" lIns="91440" tIns="45720" rIns="91440" bIns="45720" rtlCol="0" anchor="t">
            <a:spAutoFit/>
          </a:bodyPr>
          <a:lstStyle/>
          <a:p>
            <a:pPr marL="0" marR="0">
              <a:lnSpc>
                <a:spcPct val="107000"/>
              </a:lnSpc>
              <a:spcAft>
                <a:spcPts val="800"/>
              </a:spcAft>
            </a:pPr>
            <a:r>
              <a:rPr lang="en-US" sz="1800" kern="100">
                <a:effectLst/>
                <a:latin typeface="Calibri"/>
                <a:ea typeface="Aptos" panose="020B0004020202020204" pitchFamily="34" charset="0"/>
                <a:cs typeface="Times New Roman"/>
              </a:rPr>
              <a:t>Is this the TA’s first time administering the assessment?</a:t>
            </a:r>
          </a:p>
          <a:p>
            <a:pPr marL="0" marR="0">
              <a:lnSpc>
                <a:spcPct val="107000"/>
              </a:lnSpc>
              <a:spcAft>
                <a:spcPts val="800"/>
              </a:spcAft>
            </a:pPr>
            <a:r>
              <a:rPr lang="en-US" sz="1800" kern="100">
                <a:effectLst/>
                <a:latin typeface="Calibri"/>
                <a:ea typeface="Aptos" panose="020B0004020202020204" pitchFamily="34" charset="0"/>
                <a:cs typeface="Times New Roman"/>
              </a:rPr>
              <a:t>TA’s level of confidence administering the assessment.</a:t>
            </a:r>
          </a:p>
          <a:p>
            <a:pPr marL="0" marR="0">
              <a:lnSpc>
                <a:spcPct val="107000"/>
              </a:lnSpc>
              <a:spcAft>
                <a:spcPts val="800"/>
              </a:spcAft>
            </a:pPr>
            <a:r>
              <a:rPr lang="en-US" sz="1800" kern="100">
                <a:effectLst/>
                <a:latin typeface="Calibri"/>
                <a:ea typeface="Aptos" panose="020B0004020202020204" pitchFamily="34" charset="0"/>
                <a:cs typeface="Times New Roman"/>
              </a:rPr>
              <a:t>Does the proctor/TA/AA feel they received sufficient training and support to administer the assessment?</a:t>
            </a:r>
          </a:p>
          <a:p>
            <a:pPr marL="0" marR="0">
              <a:lnSpc>
                <a:spcPct val="107000"/>
              </a:lnSpc>
              <a:spcAft>
                <a:spcPts val="800"/>
              </a:spcAft>
            </a:pPr>
            <a:r>
              <a:rPr lang="en-US" sz="1800" kern="100">
                <a:effectLst/>
                <a:latin typeface="Calibri"/>
                <a:ea typeface="Aptos" panose="020B0004020202020204" pitchFamily="34" charset="0"/>
                <a:cs typeface="Times New Roman"/>
              </a:rPr>
              <a:t>Was the student(s) provided an opportunity to participate in a practice session?</a:t>
            </a:r>
          </a:p>
          <a:p>
            <a:pPr marL="0" marR="0">
              <a:lnSpc>
                <a:spcPct val="107000"/>
              </a:lnSpc>
              <a:spcAft>
                <a:spcPts val="800"/>
              </a:spcAft>
            </a:pPr>
            <a:r>
              <a:rPr lang="en-US" sz="1800" kern="100">
                <a:effectLst/>
                <a:latin typeface="Calibri"/>
                <a:ea typeface="Aptos" panose="020B0004020202020204" pitchFamily="34" charset="0"/>
                <a:cs typeface="Times New Roman"/>
              </a:rPr>
              <a:t>Were any of the students, or the specifically observed student observed hurrying through the assessment?</a:t>
            </a:r>
          </a:p>
          <a:p>
            <a:pPr marL="0" marR="0">
              <a:lnSpc>
                <a:spcPct val="107000"/>
              </a:lnSpc>
              <a:spcAft>
                <a:spcPts val="800"/>
              </a:spcAft>
            </a:pPr>
            <a:r>
              <a:rPr lang="en-US" sz="1800" kern="100">
                <a:effectLst/>
                <a:latin typeface="Calibri"/>
                <a:ea typeface="Aptos" panose="020B0004020202020204" pitchFamily="34" charset="0"/>
                <a:cs typeface="Times New Roman"/>
              </a:rPr>
              <a:t>Were any of the students observed using the universal tools provided in the assessment?</a:t>
            </a:r>
          </a:p>
        </p:txBody>
      </p:sp>
      <p:pic>
        <p:nvPicPr>
          <p:cNvPr id="28" name="Audio 27">
            <a:hlinkClick r:id="" action="ppaction://media"/>
            <a:extLst>
              <a:ext uri="{FF2B5EF4-FFF2-40B4-BE49-F238E27FC236}">
                <a16:creationId xmlns:a16="http://schemas.microsoft.com/office/drawing/2014/main" id="{838D184A-6602-F5C2-A747-BEAC6E06E52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53635214"/>
      </p:ext>
    </p:extLst>
  </p:cSld>
  <p:clrMapOvr>
    <a:masterClrMapping/>
  </p:clrMapOvr>
  <mc:AlternateContent xmlns:mc="http://schemas.openxmlformats.org/markup-compatibility/2006" xmlns:p14="http://schemas.microsoft.com/office/powerpoint/2010/main">
    <mc:Choice Requires="p14">
      <p:transition spd="slow" p14:dur="2000" advTm="86685"/>
    </mc:Choice>
    <mc:Fallback xmlns="">
      <p:transition spd="slow" advTm="8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extLst>
    <p:ext uri="{3A86A75C-4F4B-4683-9AE1-C65F6400EC91}">
      <p14:laserTraceLst xmlns:p14="http://schemas.microsoft.com/office/powerpoint/2010/main">
        <p14:tracePtLst>
          <p14:tracePt t="6593" x="123825" y="3281363"/>
          <p14:tracePt t="6600" x="266700" y="3267075"/>
          <p14:tracePt t="6612" x="328613" y="3252788"/>
          <p14:tracePt t="6613" x="385763" y="3233738"/>
          <p14:tracePt t="6627" x="490538" y="3190875"/>
          <p14:tracePt t="6643" x="576263" y="3128963"/>
          <p14:tracePt t="6660" x="628650" y="3071813"/>
          <p14:tracePt t="6676" x="666750" y="3014663"/>
          <p14:tracePt t="6693" x="681038" y="2976563"/>
          <p14:tracePt t="6711" x="700088" y="2909888"/>
          <p14:tracePt t="6726" x="714375" y="2847975"/>
          <p14:tracePt t="6742" x="733425" y="2776538"/>
          <p14:tracePt t="6743" x="747713" y="2733675"/>
          <p14:tracePt t="6759" x="762000" y="2681288"/>
          <p14:tracePt t="6776" x="785813" y="2647950"/>
          <p14:tracePt t="6778" x="790575" y="2638425"/>
          <p14:tracePt t="6793" x="800100" y="2624138"/>
          <p14:tracePt t="6809" x="804863" y="2624138"/>
          <p14:tracePt t="6827" x="804863" y="2619375"/>
          <p14:tracePt t="6843" x="804863" y="2614613"/>
          <p14:tracePt t="6859" x="800100" y="2609850"/>
          <p14:tracePt t="6876" x="757238" y="2595563"/>
          <p14:tracePt t="6892" x="714375" y="2576513"/>
          <p14:tracePt t="6910" x="647700" y="2538413"/>
          <p14:tracePt t="6927" x="609600" y="2514600"/>
          <p14:tracePt t="6943" x="576263" y="2490788"/>
          <p14:tracePt t="6960" x="547688" y="2462213"/>
          <p14:tracePt t="6977" x="523875" y="2433638"/>
          <p14:tracePt t="6994" x="500063" y="2395538"/>
          <p14:tracePt t="7010" x="485775" y="2366963"/>
          <p14:tracePt t="7028" x="442913" y="2295525"/>
          <p14:tracePt t="7043" x="409575" y="2257425"/>
          <p14:tracePt t="7060" x="376238" y="2205038"/>
          <p14:tracePt t="7063" x="366713" y="2181225"/>
          <p14:tracePt t="7077" x="333375" y="2133600"/>
          <p14:tracePt t="7093" x="314325" y="2105025"/>
          <p14:tracePt t="7109" x="300038" y="2076450"/>
          <p14:tracePt t="7126" x="285750" y="2038350"/>
          <p14:tracePt t="7142" x="285750" y="2019300"/>
          <p14:tracePt t="7160" x="285750" y="1995488"/>
          <p14:tracePt t="7175" x="285750" y="1981200"/>
          <p14:tracePt t="7193" x="290513" y="1966913"/>
          <p14:tracePt t="7210" x="295275" y="1952625"/>
          <p14:tracePt t="7227" x="295275" y="1947863"/>
          <p14:tracePt t="31122" x="290513" y="1943100"/>
          <p14:tracePt t="31130" x="276225" y="1928813"/>
          <p14:tracePt t="31140" x="266700" y="1909763"/>
          <p14:tracePt t="31158" x="238125" y="1847850"/>
          <p14:tracePt t="31175" x="228600" y="1790700"/>
          <p14:tracePt t="31191" x="233363" y="1709738"/>
          <p14:tracePt t="31206" x="238125" y="1647825"/>
          <p14:tracePt t="31223" x="247650" y="1600200"/>
          <p14:tracePt t="31240" x="266700" y="1552575"/>
          <p14:tracePt t="31257" x="285750" y="1524000"/>
          <p14:tracePt t="31273" x="300038" y="1490663"/>
          <p14:tracePt t="31290" x="328613" y="1462088"/>
          <p14:tracePt t="31306" x="333375" y="1447800"/>
          <p14:tracePt t="31323" x="338138" y="1443038"/>
          <p14:tracePt t="31339" x="342900" y="1438275"/>
          <p14:tracePt t="31355" x="347663" y="1433513"/>
          <p14:tracePt t="31415" x="352425" y="1433513"/>
          <p14:tracePt t="31505" x="347663" y="1428750"/>
          <p14:tracePt t="31518" x="342900" y="1428750"/>
          <p14:tracePt t="31539" x="338138" y="1428750"/>
          <p14:tracePt t="31565" x="333375" y="1428750"/>
          <p14:tracePt t="31606" x="328613" y="1428750"/>
          <p14:tracePt t="31621" x="323850" y="1428750"/>
          <p14:tracePt t="31634" x="319088" y="1428750"/>
          <p14:tracePt t="31649" x="314325" y="1428750"/>
          <p14:tracePt t="31655" x="309563" y="1428750"/>
          <p14:tracePt t="31673" x="309563" y="1433513"/>
          <p14:tracePt t="31676" x="304800" y="1433513"/>
          <p14:tracePt t="31690" x="300038" y="1438275"/>
          <p14:tracePt t="31707" x="290513" y="1438275"/>
          <p14:tracePt t="31722" x="280988" y="1443038"/>
          <p14:tracePt t="31739" x="271463" y="1443038"/>
          <p14:tracePt t="31756" x="266700" y="1443038"/>
          <p14:tracePt t="31772" x="252413" y="1443038"/>
          <p14:tracePt t="31790" x="247650" y="1443038"/>
          <p14:tracePt t="31806" x="238125" y="1447800"/>
          <p14:tracePt t="31823" x="228600" y="1447800"/>
          <p14:tracePt t="31839" x="223838" y="1447800"/>
          <p14:tracePt t="31870" x="219075" y="1447800"/>
          <p14:tracePt t="31883" x="219075" y="1452563"/>
          <p14:tracePt t="31904" x="214313" y="1452563"/>
          <p14:tracePt t="35098" x="261938" y="1452563"/>
          <p14:tracePt t="35105" x="357188" y="1452563"/>
          <p14:tracePt t="35120" x="500063" y="1433513"/>
          <p14:tracePt t="35136" x="614363" y="1423988"/>
          <p14:tracePt t="35153" x="738188" y="1404938"/>
          <p14:tracePt t="35169" x="766763" y="1395413"/>
          <p14:tracePt t="35187" x="790575" y="1390650"/>
          <p14:tracePt t="35203" x="795338" y="1385888"/>
          <p14:tracePt t="35220" x="800100" y="1381125"/>
          <p14:tracePt t="35237" x="800100" y="1371600"/>
          <p14:tracePt t="35256" x="804863" y="1371600"/>
          <p14:tracePt t="35269" x="809625" y="1366838"/>
          <p14:tracePt t="35286" x="814388" y="1357313"/>
          <p14:tracePt t="35302" x="819150" y="1347788"/>
          <p14:tracePt t="35319" x="838200" y="1333500"/>
          <p14:tracePt t="35336" x="842963" y="1323975"/>
          <p14:tracePt t="35352" x="857250" y="1314450"/>
          <p14:tracePt t="35369" x="862013" y="1309688"/>
          <p14:tracePt t="35386" x="866775" y="1304925"/>
          <p14:tracePt t="35485" x="866775" y="1300163"/>
          <p14:tracePt t="35521" x="862013" y="1300163"/>
          <p14:tracePt t="35528" x="857250" y="1300163"/>
          <p14:tracePt t="35538" x="852488" y="1295400"/>
          <p14:tracePt t="35556" x="823913" y="1295400"/>
          <p14:tracePt t="35572" x="781050" y="1295400"/>
          <p14:tracePt t="35575" x="752475" y="1295400"/>
          <p14:tracePt t="35586" x="719138" y="1295400"/>
          <p14:tracePt t="35602" x="600075" y="1309688"/>
          <p14:tracePt t="35618" x="542925" y="1314450"/>
          <p14:tracePt t="35635" x="495300" y="1314450"/>
          <p14:tracePt t="35652" x="476250" y="1314450"/>
          <p14:tracePt t="35670" x="447675" y="1314450"/>
          <p14:tracePt t="35702" x="438150" y="1314450"/>
          <p14:tracePt t="35719" x="423863" y="1309688"/>
          <p14:tracePt t="35735" x="419100" y="1309688"/>
          <p14:tracePt t="35753" x="414338" y="1309688"/>
          <p14:tracePt t="35768" x="409575" y="1309688"/>
          <p14:tracePt t="36004" x="414338" y="1309688"/>
          <p14:tracePt t="36018" x="419100" y="1309688"/>
          <p14:tracePt t="36025" x="423863" y="1309688"/>
          <p14:tracePt t="36037" x="433388" y="1314450"/>
          <p14:tracePt t="36051" x="447675" y="1314450"/>
          <p14:tracePt t="36068" x="447675" y="1319213"/>
          <p14:tracePt t="36085" x="461963" y="1319213"/>
          <p14:tracePt t="36102" x="471488" y="1323975"/>
          <p14:tracePt t="36119" x="476250" y="1323975"/>
          <p14:tracePt t="36168" x="481013" y="1323975"/>
          <p14:tracePt t="36244" x="481013" y="1328738"/>
          <p14:tracePt t="36299" x="481013" y="1333500"/>
          <p14:tracePt t="36327" x="481013" y="1338263"/>
          <p14:tracePt t="36340" x="481013" y="1343025"/>
          <p14:tracePt t="40226" x="476250" y="1343025"/>
          <p14:tracePt t="40234" x="461963" y="1347788"/>
          <p14:tracePt t="40250" x="414338" y="1376363"/>
          <p14:tracePt t="40267" x="309563" y="1476375"/>
          <p14:tracePt t="40284" x="242888" y="1552575"/>
          <p14:tracePt t="40299" x="204788" y="1619250"/>
          <p14:tracePt t="40316" x="171450" y="1714500"/>
          <p14:tracePt t="40334" x="166688" y="1766888"/>
          <p14:tracePt t="40351" x="171450" y="1833563"/>
          <p14:tracePt t="40366" x="185738" y="1862138"/>
          <p14:tracePt t="40385" x="200025" y="1890713"/>
          <p14:tracePt t="40400" x="200025" y="1895475"/>
          <p14:tracePt t="40417" x="200025" y="1900238"/>
          <p14:tracePt t="40433" x="200025" y="1905000"/>
          <p14:tracePt t="40450" x="200025" y="1909763"/>
          <p14:tracePt t="40566" x="200025" y="1905000"/>
          <p14:tracePt t="40584" x="200025" y="1900238"/>
          <p14:tracePt t="40598" x="195263" y="1895475"/>
          <p14:tracePt t="40615" x="190500" y="1895475"/>
          <p14:tracePt t="40632" x="180975" y="1890713"/>
          <p14:tracePt t="40647" x="176213" y="1885950"/>
          <p14:tracePt t="40664" x="176213" y="1881188"/>
          <p14:tracePt t="40681" x="171450" y="1876425"/>
          <p14:tracePt t="40697" x="166688" y="1876425"/>
          <p14:tracePt t="40713" x="161925" y="1876425"/>
          <p14:tracePt t="40730" x="157163" y="1876425"/>
          <p14:tracePt t="40763" x="152400" y="1876425"/>
          <p14:tracePt t="40847" x="147638" y="1876425"/>
          <p14:tracePt t="40863" x="142875" y="1876425"/>
          <p14:tracePt t="46353" x="176213" y="1905000"/>
          <p14:tracePt t="46360" x="238125" y="1962150"/>
          <p14:tracePt t="46367" x="309563" y="2009775"/>
          <p14:tracePt t="46375" x="366713" y="2052638"/>
          <p14:tracePt t="46392" x="442913" y="2119313"/>
          <p14:tracePt t="46409" x="495300" y="2152650"/>
          <p14:tracePt t="46425" x="509588" y="2162175"/>
          <p14:tracePt t="46443" x="523875" y="2171700"/>
          <p14:tracePt t="46459" x="533400" y="2171700"/>
          <p14:tracePt t="46476" x="552450" y="2171700"/>
          <p14:tracePt t="46493" x="581025" y="2171700"/>
          <p14:tracePt t="46509" x="590550" y="2171700"/>
          <p14:tracePt t="46527" x="609600" y="2171700"/>
          <p14:tracePt t="46543" x="619125" y="2171700"/>
          <p14:tracePt t="46561" x="623888" y="2171700"/>
          <p14:tracePt t="46576" x="628650" y="2171700"/>
          <p14:tracePt t="46593" x="633413" y="2171700"/>
          <p14:tracePt t="46609" x="633413" y="2176463"/>
          <p14:tracePt t="46651" x="628650" y="2176463"/>
          <p14:tracePt t="46664" x="623888" y="2176463"/>
          <p14:tracePt t="46768" x="619125" y="2181225"/>
          <p14:tracePt t="46781" x="614363" y="2185988"/>
          <p14:tracePt t="46796" x="604838" y="2185988"/>
          <p14:tracePt t="46803" x="595313" y="2190750"/>
          <p14:tracePt t="46810" x="571500" y="2195513"/>
          <p14:tracePt t="46826" x="528638" y="2205038"/>
          <p14:tracePt t="46842" x="457200" y="2219325"/>
          <p14:tracePt t="46859" x="309563" y="2209800"/>
          <p14:tracePt t="46877" x="266700" y="2200275"/>
          <p14:tracePt t="46894" x="228600" y="2181225"/>
          <p14:tracePt t="46911" x="219075" y="2181225"/>
          <p14:tracePt t="46926" x="214313" y="2176463"/>
          <p14:tracePt t="46942" x="214313" y="2171700"/>
          <p14:tracePt t="46960" x="214313" y="2166938"/>
          <p14:tracePt t="46984" x="219075" y="2166938"/>
          <p14:tracePt t="46994" x="223838" y="2166938"/>
          <p14:tracePt t="47012" x="233363" y="2166938"/>
          <p14:tracePt t="47029" x="238125" y="2166938"/>
          <p14:tracePt t="47062" x="242888" y="2166938"/>
          <p14:tracePt t="47158" x="247650" y="2166938"/>
          <p14:tracePt t="47172" x="252413" y="2171700"/>
          <p14:tracePt t="47185" x="257175" y="2171700"/>
          <p14:tracePt t="47195" x="257175" y="2176463"/>
          <p14:tracePt t="47213" x="266700" y="2185988"/>
          <p14:tracePt t="47229" x="276225" y="2200275"/>
          <p14:tracePt t="47247" x="290513" y="2214563"/>
          <p14:tracePt t="47260" x="295275" y="2224088"/>
          <p14:tracePt t="47276" x="300038" y="2233613"/>
          <p14:tracePt t="47292" x="300038" y="2243138"/>
          <p14:tracePt t="47309" x="304800" y="2243138"/>
          <p14:tracePt t="47325" x="309563" y="2247900"/>
          <p14:tracePt t="47342" x="309563" y="2252663"/>
          <p14:tracePt t="47359" x="309563" y="2257425"/>
          <p14:tracePt t="47743" x="295275" y="2257425"/>
          <p14:tracePt t="47750" x="271463" y="2252663"/>
          <p14:tracePt t="47758" x="252413" y="2243138"/>
          <p14:tracePt t="47775" x="219075" y="2228850"/>
          <p14:tracePt t="47791" x="195263" y="2209800"/>
          <p14:tracePt t="47809" x="185738" y="2205038"/>
          <p14:tracePt t="47826" x="180975" y="2200275"/>
          <p14:tracePt t="47844" x="176213" y="2200275"/>
          <p14:tracePt t="47859" x="171450" y="2195513"/>
          <p14:tracePt t="47875" x="171450" y="2190750"/>
          <p14:tracePt t="47891" x="171450" y="2185988"/>
          <p14:tracePt t="47909" x="171450" y="2181225"/>
          <p14:tracePt t="47926" x="171450" y="2176463"/>
          <p14:tracePt t="47942" x="171450" y="2171700"/>
          <p14:tracePt t="47959" x="176213" y="2171700"/>
          <p14:tracePt t="47976" x="176213" y="2166938"/>
          <p14:tracePt t="47993" x="185738" y="2162175"/>
          <p14:tracePt t="48010" x="195263" y="2162175"/>
          <p14:tracePt t="48026" x="204788" y="2162175"/>
          <p14:tracePt t="48042" x="214313" y="2162175"/>
          <p14:tracePt t="48059" x="228600" y="2162175"/>
          <p14:tracePt t="48076" x="242888" y="2162175"/>
          <p14:tracePt t="48092" x="252413" y="2162175"/>
          <p14:tracePt t="48109" x="257175" y="2162175"/>
          <p14:tracePt t="48124" x="252413" y="2162175"/>
          <p14:tracePt t="48142" x="238125" y="2166938"/>
          <p14:tracePt t="48160" x="195263" y="2166938"/>
          <p14:tracePt t="48175" x="171450" y="2166938"/>
          <p14:tracePt t="48192" x="147638" y="2166938"/>
          <p14:tracePt t="48209" x="142875" y="2166938"/>
          <p14:tracePt t="48225" x="138113" y="2166938"/>
          <p14:tracePt t="48241" x="128588" y="2166938"/>
          <p14:tracePt t="48259" x="123825" y="2166938"/>
          <p14:tracePt t="48282" x="123825" y="2162175"/>
          <p14:tracePt t="48538" x="123825" y="2166938"/>
          <p14:tracePt t="48551" x="123825" y="2171700"/>
          <p14:tracePt t="48558" x="123825" y="2176463"/>
          <p14:tracePt t="48575" x="123825" y="2190750"/>
          <p14:tracePt t="48593" x="123825" y="2200275"/>
          <p14:tracePt t="48607" x="123825" y="2209800"/>
          <p14:tracePt t="48625" x="123825" y="2219325"/>
          <p14:tracePt t="48642" x="128588" y="2228850"/>
          <p14:tracePt t="48658" x="128588" y="2233613"/>
          <p14:tracePt t="48675" x="133350" y="2238375"/>
          <p14:tracePt t="48691" x="133350" y="2243138"/>
          <p14:tracePt t="48708" x="133350" y="2247900"/>
          <p14:tracePt t="48725" x="133350" y="2252663"/>
          <p14:tracePt t="49907" x="147638" y="2290763"/>
          <p14:tracePt t="49913" x="171450" y="2333625"/>
          <p14:tracePt t="49925" x="190500" y="2376488"/>
          <p14:tracePt t="49943" x="219075" y="2443163"/>
          <p14:tracePt t="49958" x="233363" y="2476500"/>
          <p14:tracePt t="49976" x="247650" y="2509838"/>
          <p14:tracePt t="49991" x="252413" y="2538413"/>
          <p14:tracePt t="50008" x="261938" y="2557463"/>
          <p14:tracePt t="50011" x="266700" y="2566988"/>
          <p14:tracePt t="50024" x="271463" y="2586038"/>
          <p14:tracePt t="50040" x="276225" y="2590800"/>
          <p14:tracePt t="50057" x="280988" y="2600325"/>
          <p14:tracePt t="50057" x="280988" y="2605088"/>
          <p14:tracePt t="50078" x="280988" y="2609850"/>
          <p14:tracePt t="50093" x="280988" y="2614613"/>
          <p14:tracePt t="50122" x="280988" y="2619375"/>
          <p14:tracePt t="50157" x="280988" y="2624138"/>
          <p14:tracePt t="50205" x="280988" y="2628900"/>
          <p14:tracePt t="50274" x="276225" y="2633663"/>
          <p14:tracePt t="50289" x="276225" y="2638425"/>
          <p14:tracePt t="50297" x="271463" y="2638425"/>
          <p14:tracePt t="50310" x="266700" y="2643188"/>
          <p14:tracePt t="50386" x="261938" y="2647950"/>
          <p14:tracePt t="50399" x="257175" y="2652713"/>
          <p14:tracePt t="50412" x="257175" y="2657475"/>
          <p14:tracePt t="50427" x="252413" y="2662238"/>
          <p14:tracePt t="50444" x="252413" y="2671763"/>
          <p14:tracePt t="50458" x="247650" y="2671763"/>
          <p14:tracePt t="50475" x="238125" y="2686050"/>
          <p14:tracePt t="50491" x="238125" y="2695575"/>
          <p14:tracePt t="50508" x="228600" y="2700338"/>
          <p14:tracePt t="50523" x="228600" y="2705100"/>
          <p14:tracePt t="50540" x="228600" y="2709863"/>
          <p14:tracePt t="50557" x="223838" y="2714625"/>
          <p14:tracePt t="50574" x="223838" y="2719388"/>
          <p14:tracePt t="50591" x="223838" y="2724150"/>
          <p14:tracePt t="50618" x="223838" y="2728913"/>
          <p14:tracePt t="50646" x="223838" y="2733675"/>
          <p14:tracePt t="50660" x="223838" y="2738438"/>
          <p14:tracePt t="50695" x="223838" y="2743200"/>
          <p14:tracePt t="84622" x="257175" y="2714625"/>
          <p14:tracePt t="84630" x="319088" y="2657475"/>
          <p14:tracePt t="84649" x="500063" y="2505075"/>
          <p14:tracePt t="84665" x="614363" y="2405063"/>
          <p14:tracePt t="84680" x="733425" y="2266950"/>
          <p14:tracePt t="84697" x="914400" y="2071688"/>
          <p14:tracePt t="84714" x="1033463" y="1947863"/>
          <p14:tracePt t="84717" x="1085850" y="1881188"/>
          <p14:tracePt t="84729" x="1143000" y="1809750"/>
          <p14:tracePt t="84746" x="1285875" y="1652588"/>
          <p14:tracePt t="84762" x="1376363" y="1552575"/>
          <p14:tracePt t="84779" x="1495425" y="1423988"/>
          <p14:tracePt t="84795" x="1571625" y="1343025"/>
          <p14:tracePt t="84814" x="1695450" y="1228725"/>
          <p14:tracePt t="84829" x="1766888" y="1162050"/>
          <p14:tracePt t="84845" x="1828800" y="1109663"/>
          <p14:tracePt t="84863" x="1900238" y="1047750"/>
          <p14:tracePt t="84879" x="1933575" y="1019175"/>
          <p14:tracePt t="84896" x="1976438" y="990600"/>
          <p14:tracePt t="84912" x="2005013" y="962025"/>
          <p14:tracePt t="84929" x="2028825" y="942975"/>
          <p14:tracePt t="84930" x="2038350" y="938213"/>
          <p14:tracePt t="84946" x="2052638" y="923925"/>
          <p14:tracePt t="84962" x="2057400" y="914400"/>
          <p14:tracePt t="84979" x="2071688" y="904875"/>
          <p14:tracePt t="84995" x="2076450" y="900113"/>
          <p14:tracePt t="85011" x="2081213" y="890588"/>
          <p14:tracePt t="85027" x="2085975" y="885825"/>
          <p14:tracePt t="85559" x="1928813" y="928688"/>
          <p14:tracePt t="85565" x="1700213" y="976313"/>
          <p14:tracePt t="85577" x="1471613" y="1028700"/>
          <p14:tracePt t="85594" x="728663" y="1109663"/>
          <p14:tracePt t="85611" x="157163" y="11382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75B1F-9F3C-5133-F3A9-BE304CDB80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A7DB7B-E3BD-6550-0AC4-264334C512A4}"/>
              </a:ext>
            </a:extLst>
          </p:cNvPr>
          <p:cNvSpPr>
            <a:spLocks noGrp="1"/>
          </p:cNvSpPr>
          <p:nvPr>
            <p:ph type="title"/>
          </p:nvPr>
        </p:nvSpPr>
        <p:spPr>
          <a:xfrm>
            <a:off x="628650" y="158897"/>
            <a:ext cx="7886700" cy="994172"/>
          </a:xfrm>
        </p:spPr>
        <p:txBody>
          <a:bodyPr>
            <a:normAutofit/>
          </a:bodyPr>
          <a:lstStyle/>
          <a:p>
            <a:r>
              <a:rPr lang="en-US">
                <a:solidFill>
                  <a:schemeClr val="accent1"/>
                </a:solidFill>
              </a:rPr>
              <a:t>Observation Checklist continued</a:t>
            </a:r>
          </a:p>
        </p:txBody>
      </p:sp>
      <p:sp>
        <p:nvSpPr>
          <p:cNvPr id="4" name="Slide Number Placeholder 3">
            <a:extLst>
              <a:ext uri="{FF2B5EF4-FFF2-40B4-BE49-F238E27FC236}">
                <a16:creationId xmlns:a16="http://schemas.microsoft.com/office/drawing/2014/main" id="{B9D51AC8-CDFD-C42D-4622-C4845DE34AAD}"/>
              </a:ext>
            </a:extLst>
          </p:cNvPr>
          <p:cNvSpPr>
            <a:spLocks noGrp="1"/>
          </p:cNvSpPr>
          <p:nvPr>
            <p:ph type="sldNum" sz="quarter" idx="12"/>
          </p:nvPr>
        </p:nvSpPr>
        <p:spPr/>
        <p:txBody>
          <a:bodyPr/>
          <a:lstStyle/>
          <a:p>
            <a:fld id="{9E113F32-3E6D-4F9A-A773-66183D9F62AD}" type="slidenum">
              <a:rPr lang="en-ID" smtClean="0"/>
              <a:t>12</a:t>
            </a:fld>
            <a:endParaRPr lang="en-ID"/>
          </a:p>
        </p:txBody>
      </p:sp>
      <p:sp>
        <p:nvSpPr>
          <p:cNvPr id="2" name="TextBox 1">
            <a:extLst>
              <a:ext uri="{FF2B5EF4-FFF2-40B4-BE49-F238E27FC236}">
                <a16:creationId xmlns:a16="http://schemas.microsoft.com/office/drawing/2014/main" id="{BC1DA2C1-A706-4406-F5A9-D357C1C93C99}"/>
              </a:ext>
            </a:extLst>
          </p:cNvPr>
          <p:cNvSpPr txBox="1"/>
          <p:nvPr/>
        </p:nvSpPr>
        <p:spPr>
          <a:xfrm>
            <a:off x="625721" y="1146994"/>
            <a:ext cx="7886700" cy="3355790"/>
          </a:xfrm>
          <a:prstGeom prst="rect">
            <a:avLst/>
          </a:prstGeom>
          <a:noFill/>
        </p:spPr>
        <p:txBody>
          <a:bodyPr wrap="square" lIns="91440" tIns="45720" rIns="91440" bIns="45720" rtlCol="0" anchor="t">
            <a:spAutoFit/>
          </a:bodyPr>
          <a:lstStyle/>
          <a:p>
            <a:pPr marL="0" marR="0">
              <a:lnSpc>
                <a:spcPct val="107000"/>
              </a:lnSpc>
              <a:spcAft>
                <a:spcPts val="800"/>
              </a:spcAft>
            </a:pPr>
            <a:r>
              <a:rPr lang="en-US" sz="1800" kern="100">
                <a:effectLst/>
                <a:latin typeface="Calibri"/>
                <a:ea typeface="Aptos" panose="020B0004020202020204" pitchFamily="34" charset="0"/>
                <a:cs typeface="Times New Roman"/>
              </a:rPr>
              <a:t>Why make note of accommodations?</a:t>
            </a:r>
          </a:p>
          <a:p>
            <a:pPr marL="285750" indent="-285750">
              <a:lnSpc>
                <a:spcPct val="107000"/>
              </a:lnSpc>
              <a:spcAft>
                <a:spcPts val="800"/>
              </a:spcAft>
              <a:buFont typeface="Arial"/>
              <a:buChar char="•"/>
            </a:pPr>
            <a:r>
              <a:rPr lang="en-US" kern="100">
                <a:latin typeface="Calibri"/>
                <a:ea typeface="Aptos" panose="020B0004020202020204" pitchFamily="34" charset="0"/>
                <a:cs typeface="Times New Roman"/>
              </a:rPr>
              <a:t>Federal requirement to ensure students receive accommodations when appropriate</a:t>
            </a:r>
            <a:endParaRPr lang="en-US" sz="1800" kern="100">
              <a:effectLst/>
              <a:latin typeface="Calibri"/>
              <a:ea typeface="Aptos" panose="020B0004020202020204" pitchFamily="34" charset="0"/>
              <a:cs typeface="Times New Roman"/>
            </a:endParaRPr>
          </a:p>
          <a:p>
            <a:pPr marL="285750" indent="-285750">
              <a:lnSpc>
                <a:spcPct val="107000"/>
              </a:lnSpc>
              <a:spcAft>
                <a:spcPts val="800"/>
              </a:spcAft>
              <a:buFont typeface="Arial"/>
              <a:buChar char="•"/>
            </a:pPr>
            <a:r>
              <a:rPr lang="en-US" kern="100">
                <a:latin typeface="Calibri"/>
                <a:ea typeface="Aptos" panose="020B0004020202020204" pitchFamily="34" charset="0"/>
                <a:cs typeface="Times New Roman"/>
              </a:rPr>
              <a:t>Maine DOE Assessment Team does not have access to student IEP, 504, or ILAP</a:t>
            </a:r>
          </a:p>
          <a:p>
            <a:pPr>
              <a:lnSpc>
                <a:spcPct val="107000"/>
              </a:lnSpc>
              <a:spcAft>
                <a:spcPts val="800"/>
              </a:spcAft>
            </a:pPr>
            <a:r>
              <a:rPr lang="en-US" kern="100">
                <a:latin typeface="Calibri"/>
                <a:ea typeface="Aptos" panose="020B0004020202020204" pitchFamily="34" charset="0"/>
                <a:cs typeface="Times New Roman"/>
              </a:rPr>
              <a:t>When providing feedback, please</a:t>
            </a:r>
            <a:r>
              <a:rPr lang="en-US" sz="1800" kern="100">
                <a:effectLst/>
                <a:latin typeface="Calibri"/>
                <a:ea typeface="Aptos" panose="020B0004020202020204" pitchFamily="34" charset="0"/>
                <a:cs typeface="Times New Roman"/>
              </a:rPr>
              <a:t> provide any insight including specific topics for additional assessment training offered by the Maine Department of Education.</a:t>
            </a:r>
          </a:p>
          <a:p>
            <a:pPr marL="285750" indent="-285750">
              <a:lnSpc>
                <a:spcPct val="107000"/>
              </a:lnSpc>
              <a:spcAft>
                <a:spcPts val="800"/>
              </a:spcAft>
              <a:buFont typeface="Arial"/>
              <a:buChar char="•"/>
            </a:pPr>
            <a:r>
              <a:rPr lang="en-US" kern="100">
                <a:latin typeface="Calibri"/>
                <a:ea typeface="Aptos" panose="020B0004020202020204" pitchFamily="34" charset="0"/>
                <a:cs typeface="Times New Roman"/>
              </a:rPr>
              <a:t>Ask those you observe for their feedback as well  </a:t>
            </a:r>
            <a:endParaRPr lang="en-US" sz="1800" kern="100">
              <a:effectLst/>
              <a:latin typeface="Calibri"/>
              <a:ea typeface="Aptos" panose="020B0004020202020204" pitchFamily="34" charset="0"/>
              <a:cs typeface="Times New Roman" panose="02020603050405020304" pitchFamily="18" charset="0"/>
            </a:endParaRPr>
          </a:p>
          <a:p>
            <a:pPr marL="285750" indent="-285750">
              <a:lnSpc>
                <a:spcPct val="107000"/>
              </a:lnSpc>
              <a:spcAft>
                <a:spcPts val="800"/>
              </a:spcAft>
              <a:buFont typeface="Arial"/>
              <a:buChar char="•"/>
            </a:pPr>
            <a:r>
              <a:rPr lang="en-US" kern="100">
                <a:latin typeface="Calibri"/>
                <a:cs typeface="Times New Roman"/>
              </a:rPr>
              <a:t>Include feedback in your notes</a:t>
            </a:r>
            <a:endParaRPr lang="en-US" kern="100">
              <a:latin typeface="Calibri"/>
              <a:ea typeface="Calibri"/>
              <a:cs typeface="Times New Roman" panose="02020603050405020304" pitchFamily="18" charset="0"/>
            </a:endParaRPr>
          </a:p>
          <a:p>
            <a:endParaRPr lang="en-US">
              <a:ea typeface="Open Sans"/>
              <a:cs typeface="Open Sans"/>
            </a:endParaRPr>
          </a:p>
        </p:txBody>
      </p:sp>
      <p:pic>
        <p:nvPicPr>
          <p:cNvPr id="48" name="Audio 47">
            <a:hlinkClick r:id="" action="ppaction://media"/>
            <a:extLst>
              <a:ext uri="{FF2B5EF4-FFF2-40B4-BE49-F238E27FC236}">
                <a16:creationId xmlns:a16="http://schemas.microsoft.com/office/drawing/2014/main" id="{34E17379-7C64-2778-E667-1EF9E46E05F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40310820"/>
      </p:ext>
    </p:extLst>
  </p:cSld>
  <p:clrMapOvr>
    <a:masterClrMapping/>
  </p:clrMapOvr>
  <mc:AlternateContent xmlns:mc="http://schemas.openxmlformats.org/markup-compatibility/2006" xmlns:p14="http://schemas.microsoft.com/office/powerpoint/2010/main">
    <mc:Choice Requires="p14">
      <p:transition spd="slow" p14:dur="2000" advTm="82019"/>
    </mc:Choice>
    <mc:Fallback xmlns="">
      <p:transition spd="slow" advTm="8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extLst>
    <p:ext uri="{3A86A75C-4F4B-4683-9AE1-C65F6400EC91}">
      <p14:laserTraceLst xmlns:p14="http://schemas.microsoft.com/office/powerpoint/2010/main">
        <p14:tracePtLst>
          <p14:tracePt t="268" x="4763" y="2867025"/>
          <p14:tracePt t="310" x="9525" y="2867025"/>
          <p14:tracePt t="413" x="14288" y="2867025"/>
          <p14:tracePt t="441" x="19050" y="2867025"/>
          <p14:tracePt t="455" x="23813" y="2867025"/>
          <p14:tracePt t="462" x="28575" y="2867025"/>
          <p14:tracePt t="476" x="42863" y="2867025"/>
          <p14:tracePt t="491" x="71438" y="2867025"/>
          <p14:tracePt t="508" x="109538" y="2867025"/>
          <p14:tracePt t="509" x="128588" y="2867025"/>
          <p14:tracePt t="525" x="166688" y="2867025"/>
          <p14:tracePt t="542" x="195263" y="2867025"/>
          <p14:tracePt t="558" x="214313" y="2867025"/>
          <p14:tracePt t="576" x="219075" y="2867025"/>
          <p14:tracePt t="592" x="223838" y="2867025"/>
          <p14:tracePt t="609" x="228600" y="2867025"/>
          <p14:tracePt t="625" x="233363" y="2867025"/>
          <p14:tracePt t="79287" x="233363" y="2824163"/>
          <p14:tracePt t="79294" x="233363" y="2757488"/>
          <p14:tracePt t="79301" x="233363" y="2671763"/>
          <p14:tracePt t="79311" x="223838" y="2576513"/>
          <p14:tracePt t="79327" x="214313" y="2352675"/>
          <p14:tracePt t="79344" x="200025" y="2052638"/>
          <p14:tracePt t="79360" x="200025" y="1900238"/>
          <p14:tracePt t="79377" x="190500" y="1728788"/>
          <p14:tracePt t="79394" x="190500" y="1666875"/>
          <p14:tracePt t="79410" x="185738" y="1614488"/>
          <p14:tracePt t="79427" x="138113" y="1428750"/>
          <p14:tracePt t="79444" x="85725" y="1271588"/>
          <p14:tracePt t="79446" x="71438" y="1214438"/>
          <p14:tracePt t="79460" x="38100" y="1128713"/>
          <p14:tracePt t="79476" x="23813" y="1085850"/>
          <p14:tracePt t="79494" x="19050" y="1052513"/>
          <p14:tracePt t="79510" x="14288" y="1042988"/>
          <p14:tracePt t="79527" x="0" y="10239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5F58C-1854-19E2-04D1-AD95241517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836CF69-DBE5-8132-CE9A-A2D9FEC82C52}"/>
              </a:ext>
            </a:extLst>
          </p:cNvPr>
          <p:cNvSpPr>
            <a:spLocks noGrp="1"/>
          </p:cNvSpPr>
          <p:nvPr>
            <p:ph type="title"/>
          </p:nvPr>
        </p:nvSpPr>
        <p:spPr>
          <a:xfrm>
            <a:off x="628650" y="273844"/>
            <a:ext cx="8297636" cy="994172"/>
          </a:xfrm>
        </p:spPr>
        <p:txBody>
          <a:bodyPr>
            <a:normAutofit/>
          </a:bodyPr>
          <a:lstStyle/>
          <a:p>
            <a:r>
              <a:rPr lang="en-US" sz="2800">
                <a:solidFill>
                  <a:schemeClr val="accent1"/>
                </a:solidFill>
              </a:rPr>
              <a:t>Conducting the observations</a:t>
            </a:r>
          </a:p>
        </p:txBody>
      </p:sp>
      <p:sp>
        <p:nvSpPr>
          <p:cNvPr id="6" name="Content Placeholder 5">
            <a:extLst>
              <a:ext uri="{FF2B5EF4-FFF2-40B4-BE49-F238E27FC236}">
                <a16:creationId xmlns:a16="http://schemas.microsoft.com/office/drawing/2014/main" id="{AE0E24E0-8334-F934-4C5C-C782DB45CA9F}"/>
              </a:ext>
            </a:extLst>
          </p:cNvPr>
          <p:cNvSpPr>
            <a:spLocks noGrp="1"/>
          </p:cNvSpPr>
          <p:nvPr>
            <p:ph idx="1"/>
          </p:nvPr>
        </p:nvSpPr>
        <p:spPr>
          <a:xfrm>
            <a:off x="628649" y="1026886"/>
            <a:ext cx="8130721" cy="3605837"/>
          </a:xfrm>
        </p:spPr>
        <p:txBody>
          <a:bodyPr vert="horz" lIns="91440" tIns="45720" rIns="91440" bIns="45720" rtlCol="0" anchor="t">
            <a:normAutofit fontScale="92500" lnSpcReduction="20000"/>
          </a:bodyPr>
          <a:lstStyle/>
          <a:p>
            <a:pPr algn="l" rtl="0" fontAlgn="base">
              <a:lnSpc>
                <a:spcPct val="100000"/>
              </a:lnSpc>
              <a:buFont typeface="+mj-lt"/>
              <a:buAutoNum type="arabicPeriod"/>
            </a:pPr>
            <a:r>
              <a:rPr lang="en-US" sz="1800" b="1" i="1">
                <a:solidFill>
                  <a:srgbClr val="000000"/>
                </a:solidFill>
                <a:effectLst/>
                <a:latin typeface="Calibri"/>
                <a:ea typeface="Calibri"/>
                <a:cs typeface="Calibri"/>
              </a:rPr>
              <a:t> Please print the form and review</a:t>
            </a:r>
            <a:r>
              <a:rPr lang="en-US" sz="1800" b="0" i="0">
                <a:solidFill>
                  <a:srgbClr val="000000"/>
                </a:solidFill>
                <a:effectLst/>
                <a:latin typeface="Calibri"/>
                <a:ea typeface="Calibri"/>
                <a:cs typeface="Calibri"/>
              </a:rPr>
              <a:t> </a:t>
            </a:r>
            <a:endParaRPr lang="en-US"/>
          </a:p>
          <a:p>
            <a:pPr lvl="1" fontAlgn="base">
              <a:lnSpc>
                <a:spcPct val="100000"/>
              </a:lnSpc>
            </a:pPr>
            <a:r>
              <a:rPr lang="en-US" b="0" i="0">
                <a:solidFill>
                  <a:srgbClr val="000000"/>
                </a:solidFill>
                <a:effectLst/>
                <a:latin typeface="Calibri"/>
                <a:ea typeface="Calibri"/>
                <a:cs typeface="Calibri"/>
              </a:rPr>
              <a:t>Serves as guidance for what to look for </a:t>
            </a:r>
          </a:p>
          <a:p>
            <a:pPr lvl="1" fontAlgn="base">
              <a:lnSpc>
                <a:spcPct val="100000"/>
              </a:lnSpc>
            </a:pPr>
            <a:r>
              <a:rPr lang="en-US" b="0" i="0">
                <a:solidFill>
                  <a:srgbClr val="000000"/>
                </a:solidFill>
                <a:effectLst/>
                <a:latin typeface="Calibri"/>
                <a:ea typeface="Calibri"/>
                <a:cs typeface="Calibri"/>
              </a:rPr>
              <a:t>Allows for additional notes to be taken </a:t>
            </a:r>
            <a:r>
              <a:rPr lang="en-US">
                <a:solidFill>
                  <a:srgbClr val="000000"/>
                </a:solidFill>
                <a:latin typeface="Calibri"/>
                <a:ea typeface="Calibri"/>
                <a:cs typeface="Calibri"/>
              </a:rPr>
              <a:t>- </a:t>
            </a:r>
          </a:p>
          <a:p>
            <a:pPr lvl="1" fontAlgn="base">
              <a:lnSpc>
                <a:spcPct val="100000"/>
              </a:lnSpc>
            </a:pPr>
            <a:r>
              <a:rPr lang="en-US">
                <a:solidFill>
                  <a:srgbClr val="000000"/>
                </a:solidFill>
                <a:latin typeface="Calibri"/>
                <a:ea typeface="Calibri"/>
                <a:cs typeface="Calibri"/>
              </a:rPr>
              <a:t>Try to be a silent observer </a:t>
            </a:r>
            <a:endParaRPr lang="en-US" b="0" i="0">
              <a:solidFill>
                <a:srgbClr val="000000"/>
              </a:solidFill>
              <a:effectLst/>
              <a:latin typeface="Calibri"/>
              <a:ea typeface="Calibri"/>
              <a:cs typeface="Calibri"/>
            </a:endParaRPr>
          </a:p>
          <a:p>
            <a:pPr lvl="1" fontAlgn="base">
              <a:lnSpc>
                <a:spcPct val="100000"/>
              </a:lnSpc>
            </a:pPr>
            <a:r>
              <a:rPr lang="en-US" b="0" i="0">
                <a:solidFill>
                  <a:srgbClr val="000000"/>
                </a:solidFill>
                <a:effectLst/>
                <a:latin typeface="Calibri"/>
                <a:ea typeface="Calibri"/>
                <a:cs typeface="Calibri"/>
              </a:rPr>
              <a:t>Provides copy for the SAU records </a:t>
            </a:r>
          </a:p>
          <a:p>
            <a:pPr lvl="1" fontAlgn="base">
              <a:lnSpc>
                <a:spcPct val="100000"/>
              </a:lnSpc>
            </a:pPr>
            <a:r>
              <a:rPr lang="en-US" b="0" i="0">
                <a:solidFill>
                  <a:srgbClr val="000000"/>
                </a:solidFill>
                <a:effectLst/>
                <a:latin typeface="Calibri"/>
                <a:ea typeface="Calibri"/>
                <a:cs typeface="Calibri"/>
              </a:rPr>
              <a:t>Also prevents use of additional bandwidth by observer device </a:t>
            </a:r>
          </a:p>
          <a:p>
            <a:pPr marL="342900" lvl="1" indent="0" fontAlgn="base">
              <a:lnSpc>
                <a:spcPct val="100000"/>
              </a:lnSpc>
              <a:buNone/>
            </a:pPr>
            <a:endParaRPr lang="en-US"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lnSpc>
                <a:spcPct val="100000"/>
              </a:lnSpc>
              <a:buFont typeface="+mj-lt"/>
              <a:buAutoNum type="arabicPeriod" startAt="2"/>
            </a:pPr>
            <a:r>
              <a:rPr lang="en-US" sz="1800" b="0" i="0">
                <a:solidFill>
                  <a:srgbClr val="000000"/>
                </a:solidFill>
                <a:effectLst/>
                <a:latin typeface="Calibri"/>
                <a:ea typeface="Calibri"/>
                <a:cs typeface="Calibri"/>
              </a:rPr>
              <a:t> </a:t>
            </a:r>
            <a:r>
              <a:rPr lang="en-US" sz="1800" b="1" i="1">
                <a:solidFill>
                  <a:srgbClr val="000000"/>
                </a:solidFill>
                <a:effectLst/>
                <a:latin typeface="Calibri"/>
                <a:ea typeface="Calibri"/>
                <a:cs typeface="Calibri"/>
              </a:rPr>
              <a:t>Access the online form and complete form using your notes</a:t>
            </a:r>
            <a:r>
              <a:rPr lang="en-US" sz="1800" b="0" i="0">
                <a:solidFill>
                  <a:srgbClr val="000000"/>
                </a:solidFill>
                <a:effectLst/>
                <a:latin typeface="Calibri"/>
                <a:ea typeface="Calibri"/>
                <a:cs typeface="Calibri"/>
              </a:rPr>
              <a:t> </a:t>
            </a:r>
          </a:p>
          <a:p>
            <a:pPr algn="l" rtl="0" fontAlgn="base">
              <a:lnSpc>
                <a:spcPct val="100000"/>
              </a:lnSpc>
              <a:buFont typeface="+mj-lt"/>
              <a:buAutoNum type="arabicPeriod" startAt="2"/>
            </a:pPr>
            <a:endParaRPr 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fontAlgn="base">
              <a:lnSpc>
                <a:spcPct val="100000"/>
              </a:lnSpc>
              <a:buFont typeface="+mj-lt"/>
              <a:buAutoNum type="arabicPeriod" startAt="2"/>
            </a:pPr>
            <a:r>
              <a:rPr lang="en-US" sz="1800">
                <a:solidFill>
                  <a:srgbClr val="000000"/>
                </a:solidFill>
                <a:latin typeface="Calibri"/>
                <a:ea typeface="Calibri"/>
                <a:cs typeface="Calibri"/>
              </a:rPr>
              <a:t> </a:t>
            </a:r>
            <a:r>
              <a:rPr lang="en-US" sz="1800" b="1" i="1">
                <a:solidFill>
                  <a:srgbClr val="000000"/>
                </a:solidFill>
                <a:latin typeface="Calibri"/>
                <a:ea typeface="Calibri"/>
                <a:cs typeface="Calibri"/>
              </a:rPr>
              <a:t>Submit to Maine DOE Assessment Team</a:t>
            </a:r>
            <a:r>
              <a:rPr lang="en-US" sz="1800">
                <a:solidFill>
                  <a:srgbClr val="000000"/>
                </a:solidFill>
                <a:latin typeface="Calibri"/>
                <a:ea typeface="Calibri"/>
                <a:cs typeface="Calibri"/>
              </a:rPr>
              <a:t> (Automatically</a:t>
            </a:r>
            <a:r>
              <a:rPr lang="en-US" sz="1800" b="0" i="0">
                <a:solidFill>
                  <a:srgbClr val="000000"/>
                </a:solidFill>
                <a:effectLst/>
                <a:latin typeface="Calibri"/>
                <a:ea typeface="Calibri"/>
                <a:cs typeface="Calibri"/>
              </a:rPr>
              <a:t> sent</a:t>
            </a:r>
            <a:r>
              <a:rPr lang="en-US" sz="1800">
                <a:solidFill>
                  <a:srgbClr val="000000"/>
                </a:solidFill>
                <a:latin typeface="Calibri"/>
                <a:ea typeface="Calibri"/>
                <a:cs typeface="Calibri"/>
              </a:rPr>
              <a:t> </a:t>
            </a:r>
            <a:r>
              <a:rPr lang="en-US" sz="1800" b="0" i="0">
                <a:solidFill>
                  <a:srgbClr val="000000"/>
                </a:solidFill>
                <a:effectLst/>
                <a:latin typeface="Calibri"/>
                <a:ea typeface="Calibri"/>
                <a:cs typeface="Calibri"/>
              </a:rPr>
              <a:t>when submitted</a:t>
            </a:r>
            <a:r>
              <a:rPr lang="en-US" sz="1800">
                <a:solidFill>
                  <a:srgbClr val="000000"/>
                </a:solidFill>
                <a:latin typeface="Calibri"/>
                <a:ea typeface="Calibri"/>
                <a:cs typeface="Calibri"/>
              </a:rPr>
              <a:t>)</a:t>
            </a:r>
            <a:r>
              <a:rPr lang="en-US" sz="1800" b="0" i="0">
                <a:solidFill>
                  <a:srgbClr val="000000"/>
                </a:solidFill>
                <a:effectLst/>
                <a:latin typeface="Calibri"/>
                <a:ea typeface="Calibri"/>
                <a:cs typeface="Calibri"/>
              </a:rPr>
              <a:t> </a:t>
            </a:r>
            <a:endParaRPr lang="en-US">
              <a:solidFill>
                <a:srgbClr val="000000"/>
              </a:solidFill>
              <a:ea typeface="Calibri"/>
              <a:cs typeface="Calibri"/>
            </a:endParaRPr>
          </a:p>
          <a:p>
            <a:pPr marL="0" indent="0">
              <a:lnSpc>
                <a:spcPts val="1457"/>
              </a:lnSpc>
              <a:buNone/>
            </a:pPr>
            <a:r>
              <a:rPr lang="en-US" sz="1800" i="1">
                <a:solidFill>
                  <a:srgbClr val="0070C0"/>
                </a:solidFill>
                <a:latin typeface="Calibri"/>
                <a:ea typeface="Calibri"/>
                <a:cs typeface="Calibri"/>
              </a:rPr>
              <a:t>**</a:t>
            </a:r>
            <a:r>
              <a:rPr lang="en-US" sz="1800" b="0" i="1">
                <a:solidFill>
                  <a:srgbClr val="0070C0"/>
                </a:solidFill>
                <a:effectLst/>
                <a:latin typeface="Calibri"/>
                <a:ea typeface="Calibri"/>
                <a:cs typeface="Calibri"/>
              </a:rPr>
              <a:t>Suggestions </a:t>
            </a:r>
            <a:endParaRPr lang="en-US" sz="1800" i="1">
              <a:solidFill>
                <a:srgbClr val="0070C0"/>
              </a:solidFill>
              <a:latin typeface="Calibri"/>
              <a:ea typeface="Calibri"/>
              <a:cs typeface="Calibri"/>
            </a:endParaRPr>
          </a:p>
          <a:p>
            <a:pPr lvl="1" fontAlgn="base">
              <a:lnSpc>
                <a:spcPts val="1457"/>
              </a:lnSpc>
            </a:pPr>
            <a:r>
              <a:rPr lang="en-US" b="0" i="1">
                <a:solidFill>
                  <a:srgbClr val="0070C0"/>
                </a:solidFill>
                <a:effectLst/>
                <a:latin typeface="Calibri"/>
                <a:ea typeface="Calibri"/>
                <a:cs typeface="Calibri"/>
              </a:rPr>
              <a:t>Complete multiple observations when possible.   </a:t>
            </a:r>
          </a:p>
          <a:p>
            <a:pPr lvl="1" fontAlgn="base">
              <a:lnSpc>
                <a:spcPts val="1457"/>
              </a:lnSpc>
            </a:pPr>
            <a:r>
              <a:rPr lang="en-US" i="1">
                <a:solidFill>
                  <a:srgbClr val="0070C0"/>
                </a:solidFill>
                <a:latin typeface="Calibri"/>
                <a:ea typeface="Calibri"/>
                <a:cs typeface="Calibri"/>
              </a:rPr>
              <a:t>If others are </a:t>
            </a:r>
            <a:r>
              <a:rPr lang="en-US" b="0" i="1">
                <a:solidFill>
                  <a:srgbClr val="0070C0"/>
                </a:solidFill>
                <a:effectLst/>
                <a:latin typeface="Calibri"/>
                <a:ea typeface="Calibri"/>
                <a:cs typeface="Calibri"/>
              </a:rPr>
              <a:t>conducting the trainings have</a:t>
            </a:r>
            <a:r>
              <a:rPr lang="en-US" i="1">
                <a:solidFill>
                  <a:srgbClr val="0070C0"/>
                </a:solidFill>
                <a:latin typeface="Calibri"/>
                <a:ea typeface="Calibri"/>
                <a:cs typeface="Calibri"/>
              </a:rPr>
              <a:t> them assist with</a:t>
            </a:r>
            <a:r>
              <a:rPr lang="en-US" b="0" i="1">
                <a:solidFill>
                  <a:srgbClr val="0070C0"/>
                </a:solidFill>
                <a:effectLst/>
                <a:latin typeface="Calibri"/>
                <a:ea typeface="Calibri"/>
                <a:cs typeface="Calibri"/>
              </a:rPr>
              <a:t> observations </a:t>
            </a:r>
          </a:p>
          <a:p>
            <a:pPr marL="0" indent="0" algn="l">
              <a:lnSpc>
                <a:spcPct val="120000"/>
              </a:lnSpc>
              <a:buNone/>
            </a:pPr>
            <a:endParaRPr lang="en-US" sz="1800" i="1">
              <a:solidFill>
                <a:srgbClr val="0070C0"/>
              </a:solidFill>
              <a:latin typeface="Calibri" panose="020F0502020204030204" pitchFamily="34" charset="0"/>
              <a:ea typeface="Calibri"/>
              <a:cs typeface="Calibri" panose="020F0502020204030204" pitchFamily="34" charset="0"/>
            </a:endParaRPr>
          </a:p>
        </p:txBody>
      </p:sp>
      <p:sp>
        <p:nvSpPr>
          <p:cNvPr id="4" name="Slide Number Placeholder 3">
            <a:extLst>
              <a:ext uri="{FF2B5EF4-FFF2-40B4-BE49-F238E27FC236}">
                <a16:creationId xmlns:a16="http://schemas.microsoft.com/office/drawing/2014/main" id="{5502157F-AC03-61D3-0B66-A1F19BA38408}"/>
              </a:ext>
            </a:extLst>
          </p:cNvPr>
          <p:cNvSpPr>
            <a:spLocks noGrp="1"/>
          </p:cNvSpPr>
          <p:nvPr>
            <p:ph type="sldNum" sz="quarter" idx="12"/>
          </p:nvPr>
        </p:nvSpPr>
        <p:spPr/>
        <p:txBody>
          <a:bodyPr/>
          <a:lstStyle/>
          <a:p>
            <a:fld id="{9E113F32-3E6D-4F9A-A773-66183D9F62AD}" type="slidenum">
              <a:rPr lang="en-ID" smtClean="0"/>
              <a:t>13</a:t>
            </a:fld>
            <a:endParaRPr lang="en-ID"/>
          </a:p>
        </p:txBody>
      </p:sp>
      <p:pic>
        <p:nvPicPr>
          <p:cNvPr id="17" name="Audio 16">
            <a:hlinkClick r:id="" action="ppaction://media"/>
            <a:extLst>
              <a:ext uri="{FF2B5EF4-FFF2-40B4-BE49-F238E27FC236}">
                <a16:creationId xmlns:a16="http://schemas.microsoft.com/office/drawing/2014/main" id="{C989EC3D-E68F-BF76-997B-F88E42F0C1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924259341"/>
      </p:ext>
    </p:extLst>
  </p:cSld>
  <p:clrMapOvr>
    <a:masterClrMapping/>
  </p:clrMapOvr>
  <mc:AlternateContent xmlns:mc="http://schemas.openxmlformats.org/markup-compatibility/2006" xmlns:p14="http://schemas.microsoft.com/office/powerpoint/2010/main">
    <mc:Choice Requires="p14">
      <p:transition spd="slow" p14:dur="2000" advTm="74896"/>
    </mc:Choice>
    <mc:Fallback xmlns="">
      <p:transition spd="slow" advTm="74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14D3B-2C02-5F96-14BA-28D52AB9DC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735975-825D-7609-6A64-7728F6A3E7F7}"/>
              </a:ext>
            </a:extLst>
          </p:cNvPr>
          <p:cNvSpPr>
            <a:spLocks noGrp="1"/>
          </p:cNvSpPr>
          <p:nvPr>
            <p:ph type="title"/>
          </p:nvPr>
        </p:nvSpPr>
        <p:spPr>
          <a:xfrm>
            <a:off x="628650" y="273844"/>
            <a:ext cx="8297636" cy="960053"/>
          </a:xfrm>
        </p:spPr>
        <p:txBody>
          <a:bodyPr>
            <a:normAutofit/>
          </a:bodyPr>
          <a:lstStyle/>
          <a:p>
            <a:r>
              <a:rPr lang="en-US" sz="2800">
                <a:solidFill>
                  <a:schemeClr val="accent1"/>
                </a:solidFill>
              </a:rPr>
              <a:t>After submission</a:t>
            </a:r>
          </a:p>
        </p:txBody>
      </p:sp>
      <p:sp>
        <p:nvSpPr>
          <p:cNvPr id="6" name="Content Placeholder 5">
            <a:extLst>
              <a:ext uri="{FF2B5EF4-FFF2-40B4-BE49-F238E27FC236}">
                <a16:creationId xmlns:a16="http://schemas.microsoft.com/office/drawing/2014/main" id="{C7C72C90-D82C-CD3A-EBD0-4897055A86FA}"/>
              </a:ext>
            </a:extLst>
          </p:cNvPr>
          <p:cNvSpPr>
            <a:spLocks noGrp="1"/>
          </p:cNvSpPr>
          <p:nvPr>
            <p:ph idx="1"/>
          </p:nvPr>
        </p:nvSpPr>
        <p:spPr>
          <a:xfrm>
            <a:off x="628649" y="1103087"/>
            <a:ext cx="8130721" cy="3546696"/>
          </a:xfrm>
        </p:spPr>
        <p:txBody>
          <a:bodyPr vert="horz" lIns="91440" tIns="45720" rIns="91440" bIns="45720" rtlCol="0" anchor="t">
            <a:normAutofit fontScale="85000" lnSpcReduction="20000"/>
          </a:bodyPr>
          <a:lstStyle/>
          <a:p>
            <a:pPr marL="0" indent="0" fontAlgn="base">
              <a:lnSpc>
                <a:spcPct val="100000"/>
              </a:lnSpc>
              <a:buNone/>
            </a:pPr>
            <a:r>
              <a:rPr lang="en-US" sz="2400" b="0" i="0">
                <a:solidFill>
                  <a:srgbClr val="000000"/>
                </a:solidFill>
                <a:effectLst/>
                <a:latin typeface="Calibri"/>
                <a:ea typeface="Calibri"/>
                <a:cs typeface="Calibri"/>
              </a:rPr>
              <a:t>Review all forms from observations for areas of excellence </a:t>
            </a:r>
            <a:r>
              <a:rPr lang="en-US" sz="2400">
                <a:solidFill>
                  <a:srgbClr val="000000"/>
                </a:solidFill>
                <a:latin typeface="Calibri"/>
                <a:ea typeface="Calibri"/>
                <a:cs typeface="Calibri"/>
              </a:rPr>
              <a:t>as well</a:t>
            </a:r>
            <a:r>
              <a:rPr lang="en-US" sz="2400" b="0" i="0">
                <a:solidFill>
                  <a:srgbClr val="000000"/>
                </a:solidFill>
                <a:effectLst/>
                <a:latin typeface="Calibri"/>
                <a:ea typeface="Calibri"/>
                <a:cs typeface="Calibri"/>
              </a:rPr>
              <a:t> as for areas of needed improvement</a:t>
            </a:r>
            <a:endParaRPr lang="en-US"/>
          </a:p>
          <a:p>
            <a:pPr marL="0" indent="0" algn="l" rtl="0" fontAlgn="base">
              <a:lnSpc>
                <a:spcPct val="100000"/>
              </a:lnSpc>
              <a:buNone/>
            </a:pPr>
            <a:r>
              <a:rPr lang="en-US" sz="2400">
                <a:solidFill>
                  <a:srgbClr val="000000"/>
                </a:solidFill>
                <a:latin typeface="Calibri"/>
                <a:ea typeface="Calibri"/>
                <a:cs typeface="Calibri"/>
              </a:rPr>
              <a:t> </a:t>
            </a:r>
          </a:p>
          <a:p>
            <a:pPr marL="0" indent="0" algn="l" rtl="0" fontAlgn="base">
              <a:lnSpc>
                <a:spcPct val="100000"/>
              </a:lnSpc>
              <a:buNone/>
            </a:pPr>
            <a:r>
              <a:rPr lang="en-US" sz="2400" b="0" i="0">
                <a:solidFill>
                  <a:srgbClr val="000000"/>
                </a:solidFill>
                <a:effectLst/>
                <a:latin typeface="Calibri"/>
                <a:ea typeface="Calibri"/>
                <a:cs typeface="Calibri"/>
              </a:rPr>
              <a:t>Make recommendations for future action (examples) </a:t>
            </a:r>
          </a:p>
          <a:p>
            <a:pPr lvl="1" fontAlgn="base">
              <a:lnSpc>
                <a:spcPct val="100000"/>
              </a:lnSpc>
            </a:pPr>
            <a:r>
              <a:rPr lang="en-US" sz="2400" b="0" i="0">
                <a:solidFill>
                  <a:srgbClr val="000000"/>
                </a:solidFill>
                <a:effectLst/>
                <a:latin typeface="Calibri"/>
                <a:ea typeface="Calibri"/>
                <a:cs typeface="Calibri"/>
              </a:rPr>
              <a:t>Revision to training </a:t>
            </a:r>
          </a:p>
          <a:p>
            <a:pPr lvl="1" fontAlgn="base">
              <a:lnSpc>
                <a:spcPct val="100000"/>
              </a:lnSpc>
            </a:pPr>
            <a:r>
              <a:rPr lang="en-US" sz="2400" b="0" i="0">
                <a:solidFill>
                  <a:srgbClr val="000000"/>
                </a:solidFill>
                <a:effectLst/>
                <a:latin typeface="Calibri"/>
                <a:ea typeface="Calibri"/>
                <a:cs typeface="Calibri"/>
              </a:rPr>
              <a:t>Reminders to use assessment administration scripts</a:t>
            </a:r>
          </a:p>
          <a:p>
            <a:pPr lvl="1" fontAlgn="base">
              <a:lnSpc>
                <a:spcPct val="100000"/>
              </a:lnSpc>
            </a:pPr>
            <a:r>
              <a:rPr lang="en-US" sz="2400" b="0" i="0">
                <a:solidFill>
                  <a:srgbClr val="000000"/>
                </a:solidFill>
                <a:effectLst/>
                <a:latin typeface="Calibri"/>
                <a:ea typeface="Calibri"/>
                <a:cs typeface="Calibri"/>
              </a:rPr>
              <a:t>Reminders related to assessment security </a:t>
            </a:r>
          </a:p>
          <a:p>
            <a:pPr lvl="1" fontAlgn="base">
              <a:lnSpc>
                <a:spcPct val="100000"/>
              </a:lnSpc>
            </a:pPr>
            <a:r>
              <a:rPr lang="en-US" sz="2400" b="0" i="0">
                <a:solidFill>
                  <a:srgbClr val="000000"/>
                </a:solidFill>
                <a:effectLst/>
                <a:latin typeface="Calibri"/>
                <a:ea typeface="Calibri"/>
                <a:cs typeface="Calibri"/>
              </a:rPr>
              <a:t>Reminders related to logistics </a:t>
            </a:r>
          </a:p>
          <a:p>
            <a:pPr lvl="1" fontAlgn="base">
              <a:lnSpc>
                <a:spcPct val="100000"/>
              </a:lnSpc>
            </a:pPr>
            <a:r>
              <a:rPr lang="en-US" sz="2400" b="0" i="0">
                <a:solidFill>
                  <a:srgbClr val="000000"/>
                </a:solidFill>
                <a:effectLst/>
                <a:latin typeface="Calibri"/>
                <a:ea typeface="Calibri"/>
                <a:cs typeface="Calibri"/>
              </a:rPr>
              <a:t>Reminders related to student preparation/instructions  </a:t>
            </a:r>
          </a:p>
          <a:p>
            <a:pPr marL="342900" lvl="1" indent="0" fontAlgn="base">
              <a:lnSpc>
                <a:spcPct val="100000"/>
              </a:lnSpc>
              <a:buNone/>
            </a:pPr>
            <a:endParaRPr lang="en-US" sz="2400" b="0" i="0">
              <a:solidFill>
                <a:srgbClr val="000000"/>
              </a:solidFill>
              <a:effectLst/>
              <a:latin typeface="Calibri"/>
              <a:ea typeface="Calibri"/>
              <a:cs typeface="Calibri"/>
            </a:endParaRPr>
          </a:p>
          <a:p>
            <a:pPr marL="0" indent="0" algn="l" rtl="0" fontAlgn="base">
              <a:lnSpc>
                <a:spcPct val="100000"/>
              </a:lnSpc>
              <a:buNone/>
            </a:pPr>
            <a:r>
              <a:rPr lang="en-US" sz="2400" b="0" i="0">
                <a:solidFill>
                  <a:srgbClr val="000000"/>
                </a:solidFill>
                <a:effectLst/>
                <a:latin typeface="Calibri"/>
                <a:ea typeface="Calibri"/>
                <a:cs typeface="Calibri"/>
              </a:rPr>
              <a:t>Seek optional feedback from Maine DOE Assessment Team </a:t>
            </a:r>
          </a:p>
        </p:txBody>
      </p:sp>
      <p:sp>
        <p:nvSpPr>
          <p:cNvPr id="4" name="Slide Number Placeholder 3">
            <a:extLst>
              <a:ext uri="{FF2B5EF4-FFF2-40B4-BE49-F238E27FC236}">
                <a16:creationId xmlns:a16="http://schemas.microsoft.com/office/drawing/2014/main" id="{A948C60D-53CC-18BC-9B60-0BC6978361A0}"/>
              </a:ext>
            </a:extLst>
          </p:cNvPr>
          <p:cNvSpPr>
            <a:spLocks noGrp="1"/>
          </p:cNvSpPr>
          <p:nvPr>
            <p:ph type="sldNum" sz="quarter" idx="12"/>
          </p:nvPr>
        </p:nvSpPr>
        <p:spPr/>
        <p:txBody>
          <a:bodyPr/>
          <a:lstStyle/>
          <a:p>
            <a:fld id="{9E113F32-3E6D-4F9A-A773-66183D9F62AD}" type="slidenum">
              <a:rPr lang="en-ID" smtClean="0"/>
              <a:t>14</a:t>
            </a:fld>
            <a:endParaRPr lang="en-ID"/>
          </a:p>
        </p:txBody>
      </p:sp>
      <p:pic>
        <p:nvPicPr>
          <p:cNvPr id="17" name="Audio 16">
            <a:hlinkClick r:id="" action="ppaction://media"/>
            <a:extLst>
              <a:ext uri="{FF2B5EF4-FFF2-40B4-BE49-F238E27FC236}">
                <a16:creationId xmlns:a16="http://schemas.microsoft.com/office/drawing/2014/main" id="{279569E2-578F-69DB-F444-3F541E6B66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736538814"/>
      </p:ext>
    </p:extLst>
  </p:cSld>
  <p:clrMapOvr>
    <a:masterClrMapping/>
  </p:clrMapOvr>
  <mc:AlternateContent xmlns:mc="http://schemas.openxmlformats.org/markup-compatibility/2006" xmlns:p14="http://schemas.microsoft.com/office/powerpoint/2010/main">
    <mc:Choice Requires="p14">
      <p:transition spd="slow" p14:dur="2000" advTm="30732"/>
    </mc:Choice>
    <mc:Fallback xmlns="">
      <p:transition spd="slow" advTm="3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57497-C530-93E5-B0F9-CA108F7A26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AEAEA65-F8CD-4844-131F-57654A51CCAE}"/>
              </a:ext>
            </a:extLst>
          </p:cNvPr>
          <p:cNvSpPr>
            <a:spLocks noGrp="1"/>
          </p:cNvSpPr>
          <p:nvPr>
            <p:ph type="title"/>
          </p:nvPr>
        </p:nvSpPr>
        <p:spPr>
          <a:xfrm>
            <a:off x="628650" y="273844"/>
            <a:ext cx="8297636" cy="994172"/>
          </a:xfrm>
        </p:spPr>
        <p:txBody>
          <a:bodyPr>
            <a:normAutofit/>
          </a:bodyPr>
          <a:lstStyle/>
          <a:p>
            <a:r>
              <a:rPr lang="en-US" sz="2800">
                <a:solidFill>
                  <a:schemeClr val="accent1"/>
                </a:solidFill>
              </a:rPr>
              <a:t>Review &amp; Summary</a:t>
            </a:r>
          </a:p>
        </p:txBody>
      </p:sp>
      <p:sp>
        <p:nvSpPr>
          <p:cNvPr id="6" name="Content Placeholder 5">
            <a:extLst>
              <a:ext uri="{FF2B5EF4-FFF2-40B4-BE49-F238E27FC236}">
                <a16:creationId xmlns:a16="http://schemas.microsoft.com/office/drawing/2014/main" id="{18728458-18BD-5483-320F-A318EC741C9F}"/>
              </a:ext>
            </a:extLst>
          </p:cNvPr>
          <p:cNvSpPr>
            <a:spLocks noGrp="1"/>
          </p:cNvSpPr>
          <p:nvPr>
            <p:ph idx="1"/>
          </p:nvPr>
        </p:nvSpPr>
        <p:spPr>
          <a:xfrm>
            <a:off x="628649" y="1103086"/>
            <a:ext cx="8130721" cy="3529637"/>
          </a:xfrm>
        </p:spPr>
        <p:txBody>
          <a:bodyPr vert="horz" lIns="91440" tIns="45720" rIns="91440" bIns="45720" rtlCol="0" anchor="t">
            <a:normAutofit lnSpcReduction="10000"/>
          </a:bodyPr>
          <a:lstStyle/>
          <a:p>
            <a:pPr marL="285750" indent="-285750">
              <a:lnSpc>
                <a:spcPct val="120000"/>
              </a:lnSpc>
            </a:pPr>
            <a:r>
              <a:rPr lang="en-US" sz="1800">
                <a:latin typeface="Calibri"/>
                <a:ea typeface="Calibri"/>
                <a:cs typeface="Calibri"/>
              </a:rPr>
              <a:t>Monitoring the administration of assessments is a federal requirement</a:t>
            </a:r>
            <a:endParaRPr lang="en-US"/>
          </a:p>
          <a:p>
            <a:pPr marL="628650" lvl="1" indent="-285750">
              <a:lnSpc>
                <a:spcPct val="120000"/>
              </a:lnSpc>
            </a:pPr>
            <a:r>
              <a:rPr lang="en-US" sz="1500">
                <a:latin typeface="Calibri"/>
                <a:ea typeface="Calibri"/>
                <a:cs typeface="Calibri"/>
              </a:rPr>
              <a:t>Ensures consistency and fidelity of administration across schools, grades, classrooms</a:t>
            </a:r>
            <a:endParaRPr lang="en-US" sz="1500">
              <a:latin typeface="Calibri" panose="020F0502020204030204" pitchFamily="34" charset="0"/>
              <a:ea typeface="Calibri"/>
              <a:cs typeface="Calibri" panose="020F0502020204030204" pitchFamily="34" charset="0"/>
            </a:endParaRPr>
          </a:p>
          <a:p>
            <a:pPr marL="628650" lvl="1" indent="-285750">
              <a:lnSpc>
                <a:spcPct val="120000"/>
              </a:lnSpc>
            </a:pPr>
            <a:r>
              <a:rPr lang="en-US" sz="1500">
                <a:latin typeface="Calibri"/>
                <a:ea typeface="Calibri"/>
                <a:cs typeface="Calibri"/>
              </a:rPr>
              <a:t>For all state assessments</a:t>
            </a:r>
            <a:endParaRPr lang="en-US" sz="1500">
              <a:latin typeface="Calibri" panose="020F0502020204030204" pitchFamily="34" charset="0"/>
              <a:ea typeface="Calibri"/>
              <a:cs typeface="Calibri" panose="020F0502020204030204" pitchFamily="34" charset="0"/>
            </a:endParaRPr>
          </a:p>
          <a:p>
            <a:pPr marL="628650" lvl="1" indent="-285750">
              <a:lnSpc>
                <a:spcPct val="120000"/>
              </a:lnSpc>
            </a:pPr>
            <a:r>
              <a:rPr lang="en-US" sz="1500">
                <a:latin typeface="Calibri"/>
                <a:ea typeface="Calibri"/>
                <a:cs typeface="Calibri"/>
              </a:rPr>
              <a:t>Ensures students are participating in the appropriate assessments if applicable:</a:t>
            </a:r>
            <a:endParaRPr lang="en-US" sz="1500">
              <a:latin typeface="Calibri" panose="020F0502020204030204" pitchFamily="34" charset="0"/>
              <a:ea typeface="Calibri"/>
              <a:cs typeface="Calibri" panose="020F0502020204030204" pitchFamily="34" charset="0"/>
            </a:endParaRPr>
          </a:p>
          <a:p>
            <a:pPr marL="971550" lvl="2" indent="-285750">
              <a:lnSpc>
                <a:spcPct val="120000"/>
              </a:lnSpc>
            </a:pPr>
            <a:r>
              <a:rPr lang="en-US" sz="1200">
                <a:latin typeface="Calibri"/>
                <a:ea typeface="Calibri"/>
                <a:cs typeface="Calibri"/>
              </a:rPr>
              <a:t>Consistent with instruction</a:t>
            </a:r>
            <a:endParaRPr lang="en-US" sz="1200">
              <a:latin typeface="Calibri" panose="020F0502020204030204" pitchFamily="34" charset="0"/>
              <a:ea typeface="Calibri"/>
              <a:cs typeface="Calibri" panose="020F0502020204030204" pitchFamily="34" charset="0"/>
            </a:endParaRPr>
          </a:p>
          <a:p>
            <a:pPr marL="971550" lvl="2" indent="-285750">
              <a:lnSpc>
                <a:spcPct val="120000"/>
              </a:lnSpc>
            </a:pPr>
            <a:r>
              <a:rPr lang="en-US" sz="1200">
                <a:latin typeface="Calibri"/>
                <a:ea typeface="Calibri"/>
                <a:cs typeface="Calibri"/>
              </a:rPr>
              <a:t>Consistent with IEP, 504, or ILAP</a:t>
            </a:r>
            <a:endParaRPr lang="en-US" sz="1200">
              <a:latin typeface="Calibri" panose="020F0502020204030204" pitchFamily="34" charset="0"/>
              <a:ea typeface="Calibri"/>
              <a:cs typeface="Calibri" panose="020F0502020204030204" pitchFamily="34" charset="0"/>
            </a:endParaRPr>
          </a:p>
          <a:p>
            <a:pPr marL="285750" indent="-285750">
              <a:lnSpc>
                <a:spcPct val="120000"/>
              </a:lnSpc>
            </a:pPr>
            <a:r>
              <a:rPr lang="en-US" sz="1800">
                <a:latin typeface="Calibri"/>
                <a:ea typeface="Calibri"/>
                <a:cs typeface="Calibri"/>
              </a:rPr>
              <a:t>The Maine DOE Assessment Team provides:</a:t>
            </a:r>
            <a:endParaRPr lang="en-US" sz="1800">
              <a:latin typeface="Calibri" panose="020F0502020204030204" pitchFamily="34" charset="0"/>
              <a:ea typeface="Calibri"/>
              <a:cs typeface="Calibri" panose="020F0502020204030204" pitchFamily="34" charset="0"/>
            </a:endParaRPr>
          </a:p>
          <a:p>
            <a:pPr marL="628650" lvl="1" indent="-285750">
              <a:lnSpc>
                <a:spcPct val="120000"/>
              </a:lnSpc>
            </a:pPr>
            <a:r>
              <a:rPr lang="en-US" sz="1500">
                <a:latin typeface="Calibri"/>
                <a:ea typeface="Calibri"/>
                <a:cs typeface="Calibri"/>
              </a:rPr>
              <a:t>Observation Checklist Tool</a:t>
            </a:r>
            <a:endParaRPr lang="en-US" sz="1500">
              <a:latin typeface="Calibri" panose="020F0502020204030204" pitchFamily="34" charset="0"/>
              <a:ea typeface="Calibri"/>
              <a:cs typeface="Calibri" panose="020F0502020204030204" pitchFamily="34" charset="0"/>
            </a:endParaRPr>
          </a:p>
          <a:p>
            <a:pPr marL="628650" lvl="1" indent="-285750">
              <a:lnSpc>
                <a:spcPct val="120000"/>
              </a:lnSpc>
            </a:pPr>
            <a:r>
              <a:rPr lang="en-US" sz="1500">
                <a:latin typeface="Calibri"/>
                <a:ea typeface="Calibri"/>
                <a:cs typeface="Calibri"/>
              </a:rPr>
              <a:t>Training</a:t>
            </a:r>
            <a:endParaRPr lang="en-US" sz="1500">
              <a:latin typeface="Calibri" panose="020F0502020204030204" pitchFamily="34" charset="0"/>
              <a:ea typeface="Calibri"/>
              <a:cs typeface="Calibri" panose="020F0502020204030204" pitchFamily="34" charset="0"/>
            </a:endParaRPr>
          </a:p>
          <a:p>
            <a:pPr marL="628650" lvl="1" indent="-285750">
              <a:lnSpc>
                <a:spcPct val="120000"/>
              </a:lnSpc>
            </a:pPr>
            <a:r>
              <a:rPr lang="en-US" sz="1500">
                <a:latin typeface="Calibri"/>
                <a:ea typeface="Calibri"/>
                <a:cs typeface="Calibri"/>
              </a:rPr>
              <a:t>Support</a:t>
            </a:r>
            <a:endParaRPr lang="en-US" sz="1500">
              <a:latin typeface="Calibri" panose="020F0502020204030204" pitchFamily="34" charset="0"/>
              <a:ea typeface="Calibri"/>
              <a:cs typeface="Calibri" panose="020F0502020204030204" pitchFamily="34" charset="0"/>
            </a:endParaRPr>
          </a:p>
          <a:p>
            <a:pPr marL="628650" lvl="1" indent="-285750">
              <a:lnSpc>
                <a:spcPct val="120000"/>
              </a:lnSpc>
            </a:pPr>
            <a:r>
              <a:rPr lang="en-US" sz="1500">
                <a:latin typeface="Calibri"/>
                <a:ea typeface="Calibri"/>
                <a:cs typeface="Calibri"/>
              </a:rPr>
              <a:t>In person observations when possible</a:t>
            </a:r>
            <a:endParaRPr lang="en-US" sz="1500">
              <a:latin typeface="Calibri" panose="020F0502020204030204" pitchFamily="34" charset="0"/>
              <a:ea typeface="Calibri"/>
              <a:cs typeface="Calibri" panose="020F0502020204030204" pitchFamily="34" charset="0"/>
            </a:endParaRPr>
          </a:p>
          <a:p>
            <a:pPr marL="0" indent="0">
              <a:lnSpc>
                <a:spcPct val="120000"/>
              </a:lnSpc>
              <a:buNone/>
            </a:pPr>
            <a:endParaRPr lang="en-US" sz="1800">
              <a:latin typeface="Calibri" panose="020F0502020204030204" pitchFamily="34" charset="0"/>
              <a:ea typeface="Calibri"/>
              <a:cs typeface="Calibri" panose="020F0502020204030204" pitchFamily="34" charset="0"/>
            </a:endParaRPr>
          </a:p>
          <a:p>
            <a:pPr marL="0" indent="0">
              <a:lnSpc>
                <a:spcPct val="120000"/>
              </a:lnSpc>
              <a:buNone/>
            </a:pPr>
            <a:endParaRPr lang="en-US" sz="1800">
              <a:latin typeface="Calibri" panose="020F0502020204030204" pitchFamily="34" charset="0"/>
              <a:ea typeface="Calibri"/>
              <a:cs typeface="Calibri" panose="020F0502020204030204" pitchFamily="34" charset="0"/>
            </a:endParaRPr>
          </a:p>
        </p:txBody>
      </p:sp>
      <p:sp>
        <p:nvSpPr>
          <p:cNvPr id="4" name="Slide Number Placeholder 3">
            <a:extLst>
              <a:ext uri="{FF2B5EF4-FFF2-40B4-BE49-F238E27FC236}">
                <a16:creationId xmlns:a16="http://schemas.microsoft.com/office/drawing/2014/main" id="{6C44597E-E343-5C69-0569-B749A07B0271}"/>
              </a:ext>
            </a:extLst>
          </p:cNvPr>
          <p:cNvSpPr>
            <a:spLocks noGrp="1"/>
          </p:cNvSpPr>
          <p:nvPr>
            <p:ph type="sldNum" sz="quarter" idx="12"/>
          </p:nvPr>
        </p:nvSpPr>
        <p:spPr/>
        <p:txBody>
          <a:bodyPr/>
          <a:lstStyle/>
          <a:p>
            <a:fld id="{9E113F32-3E6D-4F9A-A773-66183D9F62AD}" type="slidenum">
              <a:rPr lang="en-ID" smtClean="0"/>
              <a:t>15</a:t>
            </a:fld>
            <a:endParaRPr lang="en-ID"/>
          </a:p>
        </p:txBody>
      </p:sp>
      <p:pic>
        <p:nvPicPr>
          <p:cNvPr id="67" name="Audio 66">
            <a:hlinkClick r:id="" action="ppaction://media"/>
            <a:extLst>
              <a:ext uri="{FF2B5EF4-FFF2-40B4-BE49-F238E27FC236}">
                <a16:creationId xmlns:a16="http://schemas.microsoft.com/office/drawing/2014/main" id="{5FDF6A3C-1F7E-99A2-381A-02C05CE4D65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025392917"/>
      </p:ext>
    </p:extLst>
  </p:cSld>
  <p:clrMapOvr>
    <a:masterClrMapping/>
  </p:clrMapOvr>
  <mc:AlternateContent xmlns:mc="http://schemas.openxmlformats.org/markup-compatibility/2006" xmlns:p14="http://schemas.microsoft.com/office/powerpoint/2010/main">
    <mc:Choice Requires="p14">
      <p:transition spd="slow" p14:dur="2000" advTm="94749"/>
    </mc:Choice>
    <mc:Fallback xmlns="">
      <p:transition spd="slow" advTm="94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raising hand">
            <a:extLst>
              <a:ext uri="{FF2B5EF4-FFF2-40B4-BE49-F238E27FC236}">
                <a16:creationId xmlns:a16="http://schemas.microsoft.com/office/drawing/2014/main" id="{6AA782F1-9BF3-DD9A-E140-3F0CBDFB7382}"/>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7717" b="5885"/>
          <a:stretch/>
        </p:blipFill>
        <p:spPr>
          <a:xfrm>
            <a:off x="0" y="28871"/>
            <a:ext cx="9122735" cy="4717060"/>
          </a:xfrm>
          <a:prstGeom prst="rect">
            <a:avLst/>
          </a:prstGeom>
        </p:spPr>
      </p:pic>
      <p:sp>
        <p:nvSpPr>
          <p:cNvPr id="6" name="Rectangle 5">
            <a:extLst>
              <a:ext uri="{FF2B5EF4-FFF2-40B4-BE49-F238E27FC236}">
                <a16:creationId xmlns:a16="http://schemas.microsoft.com/office/drawing/2014/main" id="{EAA9955C-4ABE-4C9A-AF7A-D8E511347C63}"/>
              </a:ext>
            </a:extLst>
          </p:cNvPr>
          <p:cNvSpPr>
            <a:spLocks noGrp="1" noRot="1" noMove="1" noResize="1" noEditPoints="1" noAdjustHandles="1" noChangeArrowheads="1" noChangeShapeType="1"/>
          </p:cNvSpPr>
          <p:nvPr/>
        </p:nvSpPr>
        <p:spPr>
          <a:xfrm>
            <a:off x="-49620" y="-44119"/>
            <a:ext cx="9243237" cy="523173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latin typeface="Calibri Regular"/>
            </a:endParaRPr>
          </a:p>
        </p:txBody>
      </p:sp>
      <p:sp>
        <p:nvSpPr>
          <p:cNvPr id="10" name="TextBox 9">
            <a:extLst>
              <a:ext uri="{FF2B5EF4-FFF2-40B4-BE49-F238E27FC236}">
                <a16:creationId xmlns:a16="http://schemas.microsoft.com/office/drawing/2014/main" id="{04D8461A-639B-49F0-8728-BDE3A9F0CF94}"/>
              </a:ext>
            </a:extLst>
          </p:cNvPr>
          <p:cNvSpPr txBox="1">
            <a:spLocks noGrp="1" noRot="1" noMove="1" noResize="1" noEditPoints="1" noAdjustHandles="1" noChangeArrowheads="1" noChangeShapeType="1"/>
          </p:cNvSpPr>
          <p:nvPr/>
        </p:nvSpPr>
        <p:spPr>
          <a:xfrm>
            <a:off x="1176587" y="893988"/>
            <a:ext cx="6790824" cy="1938992"/>
          </a:xfrm>
          <a:prstGeom prst="rect">
            <a:avLst/>
          </a:prstGeom>
          <a:noFill/>
        </p:spPr>
        <p:txBody>
          <a:bodyPr wrap="square" rtlCol="0">
            <a:spAutoFit/>
          </a:bodyPr>
          <a:lstStyle/>
          <a:p>
            <a:pPr algn="ctr"/>
            <a:r>
              <a:rPr lang="en-US" sz="2400" b="1">
                <a:solidFill>
                  <a:schemeClr val="bg1"/>
                </a:solidFill>
                <a:latin typeface="Montserrat Bold" pitchFamily="2" charset="77"/>
              </a:rPr>
              <a:t>Thank You!</a:t>
            </a:r>
          </a:p>
          <a:p>
            <a:pPr algn="ctr"/>
            <a:endParaRPr lang="en-US" sz="2400" b="1">
              <a:solidFill>
                <a:schemeClr val="bg1"/>
              </a:solidFill>
              <a:latin typeface="Montserrat Bold" pitchFamily="2" charset="77"/>
            </a:endParaRPr>
          </a:p>
          <a:p>
            <a:pPr algn="ctr"/>
            <a:endParaRPr lang="en-US" sz="2400" b="1">
              <a:solidFill>
                <a:schemeClr val="bg1"/>
              </a:solidFill>
              <a:latin typeface="Montserrat Bold" pitchFamily="2" charset="77"/>
            </a:endParaRPr>
          </a:p>
          <a:p>
            <a:pPr algn="ctr"/>
            <a:r>
              <a:rPr lang="en-US" sz="2400" b="1">
                <a:solidFill>
                  <a:schemeClr val="bg1"/>
                </a:solidFill>
                <a:latin typeface="Montserrat Bold" pitchFamily="2" charset="77"/>
              </a:rPr>
              <a:t>FMI: Contact the Maine DOE Assessment Team </a:t>
            </a:r>
          </a:p>
        </p:txBody>
      </p:sp>
      <p:sp>
        <p:nvSpPr>
          <p:cNvPr id="7" name="Rectangle 6">
            <a:extLst>
              <a:ext uri="{FF2B5EF4-FFF2-40B4-BE49-F238E27FC236}">
                <a16:creationId xmlns:a16="http://schemas.microsoft.com/office/drawing/2014/main" id="{04A29866-9EF0-4DF7-8E1E-E9BFC4B8A3A1}"/>
              </a:ext>
            </a:extLst>
          </p:cNvPr>
          <p:cNvSpPr/>
          <p:nvPr/>
        </p:nvSpPr>
        <p:spPr>
          <a:xfrm>
            <a:off x="0" y="2762448"/>
            <a:ext cx="1849349" cy="439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latin typeface="Calibri Regular"/>
            </a:endParaRPr>
          </a:p>
        </p:txBody>
      </p:sp>
      <p:sp>
        <p:nvSpPr>
          <p:cNvPr id="12" name="Rectangle 11">
            <a:extLst>
              <a:ext uri="{FF2B5EF4-FFF2-40B4-BE49-F238E27FC236}">
                <a16:creationId xmlns:a16="http://schemas.microsoft.com/office/drawing/2014/main" id="{9BC0B539-02C9-43E6-902E-169409129F56}"/>
              </a:ext>
            </a:extLst>
          </p:cNvPr>
          <p:cNvSpPr/>
          <p:nvPr/>
        </p:nvSpPr>
        <p:spPr>
          <a:xfrm>
            <a:off x="7294651" y="2762448"/>
            <a:ext cx="1849349" cy="439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latin typeface="Calibri Regular"/>
            </a:endParaRPr>
          </a:p>
        </p:txBody>
      </p:sp>
      <p:grpSp>
        <p:nvGrpSpPr>
          <p:cNvPr id="3" name="Group 2">
            <a:extLst>
              <a:ext uri="{FF2B5EF4-FFF2-40B4-BE49-F238E27FC236}">
                <a16:creationId xmlns:a16="http://schemas.microsoft.com/office/drawing/2014/main" id="{05AA4435-031E-976B-05F8-2C247ECECDF5}"/>
              </a:ext>
            </a:extLst>
          </p:cNvPr>
          <p:cNvGrpSpPr/>
          <p:nvPr/>
        </p:nvGrpSpPr>
        <p:grpSpPr>
          <a:xfrm>
            <a:off x="7797209" y="4317431"/>
            <a:ext cx="1148318" cy="543155"/>
            <a:chOff x="7797209" y="4317431"/>
            <a:chExt cx="1148318" cy="543155"/>
          </a:xfrm>
        </p:grpSpPr>
        <p:sp>
          <p:nvSpPr>
            <p:cNvPr id="18" name="Rectangle 17">
              <a:extLst>
                <a:ext uri="{FF2B5EF4-FFF2-40B4-BE49-F238E27FC236}">
                  <a16:creationId xmlns:a16="http://schemas.microsoft.com/office/drawing/2014/main" id="{BAB97B7C-7535-5E47-B464-BBE3397755BF}"/>
                </a:ext>
              </a:extLst>
            </p:cNvPr>
            <p:cNvSpPr/>
            <p:nvPr/>
          </p:nvSpPr>
          <p:spPr>
            <a:xfrm>
              <a:off x="7797209" y="4317431"/>
              <a:ext cx="1148318" cy="543155"/>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E2C7253-7F98-3A48-8996-25B947C45E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59256" y="4317431"/>
              <a:ext cx="1034580" cy="543155"/>
            </a:xfrm>
            <a:prstGeom prst="rect">
              <a:avLst/>
            </a:prstGeom>
          </p:spPr>
        </p:pic>
      </p:grpSp>
      <p:cxnSp>
        <p:nvCxnSpPr>
          <p:cNvPr id="20" name="Straight Connector 19">
            <a:extLst>
              <a:ext uri="{FF2B5EF4-FFF2-40B4-BE49-F238E27FC236}">
                <a16:creationId xmlns:a16="http://schemas.microsoft.com/office/drawing/2014/main" id="{F3F06380-D4BF-934F-9E7A-6BF813EF09ED}"/>
              </a:ext>
            </a:extLst>
          </p:cNvPr>
          <p:cNvCxnSpPr/>
          <p:nvPr/>
        </p:nvCxnSpPr>
        <p:spPr>
          <a:xfrm>
            <a:off x="3853714" y="1829666"/>
            <a:ext cx="143657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3" name="Audio 42">
            <a:hlinkClick r:id="" action="ppaction://media"/>
            <a:extLst>
              <a:ext uri="{FF2B5EF4-FFF2-40B4-BE49-F238E27FC236}">
                <a16:creationId xmlns:a16="http://schemas.microsoft.com/office/drawing/2014/main" id="{73157A71-454B-DF47-1DEA-4628DD71191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98113994"/>
      </p:ext>
    </p:extLst>
  </p:cSld>
  <p:clrMapOvr>
    <a:masterClrMapping/>
  </p:clrMapOvr>
  <mc:AlternateContent xmlns:mc="http://schemas.openxmlformats.org/markup-compatibility/2006" xmlns:p14="http://schemas.microsoft.com/office/powerpoint/2010/main">
    <mc:Choice Requires="p14">
      <p:transition spd="slow" p14:dur="2000" advTm="18413"/>
    </mc:Choice>
    <mc:Fallback xmlns="">
      <p:transition spd="slow" advTm="18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13F9519-164E-447F-BFA5-4A070B678226}"/>
              </a:ext>
            </a:extLst>
          </p:cNvPr>
          <p:cNvSpPr txBox="1"/>
          <p:nvPr/>
        </p:nvSpPr>
        <p:spPr>
          <a:xfrm>
            <a:off x="1076326" y="1008834"/>
            <a:ext cx="2829125" cy="1446550"/>
          </a:xfrm>
          <a:prstGeom prst="rect">
            <a:avLst/>
          </a:prstGeom>
          <a:noFill/>
        </p:spPr>
        <p:txBody>
          <a:bodyPr wrap="square" rtlCol="0">
            <a:spAutoFit/>
          </a:bodyPr>
          <a:lstStyle/>
          <a:p>
            <a:r>
              <a:rPr lang="en-US" sz="4400" b="1">
                <a:latin typeface="Montserrat Bold" pitchFamily="2" charset="77"/>
              </a:rPr>
              <a:t>Mission &amp; Vision</a:t>
            </a:r>
            <a:endParaRPr lang="en-ID" sz="4400" b="1">
              <a:latin typeface="Montserrat Bold" pitchFamily="2" charset="77"/>
            </a:endParaRPr>
          </a:p>
        </p:txBody>
      </p:sp>
      <p:sp>
        <p:nvSpPr>
          <p:cNvPr id="2" name="Slide Number Placeholder 1">
            <a:extLst>
              <a:ext uri="{FF2B5EF4-FFF2-40B4-BE49-F238E27FC236}">
                <a16:creationId xmlns:a16="http://schemas.microsoft.com/office/drawing/2014/main" id="{F0307215-CABA-DB45-8B98-E49B42F294D9}"/>
              </a:ext>
            </a:extLst>
          </p:cNvPr>
          <p:cNvSpPr>
            <a:spLocks noGrp="1"/>
          </p:cNvSpPr>
          <p:nvPr>
            <p:ph type="sldNum" sz="quarter" idx="13"/>
          </p:nvPr>
        </p:nvSpPr>
        <p:spPr/>
        <p:txBody>
          <a:bodyPr/>
          <a:lstStyle/>
          <a:p>
            <a:fld id="{9E113F32-3E6D-4F9A-A773-66183D9F62AD}" type="slidenum">
              <a:rPr lang="en-ID" dirty="0" smtClean="0"/>
              <a:pPr/>
              <a:t>1</a:t>
            </a:fld>
            <a:endParaRPr lang="en-ID"/>
          </a:p>
        </p:txBody>
      </p:sp>
      <p:pic>
        <p:nvPicPr>
          <p:cNvPr id="22" name="Picture Placeholder 21">
            <a:extLst>
              <a:ext uri="{FF2B5EF4-FFF2-40B4-BE49-F238E27FC236}">
                <a16:creationId xmlns:a16="http://schemas.microsoft.com/office/drawing/2014/main" id="{D3088268-6635-C940-B587-374DF2DAC7FE}"/>
              </a:ext>
            </a:extLst>
          </p:cNvPr>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Lst>
          </a:blip>
          <a:srcRect/>
          <a:stretch/>
        </p:blipFill>
        <p:spPr>
          <a:xfrm>
            <a:off x="4778064" y="96952"/>
            <a:ext cx="2103120" cy="3281557"/>
          </a:xfrm>
        </p:spPr>
      </p:pic>
      <p:pic>
        <p:nvPicPr>
          <p:cNvPr id="24" name="Picture Placeholder 23">
            <a:extLst>
              <a:ext uri="{FF2B5EF4-FFF2-40B4-BE49-F238E27FC236}">
                <a16:creationId xmlns:a16="http://schemas.microsoft.com/office/drawing/2014/main" id="{9D2B985F-357C-6B48-88E6-50F2166F9A22}"/>
              </a:ext>
            </a:extLst>
          </p:cNvPr>
          <p:cNvPicPr>
            <a:picLocks noGrp="1" noChangeAspect="1"/>
          </p:cNvPicPr>
          <p:nvPr>
            <p:ph type="pic" sz="quarter" idx="11"/>
          </p:nvPr>
        </p:nvPicPr>
        <p:blipFill rotWithShape="1">
          <a:blip r:embed="rId6" cstate="screen">
            <a:extLst>
              <a:ext uri="{28A0092B-C50C-407E-A947-70E740481C1C}">
                <a14:useLocalDpi xmlns:a14="http://schemas.microsoft.com/office/drawing/2010/main"/>
              </a:ext>
            </a:extLst>
          </a:blip>
          <a:srcRect/>
          <a:stretch/>
        </p:blipFill>
        <p:spPr>
          <a:xfrm>
            <a:off x="6952788" y="96952"/>
            <a:ext cx="2116477" cy="3236360"/>
          </a:xfrm>
        </p:spPr>
      </p:pic>
      <p:sp>
        <p:nvSpPr>
          <p:cNvPr id="25" name="Rectangle 24">
            <a:extLst>
              <a:ext uri="{FF2B5EF4-FFF2-40B4-BE49-F238E27FC236}">
                <a16:creationId xmlns:a16="http://schemas.microsoft.com/office/drawing/2014/main" id="{ADB65CE2-649E-AD4C-BBCF-252902344330}"/>
              </a:ext>
            </a:extLst>
          </p:cNvPr>
          <p:cNvSpPr/>
          <p:nvPr/>
        </p:nvSpPr>
        <p:spPr>
          <a:xfrm>
            <a:off x="1076325" y="3603546"/>
            <a:ext cx="7929652" cy="738664"/>
          </a:xfrm>
          <a:prstGeom prst="rect">
            <a:avLst/>
          </a:prstGeom>
        </p:spPr>
        <p:txBody>
          <a:bodyPr wrap="square">
            <a:spAutoFit/>
          </a:bodyPr>
          <a:lstStyle/>
          <a:p>
            <a:r>
              <a:rPr lang="en-US" sz="1400" b="1">
                <a:latin typeface="Calibri" panose="020F0502020204030204" pitchFamily="34" charset="0"/>
                <a:cs typeface="Calibri" panose="020F0502020204030204" pitchFamily="34" charset="0"/>
              </a:rPr>
              <a:t>To promote the best learning opportunities for all Maine students by providing information, guidance, and support to our schools, educators, and leaders and by providing adequate and equitable school funding and resources.</a:t>
            </a:r>
          </a:p>
        </p:txBody>
      </p:sp>
      <p:pic>
        <p:nvPicPr>
          <p:cNvPr id="7" name="Recorded Sound">
            <a:hlinkClick r:id="" action="ppaction://media"/>
            <a:extLst>
              <a:ext uri="{FF2B5EF4-FFF2-40B4-BE49-F238E27FC236}">
                <a16:creationId xmlns:a16="http://schemas.microsoft.com/office/drawing/2014/main" id="{7C31C4A8-BE64-1F1E-C85E-08FB23F4AB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56337" y="129953"/>
            <a:ext cx="609600" cy="609600"/>
          </a:xfrm>
          <a:prstGeom prst="rect">
            <a:avLst/>
          </a:prstGeom>
        </p:spPr>
      </p:pic>
    </p:spTree>
    <p:extLst>
      <p:ext uri="{BB962C8B-B14F-4D97-AF65-F5344CB8AC3E}">
        <p14:creationId xmlns:p14="http://schemas.microsoft.com/office/powerpoint/2010/main" val="1285402335"/>
      </p:ext>
    </p:extLst>
  </p:cSld>
  <p:clrMapOvr>
    <a:masterClrMapping/>
  </p:clrMapOvr>
  <mc:AlternateContent xmlns:mc="http://schemas.openxmlformats.org/markup-compatibility/2006" xmlns:p14="http://schemas.microsoft.com/office/powerpoint/2010/main">
    <mc:Choice Requires="p14">
      <p:transition spd="slow" p14:dur="2000" advTm="38696"/>
    </mc:Choice>
    <mc:Fallback xmlns="">
      <p:transition spd="slow" advTm="3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E32AF-8B1B-6D6A-7E7B-9AF63499D7F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4D844A3-F1AC-08CD-721C-1A1C6EC3BA91}"/>
              </a:ext>
            </a:extLst>
          </p:cNvPr>
          <p:cNvSpPr>
            <a:spLocks noGrp="1" noRot="1" noMove="1" noResize="1" noEditPoints="1" noAdjustHandles="1" noChangeArrowheads="1" noChangeShapeType="1"/>
          </p:cNvSpPr>
          <p:nvPr/>
        </p:nvSpPr>
        <p:spPr>
          <a:xfrm flipH="1">
            <a:off x="5218587" y="303226"/>
            <a:ext cx="3706583" cy="400533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latin typeface="Calibri Regular"/>
            </a:endParaRPr>
          </a:p>
        </p:txBody>
      </p:sp>
      <p:sp>
        <p:nvSpPr>
          <p:cNvPr id="10" name="TextBox 9">
            <a:extLst>
              <a:ext uri="{FF2B5EF4-FFF2-40B4-BE49-F238E27FC236}">
                <a16:creationId xmlns:a16="http://schemas.microsoft.com/office/drawing/2014/main" id="{682FB1CE-2584-AB93-84E5-2CF35B04C4E5}"/>
              </a:ext>
            </a:extLst>
          </p:cNvPr>
          <p:cNvSpPr txBox="1"/>
          <p:nvPr/>
        </p:nvSpPr>
        <p:spPr>
          <a:xfrm>
            <a:off x="5473608" y="732270"/>
            <a:ext cx="2559190" cy="338554"/>
          </a:xfrm>
          <a:prstGeom prst="rect">
            <a:avLst/>
          </a:prstGeom>
          <a:noFill/>
        </p:spPr>
        <p:txBody>
          <a:bodyPr wrap="square" lIns="91440" tIns="45720" rIns="91440" bIns="45720" rtlCol="0" anchor="t">
            <a:spAutoFit/>
          </a:bodyPr>
          <a:lstStyle/>
          <a:p>
            <a:r>
              <a:rPr lang="en-US" sz="1600">
                <a:solidFill>
                  <a:schemeClr val="accent5"/>
                </a:solidFill>
                <a:latin typeface="Calibri Regular"/>
              </a:rPr>
              <a:t>Meet Our Team</a:t>
            </a:r>
            <a:endParaRPr lang="en-ID" sz="1600">
              <a:solidFill>
                <a:schemeClr val="accent5"/>
              </a:solidFill>
              <a:latin typeface="Calibri Regular"/>
            </a:endParaRPr>
          </a:p>
        </p:txBody>
      </p:sp>
      <p:sp>
        <p:nvSpPr>
          <p:cNvPr id="11" name="TextBox 10">
            <a:extLst>
              <a:ext uri="{FF2B5EF4-FFF2-40B4-BE49-F238E27FC236}">
                <a16:creationId xmlns:a16="http://schemas.microsoft.com/office/drawing/2014/main" id="{2ACBCEDA-E0C7-D5C3-5B54-C09BD765351B}"/>
              </a:ext>
            </a:extLst>
          </p:cNvPr>
          <p:cNvSpPr txBox="1"/>
          <p:nvPr/>
        </p:nvSpPr>
        <p:spPr>
          <a:xfrm>
            <a:off x="5424372" y="950552"/>
            <a:ext cx="3706583" cy="461665"/>
          </a:xfrm>
          <a:prstGeom prst="rect">
            <a:avLst/>
          </a:prstGeom>
          <a:noFill/>
        </p:spPr>
        <p:txBody>
          <a:bodyPr wrap="square" lIns="91440" tIns="45720" rIns="91440" bIns="45720" rtlCol="0" anchor="t">
            <a:spAutoFit/>
          </a:bodyPr>
          <a:lstStyle/>
          <a:p>
            <a:r>
              <a:rPr lang="en-US" sz="2400" b="1">
                <a:solidFill>
                  <a:schemeClr val="bg1"/>
                </a:solidFill>
                <a:latin typeface="Montserrat Bold"/>
              </a:rPr>
              <a:t>Assessment</a:t>
            </a:r>
            <a:endParaRPr lang="en-US"/>
          </a:p>
        </p:txBody>
      </p:sp>
      <p:sp>
        <p:nvSpPr>
          <p:cNvPr id="13" name="Rectangle 12">
            <a:extLst>
              <a:ext uri="{FF2B5EF4-FFF2-40B4-BE49-F238E27FC236}">
                <a16:creationId xmlns:a16="http://schemas.microsoft.com/office/drawing/2014/main" id="{E7D2EAE4-73AC-333D-E092-F763D005982A}"/>
              </a:ext>
            </a:extLst>
          </p:cNvPr>
          <p:cNvSpPr/>
          <p:nvPr/>
        </p:nvSpPr>
        <p:spPr>
          <a:xfrm>
            <a:off x="5486064" y="452336"/>
            <a:ext cx="2559190" cy="276999"/>
          </a:xfrm>
          <a:prstGeom prst="rect">
            <a:avLst/>
          </a:prstGeom>
        </p:spPr>
        <p:txBody>
          <a:bodyPr wrap="square">
            <a:spAutoFit/>
          </a:bodyPr>
          <a:lstStyle/>
          <a:p>
            <a:r>
              <a:rPr lang="en-US" sz="1200" b="1">
                <a:solidFill>
                  <a:schemeClr val="bg1"/>
                </a:solidFill>
                <a:latin typeface="Montserrat" pitchFamily="2" charset="77"/>
              </a:rPr>
              <a:t>Welcome to the Maine DOE</a:t>
            </a:r>
            <a:endParaRPr lang="en-ID" sz="1200" b="1">
              <a:solidFill>
                <a:schemeClr val="bg1"/>
              </a:solidFill>
              <a:latin typeface="Montserrat" pitchFamily="2" charset="77"/>
            </a:endParaRPr>
          </a:p>
        </p:txBody>
      </p:sp>
      <p:cxnSp>
        <p:nvCxnSpPr>
          <p:cNvPr id="35" name="Straight Connector 34">
            <a:extLst>
              <a:ext uri="{FF2B5EF4-FFF2-40B4-BE49-F238E27FC236}">
                <a16:creationId xmlns:a16="http://schemas.microsoft.com/office/drawing/2014/main" id="{F85BCCE8-EDD3-5CF6-D0BA-5E54FE5223AE}"/>
              </a:ext>
            </a:extLst>
          </p:cNvPr>
          <p:cNvCxnSpPr>
            <a:cxnSpLocks/>
          </p:cNvCxnSpPr>
          <p:nvPr/>
        </p:nvCxnSpPr>
        <p:spPr>
          <a:xfrm>
            <a:off x="5486064" y="1414354"/>
            <a:ext cx="358320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8C1B3104-DB95-903C-2AE6-6D922A85E8F3}"/>
              </a:ext>
            </a:extLst>
          </p:cNvPr>
          <p:cNvSpPr>
            <a:spLocks noGrp="1"/>
          </p:cNvSpPr>
          <p:nvPr>
            <p:ph type="sldNum" sz="quarter" idx="14"/>
          </p:nvPr>
        </p:nvSpPr>
        <p:spPr/>
        <p:txBody>
          <a:bodyPr/>
          <a:lstStyle/>
          <a:p>
            <a:fld id="{9E113F32-3E6D-4F9A-A773-66183D9F62AD}" type="slidenum">
              <a:rPr lang="en-ID" smtClean="0"/>
              <a:pPr/>
              <a:t>2</a:t>
            </a:fld>
            <a:endParaRPr lang="en-ID"/>
          </a:p>
        </p:txBody>
      </p:sp>
      <p:sp>
        <p:nvSpPr>
          <p:cNvPr id="20" name="TextBox 19">
            <a:extLst>
              <a:ext uri="{FF2B5EF4-FFF2-40B4-BE49-F238E27FC236}">
                <a16:creationId xmlns:a16="http://schemas.microsoft.com/office/drawing/2014/main" id="{05201B4C-EF88-CBD1-7FCA-54E5F8C1F863}"/>
              </a:ext>
            </a:extLst>
          </p:cNvPr>
          <p:cNvSpPr txBox="1">
            <a:spLocks noGrp="1" noRot="1" noMove="1" noResize="1" noEditPoints="1" noAdjustHandles="1" noChangeArrowheads="1" noChangeShapeType="1"/>
          </p:cNvSpPr>
          <p:nvPr/>
        </p:nvSpPr>
        <p:spPr>
          <a:xfrm>
            <a:off x="5567681" y="1541358"/>
            <a:ext cx="2561409" cy="2708434"/>
          </a:xfrm>
          <a:prstGeom prst="rect">
            <a:avLst/>
          </a:prstGeom>
          <a:noFill/>
        </p:spPr>
        <p:txBody>
          <a:bodyPr wrap="square" lIns="91440" tIns="45720" rIns="91440" bIns="45720" rtlCol="0" anchor="t">
            <a:spAutoFit/>
          </a:bodyPr>
          <a:lstStyle/>
          <a:p>
            <a:r>
              <a:rPr lang="en-US" sz="1000" u="sng" dirty="0">
                <a:solidFill>
                  <a:schemeClr val="bg1"/>
                </a:solidFill>
                <a:latin typeface="Calibri"/>
                <a:cs typeface="Arial"/>
              </a:rPr>
              <a:t>Jodi Bossio-Smith</a:t>
            </a:r>
          </a:p>
          <a:p>
            <a:r>
              <a:rPr lang="en-US" sz="1000" dirty="0">
                <a:solidFill>
                  <a:schemeClr val="bg1"/>
                </a:solidFill>
                <a:latin typeface="Calibri"/>
                <a:cs typeface="Arial"/>
              </a:rPr>
              <a:t>Director of Assessment</a:t>
            </a:r>
          </a:p>
          <a:p>
            <a:r>
              <a:rPr lang="en-US" sz="1000" dirty="0">
                <a:solidFill>
                  <a:schemeClr val="bg1"/>
                </a:solidFill>
                <a:latin typeface="Calibri"/>
                <a:cs typeface="Arial"/>
              </a:rPr>
              <a:t>Jodi.Bossio-Smith@maine.gov</a:t>
            </a:r>
          </a:p>
          <a:p>
            <a:endParaRPr lang="en-US" sz="1000" dirty="0">
              <a:solidFill>
                <a:schemeClr val="bg1"/>
              </a:solidFill>
              <a:latin typeface="Calibri"/>
              <a:cs typeface="Arial"/>
            </a:endParaRPr>
          </a:p>
          <a:p>
            <a:r>
              <a:rPr lang="en-US" sz="1000" u="sng" dirty="0">
                <a:solidFill>
                  <a:schemeClr val="bg1"/>
                </a:solidFill>
                <a:latin typeface="Calibri"/>
                <a:cs typeface="Arial"/>
              </a:rPr>
              <a:t>Krista Averill</a:t>
            </a:r>
          </a:p>
          <a:p>
            <a:r>
              <a:rPr lang="en-US" sz="1000" dirty="0">
                <a:solidFill>
                  <a:schemeClr val="bg1"/>
                </a:solidFill>
                <a:latin typeface="Calibri"/>
                <a:cs typeface="Arial"/>
              </a:rPr>
              <a:t>Assessment Coordinator, Maine Through Year &amp; Maine Science</a:t>
            </a:r>
          </a:p>
          <a:p>
            <a:r>
              <a:rPr lang="en-US" sz="1000" dirty="0">
                <a:solidFill>
                  <a:schemeClr val="bg1"/>
                </a:solidFill>
                <a:latin typeface="Calibri"/>
                <a:cs typeface="Arial"/>
              </a:rPr>
              <a:t>Krista.Averill@maine.gov</a:t>
            </a:r>
          </a:p>
          <a:p>
            <a:endParaRPr lang="en-US" sz="1000" dirty="0">
              <a:solidFill>
                <a:schemeClr val="bg1"/>
              </a:solidFill>
              <a:latin typeface="Calibri"/>
              <a:cs typeface="Arial"/>
            </a:endParaRPr>
          </a:p>
          <a:p>
            <a:r>
              <a:rPr lang="en-US" sz="1000" u="sng" dirty="0">
                <a:solidFill>
                  <a:schemeClr val="bg1"/>
                </a:solidFill>
                <a:latin typeface="Calibri"/>
                <a:cs typeface="Arial"/>
              </a:rPr>
              <a:t>Mechelle Ganglfinger</a:t>
            </a:r>
          </a:p>
          <a:p>
            <a:r>
              <a:rPr lang="en-US" sz="1000" dirty="0">
                <a:solidFill>
                  <a:schemeClr val="bg1"/>
                </a:solidFill>
                <a:latin typeface="Calibri"/>
                <a:cs typeface="Arial"/>
              </a:rPr>
              <a:t>Assessment Coordinator, MSAA &amp; ACCESS</a:t>
            </a:r>
          </a:p>
          <a:p>
            <a:r>
              <a:rPr lang="en-US" sz="1000" dirty="0">
                <a:solidFill>
                  <a:schemeClr val="bg1"/>
                </a:solidFill>
                <a:latin typeface="Calibri"/>
                <a:cs typeface="Arial"/>
              </a:rPr>
              <a:t>Mechelle.Ganglfinger@maine.gov</a:t>
            </a:r>
          </a:p>
          <a:p>
            <a:endParaRPr lang="en-US" sz="1000" dirty="0">
              <a:solidFill>
                <a:schemeClr val="bg1"/>
              </a:solidFill>
              <a:latin typeface="Calibri"/>
              <a:cs typeface="Arial"/>
            </a:endParaRPr>
          </a:p>
          <a:p>
            <a:r>
              <a:rPr lang="en-US" sz="1000" u="sng" dirty="0">
                <a:solidFill>
                  <a:schemeClr val="bg1"/>
                </a:solidFill>
                <a:latin typeface="Calibri"/>
                <a:cs typeface="Arial"/>
              </a:rPr>
              <a:t>Dr. Regina Lewis</a:t>
            </a:r>
          </a:p>
          <a:p>
            <a:r>
              <a:rPr lang="en-US" sz="1000" dirty="0">
                <a:solidFill>
                  <a:schemeClr val="bg1"/>
                </a:solidFill>
                <a:latin typeface="Calibri"/>
                <a:cs typeface="Arial"/>
              </a:rPr>
              <a:t>Assessment Coordinator, NAEP &amp; International Assessments</a:t>
            </a:r>
          </a:p>
          <a:p>
            <a:r>
              <a:rPr lang="en-US" sz="1000" dirty="0">
                <a:solidFill>
                  <a:schemeClr val="bg1"/>
                </a:solidFill>
                <a:latin typeface="Calibri"/>
                <a:cs typeface="Arial"/>
              </a:rPr>
              <a:t>Regina.Lewis@maine.gov</a:t>
            </a:r>
          </a:p>
        </p:txBody>
      </p:sp>
      <p:sp>
        <p:nvSpPr>
          <p:cNvPr id="23" name="TextBox 22">
            <a:extLst>
              <a:ext uri="{FF2B5EF4-FFF2-40B4-BE49-F238E27FC236}">
                <a16:creationId xmlns:a16="http://schemas.microsoft.com/office/drawing/2014/main" id="{EB601FFC-6155-32EE-108F-A0B05D4EE8A9}"/>
              </a:ext>
            </a:extLst>
          </p:cNvPr>
          <p:cNvSpPr txBox="1"/>
          <p:nvPr/>
        </p:nvSpPr>
        <p:spPr>
          <a:xfrm>
            <a:off x="275008" y="522514"/>
            <a:ext cx="4737794" cy="4131900"/>
          </a:xfrm>
          <a:prstGeom prst="rect">
            <a:avLst/>
          </a:prstGeom>
          <a:noFill/>
        </p:spPr>
        <p:txBody>
          <a:bodyPr wrap="square" rtlCol="0">
            <a:spAutoFit/>
          </a:bodyPr>
          <a:lstStyle/>
          <a:p>
            <a:pPr algn="ctr"/>
            <a:endParaRPr lang="en-US">
              <a:latin typeface="+mj-lt"/>
            </a:endParaRPr>
          </a:p>
          <a:p>
            <a:pPr algn="l" rtl="0" fontAlgn="base">
              <a:lnSpc>
                <a:spcPts val="2104"/>
              </a:lnSpc>
              <a:spcAft>
                <a:spcPts val="1200"/>
              </a:spcAft>
            </a:pPr>
            <a:endParaRPr lang="en-US" sz="1800" b="1" i="0">
              <a:solidFill>
                <a:srgbClr val="0070C0"/>
              </a:solidFill>
              <a:effectLst/>
              <a:latin typeface="Calibri"/>
              <a:cs typeface="Calibri"/>
            </a:endParaRPr>
          </a:p>
          <a:p>
            <a:pPr algn="l" rtl="0" fontAlgn="base">
              <a:lnSpc>
                <a:spcPts val="2104"/>
              </a:lnSpc>
              <a:spcAft>
                <a:spcPts val="1200"/>
              </a:spcAft>
            </a:pPr>
            <a:r>
              <a:rPr lang="en-US" sz="2400" b="1" i="0" u="sng">
                <a:solidFill>
                  <a:srgbClr val="374C80"/>
                </a:solidFill>
                <a:effectLst/>
                <a:latin typeface="Calibri" panose="020F0502020204030204" pitchFamily="34" charset="0"/>
              </a:rPr>
              <a:t>Purpose </a:t>
            </a:r>
            <a:endParaRPr lang="en-US" sz="2400" b="1" i="0" u="sng">
              <a:solidFill>
                <a:srgbClr val="374C80"/>
              </a:solidFill>
              <a:effectLst/>
              <a:latin typeface="Segoe UI" panose="020B0502040204020203" pitchFamily="34" charset="0"/>
            </a:endParaRPr>
          </a:p>
          <a:p>
            <a:pPr algn="l" rtl="0" fontAlgn="base">
              <a:lnSpc>
                <a:spcPct val="150000"/>
              </a:lnSpc>
              <a:spcAft>
                <a:spcPts val="125"/>
              </a:spcAft>
            </a:pPr>
            <a:r>
              <a:rPr lang="en-US" sz="1600" b="0" i="0">
                <a:solidFill>
                  <a:srgbClr val="000000"/>
                </a:solidFill>
                <a:effectLst/>
                <a:latin typeface="Calibri" panose="020F0502020204030204" pitchFamily="34" charset="0"/>
                <a:cs typeface="Calibri" panose="020F0502020204030204" pitchFamily="34" charset="0"/>
              </a:rPr>
              <a:t>Technical assistance supports Maine School Administrative Units (SAUs) and schools with areas of challenge while also highlighting and sharing areas of excellence. Through collaborative partnerships, the Maine Department of Education (DOE) and SAUs work together to improve the opportunity for all students to demonstrate what they know and can do in relation to grade level academic content. </a:t>
            </a:r>
            <a:endParaRPr lang="en-US" sz="1600"/>
          </a:p>
        </p:txBody>
      </p:sp>
      <p:sp>
        <p:nvSpPr>
          <p:cNvPr id="24" name="TextBox 23">
            <a:extLst>
              <a:ext uri="{FF2B5EF4-FFF2-40B4-BE49-F238E27FC236}">
                <a16:creationId xmlns:a16="http://schemas.microsoft.com/office/drawing/2014/main" id="{077366D3-CC77-3F9F-AC90-3F23B24D21FE}"/>
              </a:ext>
            </a:extLst>
          </p:cNvPr>
          <p:cNvSpPr txBox="1"/>
          <p:nvPr/>
        </p:nvSpPr>
        <p:spPr>
          <a:xfrm>
            <a:off x="69223" y="260940"/>
            <a:ext cx="4839661" cy="954107"/>
          </a:xfrm>
          <a:prstGeom prst="rect">
            <a:avLst/>
          </a:prstGeom>
          <a:noFill/>
        </p:spPr>
        <p:txBody>
          <a:bodyPr wrap="square" rtlCol="0">
            <a:spAutoFit/>
          </a:bodyPr>
          <a:lstStyle/>
          <a:p>
            <a:r>
              <a:rPr lang="en-US" sz="2800" b="1" u="sng"/>
              <a:t>Assessment Technical Assistance (TA)</a:t>
            </a:r>
            <a:endParaRPr lang="en-ID" sz="2800" b="1" u="sng">
              <a:latin typeface="Montserrat Bold" pitchFamily="2" charset="77"/>
            </a:endParaRPr>
          </a:p>
        </p:txBody>
      </p:sp>
      <p:pic>
        <p:nvPicPr>
          <p:cNvPr id="5" name="Recorded Sound">
            <a:hlinkClick r:id="" action="ppaction://media"/>
            <a:extLst>
              <a:ext uri="{FF2B5EF4-FFF2-40B4-BE49-F238E27FC236}">
                <a16:creationId xmlns:a16="http://schemas.microsoft.com/office/drawing/2014/main" id="{070202BF-419C-5B8E-F310-242EF9E4E8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09430" y="522514"/>
            <a:ext cx="609600" cy="609600"/>
          </a:xfrm>
          <a:prstGeom prst="rect">
            <a:avLst/>
          </a:prstGeom>
        </p:spPr>
      </p:pic>
    </p:spTree>
    <p:extLst>
      <p:ext uri="{BB962C8B-B14F-4D97-AF65-F5344CB8AC3E}">
        <p14:creationId xmlns:p14="http://schemas.microsoft.com/office/powerpoint/2010/main" val="1971773012"/>
      </p:ext>
    </p:extLst>
  </p:cSld>
  <p:clrMapOvr>
    <a:masterClrMapping/>
  </p:clrMapOvr>
  <mc:AlternateContent xmlns:mc="http://schemas.openxmlformats.org/markup-compatibility/2006" xmlns:p14="http://schemas.microsoft.com/office/powerpoint/2010/main">
    <mc:Choice Requires="p14">
      <p:transition spd="slow" p14:dur="2000" advTm="48385"/>
    </mc:Choice>
    <mc:Fallback xmlns="">
      <p:transition spd="slow" advTm="48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8F92B-D967-CFB8-E7DB-3C04773D29DE}"/>
            </a:ext>
          </a:extLst>
        </p:cNvPr>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374E72CA-CF24-68E3-BA13-AE3669B0DBB7}"/>
              </a:ext>
            </a:extLst>
          </p:cNvPr>
          <p:cNvCxnSpPr>
            <a:cxnSpLocks/>
          </p:cNvCxnSpPr>
          <p:nvPr/>
        </p:nvCxnSpPr>
        <p:spPr>
          <a:xfrm>
            <a:off x="5486064" y="1414354"/>
            <a:ext cx="358320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E95108A-2DAC-0949-8A2D-AFF986C8CE08}"/>
              </a:ext>
            </a:extLst>
          </p:cNvPr>
          <p:cNvSpPr>
            <a:spLocks noGrp="1"/>
          </p:cNvSpPr>
          <p:nvPr>
            <p:ph type="sldNum" sz="quarter" idx="14"/>
          </p:nvPr>
        </p:nvSpPr>
        <p:spPr/>
        <p:txBody>
          <a:bodyPr/>
          <a:lstStyle/>
          <a:p>
            <a:fld id="{9E113F32-3E6D-4F9A-A773-66183D9F62AD}" type="slidenum">
              <a:rPr lang="en-ID" smtClean="0"/>
              <a:pPr/>
              <a:t>3</a:t>
            </a:fld>
            <a:endParaRPr lang="en-ID"/>
          </a:p>
        </p:txBody>
      </p:sp>
      <p:sp>
        <p:nvSpPr>
          <p:cNvPr id="23" name="TextBox 22">
            <a:extLst>
              <a:ext uri="{FF2B5EF4-FFF2-40B4-BE49-F238E27FC236}">
                <a16:creationId xmlns:a16="http://schemas.microsoft.com/office/drawing/2014/main" id="{5CD8B535-EE7D-F098-8404-C5D7C1E2105B}"/>
              </a:ext>
            </a:extLst>
          </p:cNvPr>
          <p:cNvSpPr txBox="1"/>
          <p:nvPr/>
        </p:nvSpPr>
        <p:spPr>
          <a:xfrm>
            <a:off x="275008" y="522514"/>
            <a:ext cx="8648986" cy="4081245"/>
          </a:xfrm>
          <a:prstGeom prst="rect">
            <a:avLst/>
          </a:prstGeom>
          <a:noFill/>
        </p:spPr>
        <p:txBody>
          <a:bodyPr wrap="square" lIns="91440" tIns="45720" rIns="91440" bIns="45720" rtlCol="0" anchor="t">
            <a:spAutoFit/>
          </a:bodyPr>
          <a:lstStyle/>
          <a:p>
            <a:pPr algn="ctr"/>
            <a:endParaRPr lang="en-US">
              <a:latin typeface="+mj-lt"/>
            </a:endParaRPr>
          </a:p>
          <a:p>
            <a:pPr algn="l" rtl="0" fontAlgn="base">
              <a:lnSpc>
                <a:spcPts val="2104"/>
              </a:lnSpc>
              <a:spcAft>
                <a:spcPts val="1200"/>
              </a:spcAft>
            </a:pPr>
            <a:endParaRPr lang="en-US" sz="1800" b="1" i="0">
              <a:solidFill>
                <a:srgbClr val="0070C0"/>
              </a:solidFill>
              <a:effectLst/>
              <a:latin typeface="Calibri"/>
              <a:cs typeface="Calibri"/>
            </a:endParaRPr>
          </a:p>
          <a:p>
            <a:pPr algn="l" rtl="0" fontAlgn="base">
              <a:lnSpc>
                <a:spcPts val="2104"/>
              </a:lnSpc>
              <a:spcAft>
                <a:spcPts val="1200"/>
              </a:spcAft>
            </a:pPr>
            <a:r>
              <a:rPr lang="en-US" sz="2400" b="1" i="0" u="sng">
                <a:solidFill>
                  <a:srgbClr val="374C80"/>
                </a:solidFill>
                <a:effectLst/>
                <a:latin typeface="Calibri"/>
                <a:ea typeface="Calibri"/>
                <a:cs typeface="Calibri"/>
              </a:rPr>
              <a:t>Purpose </a:t>
            </a:r>
          </a:p>
          <a:p>
            <a:pPr algn="l" rtl="0" fontAlgn="base">
              <a:lnSpc>
                <a:spcPct val="150000"/>
              </a:lnSpc>
              <a:spcAft>
                <a:spcPts val="125"/>
              </a:spcAft>
            </a:pPr>
            <a:r>
              <a:rPr lang="en-US" b="0" i="0">
                <a:solidFill>
                  <a:srgbClr val="000000"/>
                </a:solidFill>
                <a:effectLst/>
                <a:latin typeface="Calibri"/>
                <a:ea typeface="Calibri"/>
                <a:cs typeface="Calibri"/>
              </a:rPr>
              <a:t>ESSA includes the expectation all assessment administration practices be reviewed and supported within the State system: the general academic assessments, the general English Language Proficiency (ELP) assessments, the alternate academic assessments, and the alternate ELP assessments. Additionally, equitable access to assessment participation for all students falls within the larger framework of inclusive education. Inclusive education takes place when all students are deemed competent and worthy of a high-quality and challenging education. </a:t>
            </a:r>
            <a:endParaRPr lang="en-US">
              <a:latin typeface="Calibri"/>
              <a:ea typeface="Calibri"/>
              <a:cs typeface="Calibri"/>
            </a:endParaRPr>
          </a:p>
        </p:txBody>
      </p:sp>
      <p:sp>
        <p:nvSpPr>
          <p:cNvPr id="24" name="TextBox 23">
            <a:extLst>
              <a:ext uri="{FF2B5EF4-FFF2-40B4-BE49-F238E27FC236}">
                <a16:creationId xmlns:a16="http://schemas.microsoft.com/office/drawing/2014/main" id="{85DC34C3-7CD5-75BD-31FB-DC0F487FB4F1}"/>
              </a:ext>
            </a:extLst>
          </p:cNvPr>
          <p:cNvSpPr txBox="1"/>
          <p:nvPr/>
        </p:nvSpPr>
        <p:spPr>
          <a:xfrm>
            <a:off x="69223" y="260940"/>
            <a:ext cx="9000042" cy="523220"/>
          </a:xfrm>
          <a:prstGeom prst="rect">
            <a:avLst/>
          </a:prstGeom>
          <a:noFill/>
        </p:spPr>
        <p:txBody>
          <a:bodyPr wrap="square" rtlCol="0">
            <a:spAutoFit/>
          </a:bodyPr>
          <a:lstStyle/>
          <a:p>
            <a:pPr algn="ctr"/>
            <a:r>
              <a:rPr lang="en-US" sz="2800" b="1" u="sng"/>
              <a:t>Assessment Technical Assistance</a:t>
            </a:r>
            <a:endParaRPr lang="en-ID" sz="2800" b="1" u="sng">
              <a:latin typeface="Montserrat Bold" pitchFamily="2" charset="77"/>
            </a:endParaRPr>
          </a:p>
        </p:txBody>
      </p:sp>
      <p:pic>
        <p:nvPicPr>
          <p:cNvPr id="4" name="Recorded Sound">
            <a:hlinkClick r:id="" action="ppaction://media"/>
            <a:extLst>
              <a:ext uri="{FF2B5EF4-FFF2-40B4-BE49-F238E27FC236}">
                <a16:creationId xmlns:a16="http://schemas.microsoft.com/office/drawing/2014/main" id="{799BE808-6867-CBBA-7A33-7B59BEABF3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31193" y="804754"/>
            <a:ext cx="609600" cy="609600"/>
          </a:xfrm>
          <a:prstGeom prst="rect">
            <a:avLst/>
          </a:prstGeom>
        </p:spPr>
      </p:pic>
    </p:spTree>
    <p:extLst>
      <p:ext uri="{BB962C8B-B14F-4D97-AF65-F5344CB8AC3E}">
        <p14:creationId xmlns:p14="http://schemas.microsoft.com/office/powerpoint/2010/main" val="482754332"/>
      </p:ext>
    </p:extLst>
  </p:cSld>
  <p:clrMapOvr>
    <a:masterClrMapping/>
  </p:clrMapOvr>
  <mc:AlternateContent xmlns:mc="http://schemas.openxmlformats.org/markup-compatibility/2006" xmlns:p14="http://schemas.microsoft.com/office/powerpoint/2010/main">
    <mc:Choice Requires="p14">
      <p:transition spd="slow" p14:dur="2000" advTm="33888"/>
    </mc:Choice>
    <mc:Fallback xmlns="">
      <p:transition spd="slow" advTm="33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9C7582-9440-4476-828D-840EDD1CC952}"/>
              </a:ext>
            </a:extLst>
          </p:cNvPr>
          <p:cNvSpPr txBox="1"/>
          <p:nvPr/>
        </p:nvSpPr>
        <p:spPr>
          <a:xfrm>
            <a:off x="130629" y="260940"/>
            <a:ext cx="4327071" cy="954107"/>
          </a:xfrm>
          <a:prstGeom prst="rect">
            <a:avLst/>
          </a:prstGeom>
          <a:noFill/>
        </p:spPr>
        <p:txBody>
          <a:bodyPr wrap="square" lIns="91440" tIns="45720" rIns="91440" bIns="45720" rtlCol="0" anchor="t">
            <a:spAutoFit/>
          </a:bodyPr>
          <a:lstStyle/>
          <a:p>
            <a:r>
              <a:rPr lang="en-US" sz="2800" b="1"/>
              <a:t>Technical Assistance –Overview &amp; Update</a:t>
            </a:r>
            <a:endParaRPr lang="en-ID" sz="2800" b="1">
              <a:latin typeface="Montserrat Bold" pitchFamily="2" charset="77"/>
            </a:endParaRPr>
          </a:p>
        </p:txBody>
      </p:sp>
      <p:cxnSp>
        <p:nvCxnSpPr>
          <p:cNvPr id="6" name="Straight Connector 5">
            <a:extLst>
              <a:ext uri="{FF2B5EF4-FFF2-40B4-BE49-F238E27FC236}">
                <a16:creationId xmlns:a16="http://schemas.microsoft.com/office/drawing/2014/main" id="{2781A167-947A-458C-8143-C6C6D8488DAA}"/>
              </a:ext>
            </a:extLst>
          </p:cNvPr>
          <p:cNvCxnSpPr>
            <a:cxnSpLocks/>
          </p:cNvCxnSpPr>
          <p:nvPr/>
        </p:nvCxnSpPr>
        <p:spPr>
          <a:xfrm>
            <a:off x="0" y="1197125"/>
            <a:ext cx="3916392"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Slide Number Placeholder 33">
            <a:extLst>
              <a:ext uri="{FF2B5EF4-FFF2-40B4-BE49-F238E27FC236}">
                <a16:creationId xmlns:a16="http://schemas.microsoft.com/office/drawing/2014/main" id="{83E86DC1-52AB-9740-B0D1-31AE0E9D2EF6}"/>
              </a:ext>
            </a:extLst>
          </p:cNvPr>
          <p:cNvSpPr>
            <a:spLocks noGrp="1"/>
          </p:cNvSpPr>
          <p:nvPr>
            <p:ph type="sldNum" sz="quarter" idx="13"/>
          </p:nvPr>
        </p:nvSpPr>
        <p:spPr/>
        <p:txBody>
          <a:bodyPr/>
          <a:lstStyle/>
          <a:p>
            <a:fld id="{9E113F32-3E6D-4F9A-A773-66183D9F62AD}" type="slidenum">
              <a:rPr lang="en-ID" smtClean="0"/>
              <a:pPr/>
              <a:t>4</a:t>
            </a:fld>
            <a:endParaRPr lang="en-ID"/>
          </a:p>
        </p:txBody>
      </p:sp>
      <p:sp>
        <p:nvSpPr>
          <p:cNvPr id="3" name="TextBox 2">
            <a:extLst>
              <a:ext uri="{FF2B5EF4-FFF2-40B4-BE49-F238E27FC236}">
                <a16:creationId xmlns:a16="http://schemas.microsoft.com/office/drawing/2014/main" id="{92DCA8DB-15D0-3AF0-6AA6-5B284F3BC208}"/>
              </a:ext>
            </a:extLst>
          </p:cNvPr>
          <p:cNvSpPr txBox="1"/>
          <p:nvPr/>
        </p:nvSpPr>
        <p:spPr>
          <a:xfrm>
            <a:off x="108101" y="1481660"/>
            <a:ext cx="5419829" cy="2862322"/>
          </a:xfrm>
          <a:prstGeom prst="rect">
            <a:avLst/>
          </a:prstGeom>
          <a:noFill/>
        </p:spPr>
        <p:txBody>
          <a:bodyPr wrap="square" lIns="91440" tIns="45720" rIns="91440" bIns="45720" anchor="t">
            <a:spAutoFit/>
          </a:bodyPr>
          <a:lstStyle/>
          <a:p>
            <a:r>
              <a:rPr lang="en-US">
                <a:latin typeface="Calibri"/>
                <a:ea typeface="Calibri"/>
                <a:cs typeface="Calibri"/>
              </a:rPr>
              <a:t>Levels 1 &amp; 3 technical assistance have been underway for the past two school years </a:t>
            </a:r>
          </a:p>
          <a:p>
            <a:endParaRPr lang="en-US">
              <a:latin typeface="Calibri"/>
              <a:ea typeface="Calibri"/>
              <a:cs typeface="Calibri"/>
            </a:endParaRPr>
          </a:p>
          <a:p>
            <a:r>
              <a:rPr lang="en-US" b="1" u="sng">
                <a:latin typeface="Calibri"/>
                <a:ea typeface="Calibri"/>
                <a:cs typeface="Calibri"/>
              </a:rPr>
              <a:t>Level 1 TA:</a:t>
            </a:r>
          </a:p>
          <a:p>
            <a:pPr marL="285750" indent="-285750">
              <a:buFont typeface="Arial" panose="020B0604020202020204" pitchFamily="34" charset="0"/>
              <a:buChar char="•"/>
            </a:pPr>
            <a:r>
              <a:rPr lang="en-US">
                <a:latin typeface="Calibri"/>
                <a:ea typeface="Calibri"/>
                <a:cs typeface="Calibri"/>
              </a:rPr>
              <a:t>Assessment technical assistance is available to all Maine SAUs based on specific needs, upon request </a:t>
            </a:r>
          </a:p>
          <a:p>
            <a:endParaRPr lang="en-US">
              <a:latin typeface="Calibri"/>
              <a:ea typeface="Calibri"/>
              <a:cs typeface="Calibri"/>
            </a:endParaRPr>
          </a:p>
          <a:p>
            <a:r>
              <a:rPr lang="en-US" b="1" u="sng">
                <a:latin typeface="Calibri"/>
                <a:ea typeface="Calibri"/>
                <a:cs typeface="Calibri"/>
              </a:rPr>
              <a:t>Level 3 TA:</a:t>
            </a:r>
          </a:p>
          <a:p>
            <a:pPr marL="285750" indent="-285750">
              <a:buFont typeface="Arial" panose="020B0604020202020204" pitchFamily="34" charset="0"/>
              <a:buChar char="•"/>
            </a:pPr>
            <a:r>
              <a:rPr lang="en-US">
                <a:latin typeface="Calibri"/>
                <a:ea typeface="Calibri"/>
                <a:cs typeface="Calibri"/>
              </a:rPr>
              <a:t>Participation rates, assessment security</a:t>
            </a:r>
          </a:p>
          <a:p>
            <a:pPr marL="285750" indent="-285750">
              <a:buFont typeface="Arial" panose="020B0604020202020204" pitchFamily="34" charset="0"/>
              <a:buChar char="•"/>
            </a:pPr>
            <a:r>
              <a:rPr lang="en-US">
                <a:latin typeface="Calibri"/>
                <a:ea typeface="Calibri"/>
                <a:cs typeface="Calibri"/>
              </a:rPr>
              <a:t>Includes action planning and SEA observation visit</a:t>
            </a:r>
          </a:p>
        </p:txBody>
      </p:sp>
      <p:sp>
        <p:nvSpPr>
          <p:cNvPr id="4" name="Picture Placeholder 3">
            <a:extLst>
              <a:ext uri="{FF2B5EF4-FFF2-40B4-BE49-F238E27FC236}">
                <a16:creationId xmlns:a16="http://schemas.microsoft.com/office/drawing/2014/main" id="{7238C3AB-0C08-5B5A-3998-F76E74B3CBFA}"/>
              </a:ext>
            </a:extLst>
          </p:cNvPr>
          <p:cNvSpPr>
            <a:spLocks noGrp="1"/>
          </p:cNvSpPr>
          <p:nvPr>
            <p:ph type="pic" sz="quarter" idx="10"/>
          </p:nvPr>
        </p:nvSpPr>
        <p:spPr>
          <a:xfrm>
            <a:off x="5635987" y="-1833757"/>
            <a:ext cx="3433278" cy="5143500"/>
          </a:xfrm>
        </p:spPr>
        <p:txBody>
          <a:bodyPr/>
          <a:lstStyle/>
          <a:p>
            <a:pPr marL="0" indent="0">
              <a:buNone/>
            </a:pPr>
            <a:endParaRPr lang="en-US"/>
          </a:p>
        </p:txBody>
      </p:sp>
      <p:sp>
        <p:nvSpPr>
          <p:cNvPr id="7" name="Rectangle 6">
            <a:extLst>
              <a:ext uri="{FF2B5EF4-FFF2-40B4-BE49-F238E27FC236}">
                <a16:creationId xmlns:a16="http://schemas.microsoft.com/office/drawing/2014/main" id="{9E065379-9706-C9F8-1020-28B1FEFE6B49}"/>
              </a:ext>
            </a:extLst>
          </p:cNvPr>
          <p:cNvSpPr/>
          <p:nvPr/>
        </p:nvSpPr>
        <p:spPr>
          <a:xfrm flipH="1">
            <a:off x="5563948" y="-1"/>
            <a:ext cx="3580049" cy="480875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u="sng" dirty="0">
                <a:solidFill>
                  <a:schemeClr val="bg1"/>
                </a:solidFill>
                <a:latin typeface="Calibri"/>
                <a:ea typeface="Calibri"/>
                <a:cs typeface="Arial"/>
              </a:rPr>
              <a:t>Levels of Technical Assistance</a:t>
            </a:r>
          </a:p>
          <a:p>
            <a:endParaRPr lang="en-US" sz="2000" b="1" u="sng" dirty="0">
              <a:solidFill>
                <a:schemeClr val="bg1"/>
              </a:solidFill>
              <a:latin typeface="Calibri"/>
              <a:ea typeface="Calibri"/>
              <a:cs typeface="Arial"/>
            </a:endParaRPr>
          </a:p>
          <a:p>
            <a:pPr marL="285750" indent="-285750">
              <a:buFont typeface="Wingdings" panose="05000000000000000000" pitchFamily="2" charset="2"/>
              <a:buChar char="q"/>
            </a:pPr>
            <a:r>
              <a:rPr lang="en-US" b="1" u="sng" dirty="0">
                <a:solidFill>
                  <a:schemeClr val="bg1"/>
                </a:solidFill>
                <a:latin typeface="Calibri"/>
                <a:cs typeface="Arial"/>
              </a:rPr>
              <a:t>Level 1</a:t>
            </a:r>
            <a:r>
              <a:rPr lang="en-US" u="sng" dirty="0">
                <a:solidFill>
                  <a:schemeClr val="bg1"/>
                </a:solidFill>
                <a:latin typeface="Calibri"/>
                <a:cs typeface="Arial"/>
              </a:rPr>
              <a:t> </a:t>
            </a:r>
            <a:r>
              <a:rPr lang="en-US" dirty="0">
                <a:solidFill>
                  <a:schemeClr val="bg1"/>
                </a:solidFill>
                <a:latin typeface="Calibri"/>
                <a:cs typeface="Arial"/>
              </a:rPr>
              <a:t>– voluntary participation</a:t>
            </a:r>
            <a:endParaRPr lang="en-US" dirty="0">
              <a:solidFill>
                <a:schemeClr val="bg1"/>
              </a:solidFill>
              <a:latin typeface="Calibri"/>
              <a:ea typeface="Calibri"/>
              <a:cs typeface="Arial"/>
            </a:endParaRPr>
          </a:p>
          <a:p>
            <a:pPr marL="742950" lvl="1" indent="-285750">
              <a:buFont typeface="Wingdings" panose="05000000000000000000" pitchFamily="2" charset="2"/>
              <a:buChar char="q"/>
            </a:pPr>
            <a:r>
              <a:rPr lang="en-US" dirty="0">
                <a:solidFill>
                  <a:schemeClr val="bg1"/>
                </a:solidFill>
                <a:latin typeface="Calibri"/>
                <a:ea typeface="Calibri"/>
                <a:cs typeface="Arial"/>
              </a:rPr>
              <a:t>Collaborative feedback for Maine DOE as well as for SAU &amp; Schools</a:t>
            </a:r>
          </a:p>
          <a:p>
            <a:pPr marL="742950" lvl="1" indent="-285750">
              <a:buFont typeface="Wingdings" panose="05000000000000000000" pitchFamily="2" charset="2"/>
              <a:buChar char="q"/>
            </a:pPr>
            <a:r>
              <a:rPr lang="en-US" dirty="0">
                <a:solidFill>
                  <a:schemeClr val="bg1"/>
                </a:solidFill>
                <a:latin typeface="Calibri"/>
                <a:ea typeface="Calibri"/>
                <a:cs typeface="Arial"/>
              </a:rPr>
              <a:t>When possible, assessment team member observes in person</a:t>
            </a:r>
          </a:p>
          <a:p>
            <a:endParaRPr lang="en-US" u="sng" dirty="0">
              <a:solidFill>
                <a:schemeClr val="bg1"/>
              </a:solidFill>
              <a:latin typeface="Calibri"/>
              <a:ea typeface="Calibri"/>
              <a:cs typeface="Arial"/>
            </a:endParaRPr>
          </a:p>
          <a:p>
            <a:pPr marL="285750" indent="-285750">
              <a:buFont typeface="Wingdings" panose="05000000000000000000" pitchFamily="2" charset="2"/>
              <a:buChar char="q"/>
            </a:pPr>
            <a:r>
              <a:rPr lang="en-US" b="1" u="sng" dirty="0">
                <a:solidFill>
                  <a:schemeClr val="bg1"/>
                </a:solidFill>
                <a:latin typeface="Calibri"/>
                <a:cs typeface="Arial"/>
              </a:rPr>
              <a:t>Level 3</a:t>
            </a:r>
            <a:r>
              <a:rPr lang="en-US" u="sng" dirty="0">
                <a:solidFill>
                  <a:schemeClr val="bg1"/>
                </a:solidFill>
                <a:latin typeface="Calibri"/>
                <a:cs typeface="Arial"/>
              </a:rPr>
              <a:t> </a:t>
            </a:r>
            <a:r>
              <a:rPr lang="en-US" dirty="0">
                <a:solidFill>
                  <a:schemeClr val="bg1"/>
                </a:solidFill>
                <a:latin typeface="Calibri"/>
                <a:cs typeface="Arial"/>
              </a:rPr>
              <a:t>– identified due to concerns related to assessment security or participation. Includes collaborative action planning by Maine DOE and SAU </a:t>
            </a:r>
            <a:endParaRPr lang="en-US" dirty="0">
              <a:solidFill>
                <a:schemeClr val="bg1"/>
              </a:solidFill>
              <a:latin typeface="Calibri"/>
              <a:ea typeface="Calibri"/>
              <a:cs typeface="Arial"/>
            </a:endParaRPr>
          </a:p>
          <a:p>
            <a:endParaRPr lang="en-US" dirty="0">
              <a:solidFill>
                <a:schemeClr val="bg1"/>
              </a:solidFill>
              <a:latin typeface="Calibri"/>
              <a:ea typeface="Calibri"/>
              <a:cs typeface="Arial"/>
            </a:endParaRPr>
          </a:p>
          <a:p>
            <a:endParaRPr lang="en-US" dirty="0">
              <a:solidFill>
                <a:schemeClr val="bg1"/>
              </a:solidFill>
              <a:latin typeface="Calibri"/>
              <a:ea typeface="Calibri"/>
              <a:cs typeface="Arial"/>
            </a:endParaRPr>
          </a:p>
        </p:txBody>
      </p:sp>
      <p:pic>
        <p:nvPicPr>
          <p:cNvPr id="8" name="Recorded Sound">
            <a:hlinkClick r:id="" action="ppaction://media"/>
            <a:extLst>
              <a:ext uri="{FF2B5EF4-FFF2-40B4-BE49-F238E27FC236}">
                <a16:creationId xmlns:a16="http://schemas.microsoft.com/office/drawing/2014/main" id="{4B279EA6-D425-0EF8-DDDA-11DD26D557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57700" y="424993"/>
            <a:ext cx="609600" cy="609600"/>
          </a:xfrm>
          <a:prstGeom prst="rect">
            <a:avLst/>
          </a:prstGeom>
        </p:spPr>
      </p:pic>
    </p:spTree>
    <p:extLst>
      <p:ext uri="{BB962C8B-B14F-4D97-AF65-F5344CB8AC3E}">
        <p14:creationId xmlns:p14="http://schemas.microsoft.com/office/powerpoint/2010/main" val="678485805"/>
      </p:ext>
    </p:extLst>
  </p:cSld>
  <p:clrMapOvr>
    <a:masterClrMapping/>
  </p:clrMapOvr>
  <mc:AlternateContent xmlns:mc="http://schemas.openxmlformats.org/markup-compatibility/2006" xmlns:p14="http://schemas.microsoft.com/office/powerpoint/2010/main">
    <mc:Choice Requires="p14">
      <p:transition spd="slow" p14:dur="2000" advTm="58144"/>
    </mc:Choice>
    <mc:Fallback xmlns="">
      <p:transition spd="slow" advTm="5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4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52E94-9245-29B3-633B-D27B6995FD6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692D305-4A02-6185-16B7-7954B135CE09}"/>
              </a:ext>
            </a:extLst>
          </p:cNvPr>
          <p:cNvSpPr txBox="1"/>
          <p:nvPr/>
        </p:nvSpPr>
        <p:spPr>
          <a:xfrm>
            <a:off x="130629" y="260940"/>
            <a:ext cx="4327071" cy="954107"/>
          </a:xfrm>
          <a:prstGeom prst="rect">
            <a:avLst/>
          </a:prstGeom>
          <a:noFill/>
        </p:spPr>
        <p:txBody>
          <a:bodyPr wrap="square" lIns="91440" tIns="45720" rIns="91440" bIns="45720" rtlCol="0" anchor="t">
            <a:spAutoFit/>
          </a:bodyPr>
          <a:lstStyle/>
          <a:p>
            <a:r>
              <a:rPr lang="en-US" sz="2800" b="1"/>
              <a:t>Technical Assistance –Overview &amp; Update</a:t>
            </a:r>
            <a:endParaRPr lang="en-ID" sz="2800" b="1">
              <a:latin typeface="Montserrat Bold" pitchFamily="2" charset="77"/>
            </a:endParaRPr>
          </a:p>
        </p:txBody>
      </p:sp>
      <p:cxnSp>
        <p:nvCxnSpPr>
          <p:cNvPr id="6" name="Straight Connector 5">
            <a:extLst>
              <a:ext uri="{FF2B5EF4-FFF2-40B4-BE49-F238E27FC236}">
                <a16:creationId xmlns:a16="http://schemas.microsoft.com/office/drawing/2014/main" id="{AA9107DA-9D16-897C-04E8-D07079358E8A}"/>
              </a:ext>
            </a:extLst>
          </p:cNvPr>
          <p:cNvCxnSpPr>
            <a:cxnSpLocks/>
          </p:cNvCxnSpPr>
          <p:nvPr/>
        </p:nvCxnSpPr>
        <p:spPr>
          <a:xfrm>
            <a:off x="0" y="1197125"/>
            <a:ext cx="3916392"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Slide Number Placeholder 33">
            <a:extLst>
              <a:ext uri="{FF2B5EF4-FFF2-40B4-BE49-F238E27FC236}">
                <a16:creationId xmlns:a16="http://schemas.microsoft.com/office/drawing/2014/main" id="{FC739C1A-865E-81E5-2DF8-1B094ED3405F}"/>
              </a:ext>
            </a:extLst>
          </p:cNvPr>
          <p:cNvSpPr>
            <a:spLocks noGrp="1"/>
          </p:cNvSpPr>
          <p:nvPr>
            <p:ph type="sldNum" sz="quarter" idx="13"/>
          </p:nvPr>
        </p:nvSpPr>
        <p:spPr/>
        <p:txBody>
          <a:bodyPr/>
          <a:lstStyle/>
          <a:p>
            <a:fld id="{9E113F32-3E6D-4F9A-A773-66183D9F62AD}" type="slidenum">
              <a:rPr lang="en-ID" smtClean="0"/>
              <a:pPr/>
              <a:t>5</a:t>
            </a:fld>
            <a:endParaRPr lang="en-ID"/>
          </a:p>
        </p:txBody>
      </p:sp>
      <p:sp>
        <p:nvSpPr>
          <p:cNvPr id="3" name="TextBox 2">
            <a:extLst>
              <a:ext uri="{FF2B5EF4-FFF2-40B4-BE49-F238E27FC236}">
                <a16:creationId xmlns:a16="http://schemas.microsoft.com/office/drawing/2014/main" id="{A0A98F89-9F07-8D56-F8D9-0588F684194A}"/>
              </a:ext>
            </a:extLst>
          </p:cNvPr>
          <p:cNvSpPr txBox="1"/>
          <p:nvPr/>
        </p:nvSpPr>
        <p:spPr>
          <a:xfrm>
            <a:off x="134444" y="1158526"/>
            <a:ext cx="5419829" cy="3970318"/>
          </a:xfrm>
          <a:prstGeom prst="rect">
            <a:avLst/>
          </a:prstGeom>
          <a:noFill/>
        </p:spPr>
        <p:txBody>
          <a:bodyPr wrap="square" lIns="91440" tIns="45720" rIns="91440" bIns="45720" anchor="t">
            <a:spAutoFit/>
          </a:bodyPr>
          <a:lstStyle/>
          <a:p>
            <a:endParaRPr lang="en-US" b="1" i="1" u="sng" dirty="0">
              <a:latin typeface="Calibri"/>
              <a:ea typeface="Calibri"/>
              <a:cs typeface="Calibri"/>
            </a:endParaRPr>
          </a:p>
          <a:p>
            <a:r>
              <a:rPr lang="en-US" b="1" i="1" u="sng" dirty="0">
                <a:latin typeface="Calibri"/>
                <a:ea typeface="Calibri"/>
                <a:cs typeface="Calibri"/>
              </a:rPr>
              <a:t>Introducing Level 2</a:t>
            </a:r>
          </a:p>
          <a:p>
            <a:endParaRPr lang="en-US" b="1" i="1" u="sng" dirty="0">
              <a:latin typeface="Calibri"/>
              <a:ea typeface="Calibri"/>
              <a:cs typeface="Calibri"/>
            </a:endParaRPr>
          </a:p>
          <a:p>
            <a:pPr marL="285750" indent="-285750">
              <a:buFont typeface="Arial" panose="020B0604020202020204" pitchFamily="34" charset="0"/>
              <a:buChar char="•"/>
            </a:pPr>
            <a:r>
              <a:rPr lang="en-US" dirty="0">
                <a:latin typeface="Calibri"/>
                <a:ea typeface="Calibri"/>
                <a:cs typeface="Calibri"/>
              </a:rPr>
              <a:t>Assigned based on a 10-year, randomly selected cohort cycle</a:t>
            </a:r>
            <a:endParaRPr lang="en-US" dirty="0">
              <a:ea typeface="Open Sans"/>
              <a:cs typeface="Open Sans"/>
            </a:endParaRPr>
          </a:p>
          <a:p>
            <a:pPr marL="285750" indent="-285750">
              <a:buFont typeface="Arial" panose="020B0604020202020204" pitchFamily="34" charset="0"/>
              <a:buChar char="•"/>
            </a:pPr>
            <a:r>
              <a:rPr lang="en-US" dirty="0">
                <a:latin typeface="Calibri"/>
                <a:ea typeface="Calibri"/>
                <a:cs typeface="Calibri"/>
              </a:rPr>
              <a:t>Assessment observations to be conducted by SAU and school personnel, with support from members of the Assessment Team</a:t>
            </a:r>
          </a:p>
          <a:p>
            <a:pPr marL="285750" indent="-285750">
              <a:buFont typeface="Arial" panose="020B0604020202020204" pitchFamily="34" charset="0"/>
              <a:buChar char="•"/>
            </a:pPr>
            <a:r>
              <a:rPr lang="en-US" dirty="0">
                <a:latin typeface="Calibri"/>
                <a:ea typeface="Calibri"/>
                <a:cs typeface="Calibri"/>
              </a:rPr>
              <a:t>Observation checklists provided by Maine DOE</a:t>
            </a:r>
          </a:p>
          <a:p>
            <a:pPr marL="285750" indent="-285750">
              <a:buFont typeface="Arial" panose="020B0604020202020204" pitchFamily="34" charset="0"/>
              <a:buChar char="•"/>
            </a:pPr>
            <a:r>
              <a:rPr lang="en-US" dirty="0">
                <a:latin typeface="Calibri"/>
                <a:ea typeface="Calibri"/>
                <a:cs typeface="Calibri"/>
              </a:rPr>
              <a:t>Potential of follow up conversations</a:t>
            </a:r>
          </a:p>
          <a:p>
            <a:pPr marL="285750" indent="-285750">
              <a:buFont typeface="Arial" panose="020B0604020202020204" pitchFamily="34" charset="0"/>
              <a:buChar char="•"/>
            </a:pPr>
            <a:r>
              <a:rPr lang="en-US">
                <a:latin typeface="Calibri"/>
                <a:ea typeface="Calibri"/>
                <a:cs typeface="Calibri"/>
              </a:rPr>
              <a:t>Data around how Maine students and educators are interacting in the assessment environment</a:t>
            </a:r>
          </a:p>
          <a:p>
            <a:pPr marL="285750" indent="-285750">
              <a:buFont typeface="Arial" panose="020B0604020202020204" pitchFamily="34" charset="0"/>
              <a:buChar char="•"/>
            </a:pPr>
            <a:endParaRPr lang="en-US">
              <a:latin typeface="Calibri"/>
              <a:ea typeface="Calibri"/>
              <a:cs typeface="Calibri"/>
            </a:endParaRPr>
          </a:p>
          <a:p>
            <a:pPr marL="285750" indent="-285750">
              <a:buFont typeface="Arial" panose="020B0604020202020204" pitchFamily="34" charset="0"/>
              <a:buChar char="•"/>
            </a:pPr>
            <a:endParaRPr lang="en-US" u="sng" dirty="0">
              <a:latin typeface="Calibri"/>
              <a:ea typeface="Calibri"/>
              <a:cs typeface="Calibri"/>
            </a:endParaRPr>
          </a:p>
        </p:txBody>
      </p:sp>
      <p:sp>
        <p:nvSpPr>
          <p:cNvPr id="4" name="Picture Placeholder 3">
            <a:extLst>
              <a:ext uri="{FF2B5EF4-FFF2-40B4-BE49-F238E27FC236}">
                <a16:creationId xmlns:a16="http://schemas.microsoft.com/office/drawing/2014/main" id="{B081DC6E-471F-FD44-E997-C269A891D591}"/>
              </a:ext>
            </a:extLst>
          </p:cNvPr>
          <p:cNvSpPr>
            <a:spLocks noGrp="1"/>
          </p:cNvSpPr>
          <p:nvPr>
            <p:ph type="pic" sz="quarter" idx="10"/>
          </p:nvPr>
        </p:nvSpPr>
        <p:spPr>
          <a:xfrm>
            <a:off x="6270171" y="1326911"/>
            <a:ext cx="2800440" cy="1982832"/>
          </a:xfrm>
        </p:spPr>
        <p:txBody>
          <a:bodyPr/>
          <a:lstStyle/>
          <a:p>
            <a:pPr marL="0" indent="0">
              <a:buNone/>
            </a:pPr>
            <a:endParaRPr lang="en-US"/>
          </a:p>
        </p:txBody>
      </p:sp>
      <p:sp>
        <p:nvSpPr>
          <p:cNvPr id="7" name="Rectangle 6">
            <a:extLst>
              <a:ext uri="{FF2B5EF4-FFF2-40B4-BE49-F238E27FC236}">
                <a16:creationId xmlns:a16="http://schemas.microsoft.com/office/drawing/2014/main" id="{6B8F980F-EF37-0CE3-538D-9EE4D03BC493}"/>
              </a:ext>
            </a:extLst>
          </p:cNvPr>
          <p:cNvSpPr/>
          <p:nvPr/>
        </p:nvSpPr>
        <p:spPr>
          <a:xfrm flipH="1">
            <a:off x="5563945" y="0"/>
            <a:ext cx="3580049" cy="48087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u="sng" dirty="0">
                <a:solidFill>
                  <a:schemeClr val="bg1"/>
                </a:solidFill>
                <a:latin typeface="Calibri"/>
                <a:ea typeface="Calibri"/>
                <a:cs typeface="Arial"/>
              </a:rPr>
              <a:t>Levels of Technical Assistance</a:t>
            </a:r>
          </a:p>
          <a:p>
            <a:endParaRPr lang="en-US" sz="900" b="1" u="sng" dirty="0">
              <a:solidFill>
                <a:schemeClr val="bg1"/>
              </a:solidFill>
              <a:latin typeface="Calibri"/>
              <a:ea typeface="Calibri"/>
              <a:cs typeface="Arial"/>
            </a:endParaRPr>
          </a:p>
          <a:p>
            <a:pPr marL="285750" indent="-285750">
              <a:buFont typeface="Wingdings" panose="05000000000000000000" pitchFamily="2" charset="2"/>
              <a:buChar char="q"/>
            </a:pPr>
            <a:r>
              <a:rPr lang="en-US" sz="1600" b="1" u="sng" dirty="0">
                <a:solidFill>
                  <a:schemeClr val="bg1"/>
                </a:solidFill>
                <a:latin typeface="Calibri"/>
                <a:cs typeface="Arial"/>
              </a:rPr>
              <a:t>Level 1</a:t>
            </a:r>
            <a:r>
              <a:rPr lang="en-US" sz="1600" u="sng" dirty="0">
                <a:solidFill>
                  <a:schemeClr val="bg1"/>
                </a:solidFill>
                <a:latin typeface="Calibri"/>
                <a:cs typeface="Arial"/>
              </a:rPr>
              <a:t> </a:t>
            </a:r>
            <a:r>
              <a:rPr lang="en-US" sz="1600" dirty="0">
                <a:solidFill>
                  <a:schemeClr val="bg1"/>
                </a:solidFill>
                <a:latin typeface="Calibri"/>
                <a:cs typeface="Arial"/>
              </a:rPr>
              <a:t>– voluntary participation</a:t>
            </a:r>
            <a:endParaRPr lang="en-US" sz="1600" dirty="0">
              <a:solidFill>
                <a:schemeClr val="bg1"/>
              </a:solidFill>
              <a:latin typeface="Calibri"/>
              <a:ea typeface="Calibri"/>
              <a:cs typeface="Arial"/>
            </a:endParaRPr>
          </a:p>
          <a:p>
            <a:pPr marL="742950" lvl="1" indent="-285750">
              <a:buFont typeface="Wingdings" panose="05000000000000000000" pitchFamily="2" charset="2"/>
              <a:buChar char="q"/>
            </a:pPr>
            <a:r>
              <a:rPr lang="en-US" sz="1600" dirty="0">
                <a:solidFill>
                  <a:schemeClr val="bg1"/>
                </a:solidFill>
                <a:latin typeface="Calibri"/>
                <a:ea typeface="Calibri"/>
                <a:cs typeface="Arial"/>
              </a:rPr>
              <a:t>Collaborative feedback for Maine DOE as well as for SAU &amp; Schools</a:t>
            </a:r>
          </a:p>
          <a:p>
            <a:pPr marL="742950" lvl="1" indent="-285750">
              <a:buFont typeface="Wingdings" panose="05000000000000000000" pitchFamily="2" charset="2"/>
              <a:buChar char="q"/>
            </a:pPr>
            <a:r>
              <a:rPr lang="en-US" sz="1600" dirty="0">
                <a:solidFill>
                  <a:schemeClr val="bg1"/>
                </a:solidFill>
                <a:latin typeface="Calibri"/>
                <a:ea typeface="Calibri"/>
                <a:cs typeface="Arial"/>
              </a:rPr>
              <a:t>When possible, assessment team member observes in person</a:t>
            </a:r>
          </a:p>
          <a:p>
            <a:pPr lvl="1"/>
            <a:endParaRPr lang="en-US" sz="1600" dirty="0">
              <a:solidFill>
                <a:schemeClr val="bg1"/>
              </a:solidFill>
              <a:latin typeface="Calibri"/>
              <a:ea typeface="Calibri"/>
              <a:cs typeface="Arial"/>
            </a:endParaRPr>
          </a:p>
          <a:p>
            <a:pPr marL="285750" indent="-285750">
              <a:buFont typeface="Wingdings" panose="05000000000000000000" pitchFamily="2" charset="2"/>
              <a:buChar char="q"/>
            </a:pPr>
            <a:r>
              <a:rPr lang="en-US" sz="1600" b="1" u="sng" dirty="0">
                <a:solidFill>
                  <a:schemeClr val="bg1"/>
                </a:solidFill>
                <a:latin typeface="Calibri"/>
                <a:cs typeface="Arial"/>
              </a:rPr>
              <a:t>Level 2</a:t>
            </a:r>
            <a:r>
              <a:rPr lang="en-US" sz="1600" u="sng" dirty="0">
                <a:solidFill>
                  <a:schemeClr val="bg1"/>
                </a:solidFill>
                <a:latin typeface="Calibri"/>
                <a:cs typeface="Arial"/>
              </a:rPr>
              <a:t> </a:t>
            </a:r>
            <a:r>
              <a:rPr lang="en-US" sz="1600" dirty="0">
                <a:solidFill>
                  <a:schemeClr val="bg1"/>
                </a:solidFill>
                <a:latin typeface="Calibri"/>
                <a:cs typeface="Arial"/>
              </a:rPr>
              <a:t>– randomly selected cohort cycle</a:t>
            </a:r>
          </a:p>
          <a:p>
            <a:endParaRPr lang="en-US" sz="1600" u="sng" dirty="0">
              <a:solidFill>
                <a:schemeClr val="bg1"/>
              </a:solidFill>
              <a:latin typeface="Calibri"/>
              <a:ea typeface="Calibri"/>
              <a:cs typeface="Arial"/>
            </a:endParaRPr>
          </a:p>
          <a:p>
            <a:pPr marL="285750" indent="-285750">
              <a:buFont typeface="Wingdings" panose="05000000000000000000" pitchFamily="2" charset="2"/>
              <a:buChar char="q"/>
            </a:pPr>
            <a:r>
              <a:rPr lang="en-US" sz="1600" b="1" u="sng" dirty="0">
                <a:solidFill>
                  <a:schemeClr val="bg1"/>
                </a:solidFill>
                <a:latin typeface="Calibri"/>
                <a:cs typeface="Arial"/>
              </a:rPr>
              <a:t>Level 3</a:t>
            </a:r>
            <a:r>
              <a:rPr lang="en-US" sz="1600" u="sng" dirty="0">
                <a:solidFill>
                  <a:schemeClr val="bg1"/>
                </a:solidFill>
                <a:latin typeface="Calibri"/>
                <a:cs typeface="Arial"/>
              </a:rPr>
              <a:t> </a:t>
            </a:r>
            <a:r>
              <a:rPr lang="en-US" sz="1600" dirty="0">
                <a:solidFill>
                  <a:schemeClr val="bg1"/>
                </a:solidFill>
                <a:latin typeface="Calibri"/>
                <a:cs typeface="Arial"/>
              </a:rPr>
              <a:t>– identified due to concerns related to assessment security or participation. Includes collaborative action planning by Maine DOE and SAU </a:t>
            </a:r>
            <a:endParaRPr lang="en-US" sz="1600" dirty="0">
              <a:solidFill>
                <a:schemeClr val="bg1"/>
              </a:solidFill>
              <a:latin typeface="Calibri"/>
              <a:ea typeface="Calibri"/>
              <a:cs typeface="Arial"/>
            </a:endParaRPr>
          </a:p>
          <a:p>
            <a:endParaRPr lang="en-US" dirty="0">
              <a:solidFill>
                <a:schemeClr val="bg1"/>
              </a:solidFill>
              <a:latin typeface="Calibri"/>
              <a:ea typeface="Calibri"/>
              <a:cs typeface="Arial"/>
            </a:endParaRPr>
          </a:p>
          <a:p>
            <a:endParaRPr lang="en-US" dirty="0">
              <a:solidFill>
                <a:schemeClr val="bg1"/>
              </a:solidFill>
              <a:latin typeface="Calibri"/>
              <a:ea typeface="Calibri"/>
              <a:cs typeface="Arial"/>
            </a:endParaRPr>
          </a:p>
        </p:txBody>
      </p:sp>
      <p:sp>
        <p:nvSpPr>
          <p:cNvPr id="2" name="Oval 1">
            <a:extLst>
              <a:ext uri="{FF2B5EF4-FFF2-40B4-BE49-F238E27FC236}">
                <a16:creationId xmlns:a16="http://schemas.microsoft.com/office/drawing/2014/main" id="{629A6288-552B-8DB9-E7B0-1C21D8A102E8}"/>
              </a:ext>
            </a:extLst>
          </p:cNvPr>
          <p:cNvSpPr/>
          <p:nvPr/>
        </p:nvSpPr>
        <p:spPr>
          <a:xfrm>
            <a:off x="5383402" y="2062556"/>
            <a:ext cx="3580049" cy="1024403"/>
          </a:xfrm>
          <a:prstGeom prst="ellips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a:extLst>
              <a:ext uri="{FF2B5EF4-FFF2-40B4-BE49-F238E27FC236}">
                <a16:creationId xmlns:a16="http://schemas.microsoft.com/office/drawing/2014/main" id="{AB768FD8-4CD5-8E40-9642-E0160D1ED1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7940" y="433193"/>
            <a:ext cx="609600" cy="609600"/>
          </a:xfrm>
          <a:prstGeom prst="rect">
            <a:avLst/>
          </a:prstGeom>
        </p:spPr>
      </p:pic>
    </p:spTree>
    <p:extLst>
      <p:ext uri="{BB962C8B-B14F-4D97-AF65-F5344CB8AC3E}">
        <p14:creationId xmlns:p14="http://schemas.microsoft.com/office/powerpoint/2010/main" val="1546211781"/>
      </p:ext>
    </p:extLst>
  </p:cSld>
  <p:clrMapOvr>
    <a:masterClrMapping/>
  </p:clrMapOvr>
  <mc:AlternateContent xmlns:mc="http://schemas.openxmlformats.org/markup-compatibility/2006" xmlns:p14="http://schemas.microsoft.com/office/powerpoint/2010/main">
    <mc:Choice Requires="p14">
      <p:transition spd="slow" p14:dur="2000" advTm="35391"/>
    </mc:Choice>
    <mc:Fallback xmlns="">
      <p:transition spd="slow" advTm="35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71D3D8-6DC8-BDE6-ECD7-B43DFCA2AA38}"/>
              </a:ext>
            </a:extLst>
          </p:cNvPr>
          <p:cNvSpPr>
            <a:spLocks noGrp="1"/>
          </p:cNvSpPr>
          <p:nvPr>
            <p:ph type="title"/>
          </p:nvPr>
        </p:nvSpPr>
        <p:spPr>
          <a:xfrm>
            <a:off x="195942" y="975230"/>
            <a:ext cx="8708572" cy="2446627"/>
          </a:xfrm>
        </p:spPr>
        <p:txBody>
          <a:bodyPr>
            <a:normAutofit fontScale="90000"/>
          </a:bodyPr>
          <a:lstStyle/>
          <a:p>
            <a:pPr algn="ctr"/>
            <a:r>
              <a:rPr lang="en-US" u="sng">
                <a:latin typeface="Montserrat Bold"/>
              </a:rPr>
              <a:t>Technical Assistance is for all</a:t>
            </a:r>
            <a:br>
              <a:rPr lang="en-US" u="sng"/>
            </a:br>
            <a:r>
              <a:rPr lang="en-US" u="sng">
                <a:latin typeface="Montserrat Bold"/>
              </a:rPr>
              <a:t>Maine Educational Assessments</a:t>
            </a:r>
            <a:endParaRPr lang="en-US"/>
          </a:p>
        </p:txBody>
      </p:sp>
      <p:sp>
        <p:nvSpPr>
          <p:cNvPr id="4" name="Slide Number Placeholder 3">
            <a:extLst>
              <a:ext uri="{FF2B5EF4-FFF2-40B4-BE49-F238E27FC236}">
                <a16:creationId xmlns:a16="http://schemas.microsoft.com/office/drawing/2014/main" id="{22B7B12E-A113-B941-FE10-0F4BB2C37885}"/>
              </a:ext>
            </a:extLst>
          </p:cNvPr>
          <p:cNvSpPr>
            <a:spLocks noGrp="1"/>
          </p:cNvSpPr>
          <p:nvPr>
            <p:ph type="sldNum" sz="quarter" idx="12"/>
          </p:nvPr>
        </p:nvSpPr>
        <p:spPr/>
        <p:txBody>
          <a:bodyPr/>
          <a:lstStyle/>
          <a:p>
            <a:fld id="{9E113F32-3E6D-4F9A-A773-66183D9F62AD}" type="slidenum">
              <a:rPr lang="en-ID" smtClean="0"/>
              <a:t>6</a:t>
            </a:fld>
            <a:endParaRPr lang="en-ID"/>
          </a:p>
        </p:txBody>
      </p:sp>
    </p:spTree>
    <p:extLst>
      <p:ext uri="{BB962C8B-B14F-4D97-AF65-F5344CB8AC3E}">
        <p14:creationId xmlns:p14="http://schemas.microsoft.com/office/powerpoint/2010/main" val="1563710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71D3D8-6DC8-BDE6-ECD7-B43DFCA2AA38}"/>
              </a:ext>
            </a:extLst>
          </p:cNvPr>
          <p:cNvSpPr>
            <a:spLocks noGrp="1"/>
          </p:cNvSpPr>
          <p:nvPr>
            <p:ph type="title"/>
          </p:nvPr>
        </p:nvSpPr>
        <p:spPr>
          <a:xfrm>
            <a:off x="195716" y="259048"/>
            <a:ext cx="7886700" cy="749696"/>
          </a:xfrm>
        </p:spPr>
        <p:txBody>
          <a:bodyPr/>
          <a:lstStyle/>
          <a:p>
            <a:r>
              <a:rPr lang="en-US"/>
              <a:t>Level 2 – The Process</a:t>
            </a:r>
          </a:p>
        </p:txBody>
      </p:sp>
      <p:sp>
        <p:nvSpPr>
          <p:cNvPr id="4" name="Slide Number Placeholder 3">
            <a:extLst>
              <a:ext uri="{FF2B5EF4-FFF2-40B4-BE49-F238E27FC236}">
                <a16:creationId xmlns:a16="http://schemas.microsoft.com/office/drawing/2014/main" id="{22B7B12E-A113-B941-FE10-0F4BB2C37885}"/>
              </a:ext>
            </a:extLst>
          </p:cNvPr>
          <p:cNvSpPr>
            <a:spLocks noGrp="1"/>
          </p:cNvSpPr>
          <p:nvPr>
            <p:ph type="sldNum" sz="quarter" idx="12"/>
          </p:nvPr>
        </p:nvSpPr>
        <p:spPr/>
        <p:txBody>
          <a:bodyPr/>
          <a:lstStyle/>
          <a:p>
            <a:fld id="{9E113F32-3E6D-4F9A-A773-66183D9F62AD}" type="slidenum">
              <a:rPr lang="en-ID" smtClean="0"/>
              <a:t>7</a:t>
            </a:fld>
            <a:endParaRPr lang="en-ID"/>
          </a:p>
        </p:txBody>
      </p:sp>
      <p:sp>
        <p:nvSpPr>
          <p:cNvPr id="6" name="Text Placeholder 5">
            <a:extLst>
              <a:ext uri="{FF2B5EF4-FFF2-40B4-BE49-F238E27FC236}">
                <a16:creationId xmlns:a16="http://schemas.microsoft.com/office/drawing/2014/main" id="{208F214C-88AA-A76C-B136-581F9A0E1869}"/>
              </a:ext>
            </a:extLst>
          </p:cNvPr>
          <p:cNvSpPr>
            <a:spLocks noGrp="1"/>
          </p:cNvSpPr>
          <p:nvPr>
            <p:ph type="body" idx="1"/>
          </p:nvPr>
        </p:nvSpPr>
        <p:spPr>
          <a:xfrm>
            <a:off x="623888" y="1008744"/>
            <a:ext cx="7886700" cy="3558494"/>
          </a:xfrm>
        </p:spPr>
        <p:txBody>
          <a:bodyPr vert="horz" lIns="91440" tIns="45720" rIns="91440" bIns="45720" rtlCol="0" anchor="t">
            <a:normAutofit fontScale="85000" lnSpcReduction="20000"/>
          </a:bodyPr>
          <a:lstStyle/>
          <a:p>
            <a:pPr marL="342900" marR="0" lvl="0" indent="-342900">
              <a:lnSpc>
                <a:spcPct val="107000"/>
              </a:lnSpc>
              <a:buFont typeface="+mj-lt"/>
              <a:buAutoNum type="arabicPeriod"/>
            </a:pPr>
            <a:r>
              <a:rPr lang="en-US" sz="1800" kern="100">
                <a:solidFill>
                  <a:srgbClr val="002060"/>
                </a:solidFill>
                <a:effectLst/>
                <a:latin typeface="Calibri"/>
                <a:ea typeface="Aptos" panose="020B0004020202020204" pitchFamily="34" charset="0"/>
                <a:cs typeface="Times New Roman"/>
              </a:rPr>
              <a:t>The Maine DOE Assessment Team contacts the selected SAUs District Assessment Coordinator (DAC), as identified in the NEO public database.</a:t>
            </a:r>
          </a:p>
          <a:p>
            <a:pPr marL="342900" marR="0" lvl="0" indent="-342900">
              <a:lnSpc>
                <a:spcPct val="107000"/>
              </a:lnSpc>
              <a:buFont typeface="+mj-lt"/>
              <a:buAutoNum type="arabicPeriod"/>
            </a:pPr>
            <a:r>
              <a:rPr lang="en-US" sz="1800" kern="100">
                <a:solidFill>
                  <a:srgbClr val="002060"/>
                </a:solidFill>
                <a:effectLst/>
                <a:latin typeface="Calibri"/>
                <a:ea typeface="Aptos" panose="020B0004020202020204" pitchFamily="34" charset="0"/>
                <a:cs typeface="Times New Roman"/>
              </a:rPr>
              <a:t>DAC and any applicable school assessment coordinators review the asynchronous training provided by Maine DOE.  </a:t>
            </a:r>
          </a:p>
          <a:p>
            <a:pPr marL="342900" marR="0" lvl="0" indent="-342900">
              <a:lnSpc>
                <a:spcPct val="107000"/>
              </a:lnSpc>
              <a:buFont typeface="+mj-lt"/>
              <a:buAutoNum type="arabicPeriod"/>
            </a:pPr>
            <a:r>
              <a:rPr lang="en-US" sz="1800" kern="100">
                <a:solidFill>
                  <a:srgbClr val="002060"/>
                </a:solidFill>
                <a:effectLst/>
                <a:latin typeface="Calibri"/>
                <a:ea typeface="Aptos" panose="020B0004020202020204" pitchFamily="34" charset="0"/>
                <a:cs typeface="Times New Roman"/>
              </a:rPr>
              <a:t>Maine DOE Assessment Team works with DAC to verify that all local Assessment Coordinators (ACs) have necessary trainings.  </a:t>
            </a:r>
            <a:r>
              <a:rPr lang="en-US" kern="100">
                <a:solidFill>
                  <a:srgbClr val="002060"/>
                </a:solidFill>
                <a:effectLst/>
                <a:latin typeface="Calibri"/>
                <a:ea typeface="Aptos" panose="020B0004020202020204" pitchFamily="34" charset="0"/>
                <a:cs typeface="Times New Roman"/>
              </a:rPr>
              <a:t>ACs ensure that all assessment administrators and proctors complete all required training prior to administration.</a:t>
            </a:r>
          </a:p>
          <a:p>
            <a:pPr marL="342900" marR="0" lvl="0" indent="-342900">
              <a:lnSpc>
                <a:spcPct val="107000"/>
              </a:lnSpc>
              <a:buFont typeface="+mj-lt"/>
              <a:buAutoNum type="arabicPeriod"/>
            </a:pPr>
            <a:r>
              <a:rPr lang="en-US" sz="1800" kern="100">
                <a:solidFill>
                  <a:srgbClr val="002060"/>
                </a:solidFill>
                <a:effectLst/>
                <a:latin typeface="Calibri"/>
                <a:ea typeface="Aptos" panose="020B0004020202020204" pitchFamily="34" charset="0"/>
                <a:cs typeface="Times New Roman"/>
              </a:rPr>
              <a:t>During the administration window, the DAC and any applicable school assessment coordinators conduct local observations across the Maine Educational Assessments (MEA) and submit notes via the online Checklist Tool.</a:t>
            </a:r>
          </a:p>
          <a:p>
            <a:pPr marL="342900" marR="0" lvl="0" indent="-342900">
              <a:lnSpc>
                <a:spcPct val="107000"/>
              </a:lnSpc>
              <a:buFont typeface="+mj-lt"/>
              <a:buAutoNum type="arabicPeriod"/>
            </a:pPr>
            <a:r>
              <a:rPr lang="en-US" sz="1800" kern="100">
                <a:solidFill>
                  <a:srgbClr val="002060"/>
                </a:solidFill>
                <a:effectLst/>
                <a:latin typeface="Calibri"/>
                <a:ea typeface="Aptos" panose="020B0004020202020204" pitchFamily="34" charset="0"/>
                <a:cs typeface="Times New Roman"/>
              </a:rPr>
              <a:t>When possible, the Maine DOE Assessment Team provides an in-person assessment administration observation. </a:t>
            </a:r>
          </a:p>
          <a:p>
            <a:pPr marL="342900" marR="0" lvl="0" indent="-342900">
              <a:lnSpc>
                <a:spcPct val="107000"/>
              </a:lnSpc>
              <a:buFont typeface="+mj-lt"/>
              <a:buAutoNum type="arabicPeriod"/>
            </a:pPr>
            <a:r>
              <a:rPr lang="en-US" sz="1800" kern="100">
                <a:solidFill>
                  <a:srgbClr val="002060"/>
                </a:solidFill>
                <a:effectLst/>
                <a:latin typeface="Calibri"/>
                <a:ea typeface="Aptos" panose="020B0004020202020204" pitchFamily="34" charset="0"/>
                <a:cs typeface="Times New Roman"/>
              </a:rPr>
              <a:t>Following the administration windows, the Maine DOE Assessment Team connects back with local SAU leadership to provide and receive feedback as well as to answer any questions.</a:t>
            </a:r>
          </a:p>
        </p:txBody>
      </p:sp>
      <p:pic>
        <p:nvPicPr>
          <p:cNvPr id="2" name="Recorded Sound">
            <a:hlinkClick r:id="" action="ppaction://media"/>
            <a:extLst>
              <a:ext uri="{FF2B5EF4-FFF2-40B4-BE49-F238E27FC236}">
                <a16:creationId xmlns:a16="http://schemas.microsoft.com/office/drawing/2014/main" id="{14A8C1B9-8A27-6A3A-C5EE-F4BB9784C6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7275" y="358323"/>
            <a:ext cx="609600" cy="609600"/>
          </a:xfrm>
          <a:prstGeom prst="rect">
            <a:avLst/>
          </a:prstGeom>
        </p:spPr>
      </p:pic>
    </p:spTree>
    <p:extLst>
      <p:ext uri="{BB962C8B-B14F-4D97-AF65-F5344CB8AC3E}">
        <p14:creationId xmlns:p14="http://schemas.microsoft.com/office/powerpoint/2010/main" val="3170632155"/>
      </p:ext>
    </p:extLst>
  </p:cSld>
  <p:clrMapOvr>
    <a:masterClrMapping/>
  </p:clrMapOvr>
  <mc:AlternateContent xmlns:mc="http://schemas.openxmlformats.org/markup-compatibility/2006" xmlns:p14="http://schemas.microsoft.com/office/powerpoint/2010/main">
    <mc:Choice Requires="p14">
      <p:transition spd="slow" p14:dur="2000" advTm="118183"/>
    </mc:Choice>
    <mc:Fallback xmlns="">
      <p:transition spd="slow" advTm="11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F3A83C-D1FA-1A55-9006-7F3EF41A99FF}"/>
              </a:ext>
            </a:extLst>
          </p:cNvPr>
          <p:cNvSpPr>
            <a:spLocks noGrp="1"/>
          </p:cNvSpPr>
          <p:nvPr>
            <p:ph type="title"/>
          </p:nvPr>
        </p:nvSpPr>
        <p:spPr>
          <a:xfrm>
            <a:off x="628650" y="273844"/>
            <a:ext cx="8297636" cy="994172"/>
          </a:xfrm>
        </p:spPr>
        <p:txBody>
          <a:bodyPr>
            <a:normAutofit/>
          </a:bodyPr>
          <a:lstStyle/>
          <a:p>
            <a:r>
              <a:rPr lang="en-US" sz="2400">
                <a:solidFill>
                  <a:schemeClr val="accent1"/>
                </a:solidFill>
              </a:rPr>
              <a:t>Observations – Which assessments?</a:t>
            </a:r>
          </a:p>
        </p:txBody>
      </p:sp>
      <p:sp>
        <p:nvSpPr>
          <p:cNvPr id="6" name="Content Placeholder 5">
            <a:extLst>
              <a:ext uri="{FF2B5EF4-FFF2-40B4-BE49-F238E27FC236}">
                <a16:creationId xmlns:a16="http://schemas.microsoft.com/office/drawing/2014/main" id="{693ED3C2-2D4D-FA41-9B83-C2DA0BC4D1DE}"/>
              </a:ext>
            </a:extLst>
          </p:cNvPr>
          <p:cNvSpPr>
            <a:spLocks noGrp="1"/>
          </p:cNvSpPr>
          <p:nvPr>
            <p:ph idx="1"/>
          </p:nvPr>
        </p:nvSpPr>
        <p:spPr>
          <a:xfrm>
            <a:off x="628649" y="1103086"/>
            <a:ext cx="8130721" cy="3529637"/>
          </a:xfrm>
        </p:spPr>
        <p:txBody>
          <a:bodyPr vert="horz" lIns="91440" tIns="45720" rIns="91440" bIns="45720" rtlCol="0" anchor="t">
            <a:normAutofit/>
          </a:bodyPr>
          <a:lstStyle/>
          <a:p>
            <a:pPr marL="0" marR="0" lvl="0" indent="0">
              <a:lnSpc>
                <a:spcPct val="107000"/>
              </a:lnSpc>
              <a:buNone/>
            </a:pPr>
            <a:r>
              <a:rPr lang="en-US" sz="1800" i="1" kern="100" dirty="0">
                <a:effectLst/>
                <a:latin typeface="Calibri"/>
                <a:ea typeface="Aptos" panose="020B0004020202020204" pitchFamily="34" charset="0"/>
                <a:cs typeface="Times New Roman"/>
              </a:rPr>
              <a:t>A </a:t>
            </a:r>
            <a:r>
              <a:rPr lang="en-US" sz="1800" b="1" i="1" kern="100" dirty="0">
                <a:effectLst/>
                <a:latin typeface="Calibri"/>
                <a:ea typeface="Aptos" panose="020B0004020202020204" pitchFamily="34" charset="0"/>
                <a:cs typeface="Times New Roman"/>
              </a:rPr>
              <a:t>minimum</a:t>
            </a:r>
            <a:r>
              <a:rPr lang="en-US" sz="1800" i="1" kern="100" dirty="0">
                <a:effectLst/>
                <a:latin typeface="Calibri"/>
                <a:ea typeface="Aptos" panose="020B0004020202020204" pitchFamily="34" charset="0"/>
                <a:cs typeface="Times New Roman"/>
              </a:rPr>
              <a:t> of one observation of each of the following: </a:t>
            </a:r>
          </a:p>
          <a:p>
            <a:pPr>
              <a:lnSpc>
                <a:spcPct val="107000"/>
              </a:lnSpc>
            </a:pPr>
            <a:r>
              <a:rPr lang="en-US" sz="1800" kern="100" dirty="0">
                <a:latin typeface="Calibri"/>
                <a:ea typeface="Aptos" panose="020B0004020202020204" pitchFamily="34" charset="0"/>
                <a:cs typeface="Times New Roman"/>
              </a:rPr>
              <a:t>A </a:t>
            </a:r>
            <a:r>
              <a:rPr lang="en-US" sz="1800" kern="100" dirty="0">
                <a:effectLst/>
                <a:latin typeface="Calibri"/>
                <a:ea typeface="Aptos" panose="020B0004020202020204" pitchFamily="34" charset="0"/>
                <a:cs typeface="Times New Roman"/>
              </a:rPr>
              <a:t>general assessment, </a:t>
            </a:r>
          </a:p>
          <a:p>
            <a:pPr>
              <a:lnSpc>
                <a:spcPct val="107000"/>
              </a:lnSpc>
            </a:pPr>
            <a:r>
              <a:rPr lang="en-US" sz="1800" kern="100" dirty="0">
                <a:latin typeface="Calibri"/>
                <a:ea typeface="Aptos" panose="020B0004020202020204" pitchFamily="34" charset="0"/>
                <a:cs typeface="Times New Roman"/>
              </a:rPr>
              <a:t>A</a:t>
            </a:r>
            <a:r>
              <a:rPr lang="en-US" sz="1800" kern="100" dirty="0">
                <a:effectLst/>
                <a:latin typeface="Calibri"/>
                <a:ea typeface="Aptos" panose="020B0004020202020204" pitchFamily="34" charset="0"/>
                <a:cs typeface="Times New Roman"/>
              </a:rPr>
              <a:t>n alternate assessment</a:t>
            </a:r>
          </a:p>
          <a:p>
            <a:pPr marL="0" indent="0">
              <a:lnSpc>
                <a:spcPct val="107000"/>
              </a:lnSpc>
              <a:buNone/>
            </a:pPr>
            <a:endParaRPr lang="en-US" sz="1800" kern="100" dirty="0">
              <a:latin typeface="Calibri"/>
              <a:ea typeface="Aptos" panose="020B0004020202020204" pitchFamily="34" charset="0"/>
              <a:cs typeface="Times New Roman"/>
            </a:endParaRPr>
          </a:p>
          <a:p>
            <a:pPr marL="0" marR="0" lvl="0" indent="0">
              <a:lnSpc>
                <a:spcPct val="107000"/>
              </a:lnSpc>
              <a:buNone/>
            </a:pPr>
            <a:r>
              <a:rPr lang="en-US" sz="1800" kern="100" dirty="0">
                <a:effectLst/>
                <a:latin typeface="Calibri"/>
                <a:ea typeface="Aptos" panose="020B0004020202020204" pitchFamily="34" charset="0"/>
                <a:cs typeface="Times New Roman"/>
              </a:rPr>
              <a:t>These visits should be conducted across grade spans, student populations, and content areas.</a:t>
            </a:r>
          </a:p>
          <a:p>
            <a:pPr marL="0" indent="0">
              <a:lnSpc>
                <a:spcPct val="120000"/>
              </a:lnSpc>
              <a:buNone/>
            </a:pPr>
            <a:endParaRPr lang="en-US" sz="1800">
              <a:latin typeface="Calibri" panose="020F0502020204030204" pitchFamily="34" charset="0"/>
              <a:cs typeface="Calibri" panose="020F0502020204030204" pitchFamily="34" charset="0"/>
            </a:endParaRPr>
          </a:p>
          <a:p>
            <a:pPr marL="0" indent="0">
              <a:lnSpc>
                <a:spcPct val="120000"/>
              </a:lnSpc>
              <a:buNone/>
            </a:pPr>
            <a:r>
              <a:rPr lang="en-US" sz="1800" b="1" i="1" dirty="0">
                <a:latin typeface="Calibri"/>
                <a:ea typeface="Calibri"/>
                <a:cs typeface="Calibri"/>
              </a:rPr>
              <a:t>** Note that in AY 2026 observation of English Language Proficiency Assessments will be a requirement. </a:t>
            </a:r>
            <a:r>
              <a:rPr lang="en-US" sz="1800" dirty="0">
                <a:latin typeface="Calibri"/>
                <a:ea typeface="Calibri"/>
                <a:cs typeface="Calibri"/>
              </a:rPr>
              <a:t> </a:t>
            </a:r>
            <a:endParaRPr lang="en-US" sz="1800" dirty="0">
              <a:latin typeface="Calibri" panose="020F0502020204030204" pitchFamily="34" charset="0"/>
              <a:ea typeface="Calibri"/>
              <a:cs typeface="Calibri" panose="020F0502020204030204" pitchFamily="34" charset="0"/>
            </a:endParaRPr>
          </a:p>
        </p:txBody>
      </p:sp>
      <p:sp>
        <p:nvSpPr>
          <p:cNvPr id="4" name="Slide Number Placeholder 3">
            <a:extLst>
              <a:ext uri="{FF2B5EF4-FFF2-40B4-BE49-F238E27FC236}">
                <a16:creationId xmlns:a16="http://schemas.microsoft.com/office/drawing/2014/main" id="{DC67CEC7-4714-8F8A-DE73-A3D244A31809}"/>
              </a:ext>
            </a:extLst>
          </p:cNvPr>
          <p:cNvSpPr>
            <a:spLocks noGrp="1"/>
          </p:cNvSpPr>
          <p:nvPr>
            <p:ph type="sldNum" sz="quarter" idx="12"/>
          </p:nvPr>
        </p:nvSpPr>
        <p:spPr/>
        <p:txBody>
          <a:bodyPr/>
          <a:lstStyle/>
          <a:p>
            <a:fld id="{9E113F32-3E6D-4F9A-A773-66183D9F62AD}" type="slidenum">
              <a:rPr lang="en-ID" smtClean="0"/>
              <a:t>8</a:t>
            </a:fld>
            <a:endParaRPr lang="en-ID"/>
          </a:p>
        </p:txBody>
      </p:sp>
      <p:pic>
        <p:nvPicPr>
          <p:cNvPr id="2" name="Recorded Sound">
            <a:hlinkClick r:id="" action="ppaction://media"/>
            <a:extLst>
              <a:ext uri="{FF2B5EF4-FFF2-40B4-BE49-F238E27FC236}">
                <a16:creationId xmlns:a16="http://schemas.microsoft.com/office/drawing/2014/main" id="{BB8E1FE5-BE11-C230-6B1E-0DF6896A32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1850" y="420886"/>
            <a:ext cx="609600" cy="609600"/>
          </a:xfrm>
          <a:prstGeom prst="rect">
            <a:avLst/>
          </a:prstGeom>
        </p:spPr>
      </p:pic>
    </p:spTree>
    <p:extLst>
      <p:ext uri="{BB962C8B-B14F-4D97-AF65-F5344CB8AC3E}">
        <p14:creationId xmlns:p14="http://schemas.microsoft.com/office/powerpoint/2010/main" val="3027201703"/>
      </p:ext>
    </p:extLst>
  </p:cSld>
  <p:clrMapOvr>
    <a:masterClrMapping/>
  </p:clrMapOvr>
  <mc:AlternateContent xmlns:mc="http://schemas.openxmlformats.org/markup-compatibility/2006" xmlns:p14="http://schemas.microsoft.com/office/powerpoint/2010/main">
    <mc:Choice Requires="p14">
      <p:transition spd="slow" p14:dur="2000" advTm="39360"/>
    </mc:Choice>
    <mc:Fallback xmlns="">
      <p:transition spd="slow" advTm="39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Univeristy Education">
      <a:dk1>
        <a:sysClr val="windowText" lastClr="000000"/>
      </a:dk1>
      <a:lt1>
        <a:sysClr val="window" lastClr="FFFFFF"/>
      </a:lt1>
      <a:dk2>
        <a:srgbClr val="3F3F3F"/>
      </a:dk2>
      <a:lt2>
        <a:srgbClr val="E7E6E6"/>
      </a:lt2>
      <a:accent1>
        <a:srgbClr val="2F5496"/>
      </a:accent1>
      <a:accent2>
        <a:srgbClr val="FFC000"/>
      </a:accent2>
      <a:accent3>
        <a:srgbClr val="A5A5A5"/>
      </a:accent3>
      <a:accent4>
        <a:srgbClr val="D8D8D8"/>
      </a:accent4>
      <a:accent5>
        <a:srgbClr val="FFFFFF"/>
      </a:accent5>
      <a:accent6>
        <a:srgbClr val="7F7F7F"/>
      </a:accent6>
      <a:hlink>
        <a:srgbClr val="0563C1"/>
      </a:hlink>
      <a:folHlink>
        <a:srgbClr val="954F72"/>
      </a:folHlink>
    </a:clrScheme>
    <a:fontScheme name="Univeristy Education">
      <a:majorFont>
        <a:latin typeface="Merriweather Black"/>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84c01c9a-618d-4c42-99a5-20629369116a" xsi:nil="true"/>
    <lcf76f155ced4ddcb4097134ff3c332f xmlns="f2504363-5ef8-426c-bff7-6d35b5990f98">
      <Terms xmlns="http://schemas.microsoft.com/office/infopath/2007/PartnerControls"/>
    </lcf76f155ced4ddcb4097134ff3c332f>
    <SharedWithUsers xmlns="84c01c9a-618d-4c42-99a5-20629369116a">
      <UserInfo>
        <DisplayName>Kirk, Janette</DisplayName>
        <AccountId>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B6D10452B3C140AD78CB361C8521BB" ma:contentTypeVersion="18" ma:contentTypeDescription="Create a new document." ma:contentTypeScope="" ma:versionID="1f361ca86c55d1bde2afda7ae2e45e59">
  <xsd:schema xmlns:xsd="http://www.w3.org/2001/XMLSchema" xmlns:xs="http://www.w3.org/2001/XMLSchema" xmlns:p="http://schemas.microsoft.com/office/2006/metadata/properties" xmlns:ns1="http://schemas.microsoft.com/sharepoint/v3" xmlns:ns2="f2504363-5ef8-426c-bff7-6d35b5990f98" xmlns:ns3="84c01c9a-618d-4c42-99a5-20629369116a" targetNamespace="http://schemas.microsoft.com/office/2006/metadata/properties" ma:root="true" ma:fieldsID="81acca6f0b4772914e3da9fb030720c2" ns1:_="" ns2:_="" ns3:_="">
    <xsd:import namespace="http://schemas.microsoft.com/sharepoint/v3"/>
    <xsd:import namespace="f2504363-5ef8-426c-bff7-6d35b5990f98"/>
    <xsd:import namespace="84c01c9a-618d-4c42-99a5-20629369116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504363-5ef8-426c-bff7-6d35b5990f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e407dca-7e10-41d8-9780-494ed3966f6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c01c9a-618d-4c42-99a5-20629369116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52331d9-b082-47e8-9f9f-59d085010bb2}" ma:internalName="TaxCatchAll" ma:showField="CatchAllData" ma:web="84c01c9a-618d-4c42-99a5-2062936911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B09935-23C5-48A0-9B8B-458588C14B2D}">
  <ds:schemaRef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84c01c9a-618d-4c42-99a5-20629369116a"/>
    <ds:schemaRef ds:uri="http://schemas.microsoft.com/office/2006/metadata/properties"/>
    <ds:schemaRef ds:uri="f2504363-5ef8-426c-bff7-6d35b5990f98"/>
    <ds:schemaRef ds:uri="http://schemas.microsoft.com/office/2006/documentManagement/typ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E6C1EE65-943D-4FF7-B23A-372DECBB4B28}">
  <ds:schemaRefs>
    <ds:schemaRef ds:uri="http://schemas.microsoft.com/sharepoint/v3/contenttype/forms"/>
  </ds:schemaRefs>
</ds:datastoreItem>
</file>

<file path=customXml/itemProps3.xml><?xml version="1.0" encoding="utf-8"?>
<ds:datastoreItem xmlns:ds="http://schemas.openxmlformats.org/officeDocument/2006/customXml" ds:itemID="{D44BC8D6-D70A-4692-99D9-B735903B811D}">
  <ds:schemaRefs>
    <ds:schemaRef ds:uri="84c01c9a-618d-4c42-99a5-20629369116a"/>
    <ds:schemaRef ds:uri="f2504363-5ef8-426c-bff7-6d35b5990f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150</TotalTime>
  <Words>2146</Words>
  <Application>Microsoft Office PowerPoint</Application>
  <PresentationFormat>On-screen Show (16:9)</PresentationFormat>
  <Paragraphs>228</Paragraphs>
  <Slides>17</Slides>
  <Notes>16</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Aptos</vt:lpstr>
      <vt:lpstr>Arial</vt:lpstr>
      <vt:lpstr>Arial,Sans-Serif</vt:lpstr>
      <vt:lpstr>Calibri</vt:lpstr>
      <vt:lpstr>Calibri Regular</vt:lpstr>
      <vt:lpstr>Georgia</vt:lpstr>
      <vt:lpstr>Montserrat</vt:lpstr>
      <vt:lpstr>Montserrat Bold</vt:lpstr>
      <vt:lpstr>Open Sans</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Technical Assistance is for all Maine Educational Assessments</vt:lpstr>
      <vt:lpstr>Level 2 – The Process</vt:lpstr>
      <vt:lpstr>Observations – Which assessments?</vt:lpstr>
      <vt:lpstr>Observation Checklist Tool – online &amp; on paper</vt:lpstr>
      <vt:lpstr>Observation Checklist – Environmental Considerations </vt:lpstr>
      <vt:lpstr>Observation Checklist continued</vt:lpstr>
      <vt:lpstr>Observation Checklist continued</vt:lpstr>
      <vt:lpstr>Conducting the observations</vt:lpstr>
      <vt:lpstr>After submission</vt:lpstr>
      <vt:lpstr>Review &amp;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Pathfinder</dc:creator>
  <cp:lastModifiedBy>Bossio-Smith, Jodi</cp:lastModifiedBy>
  <cp:revision>8</cp:revision>
  <dcterms:created xsi:type="dcterms:W3CDTF">2021-12-24T08:16:49Z</dcterms:created>
  <dcterms:modified xsi:type="dcterms:W3CDTF">2025-03-03T14:56:59Z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0x01010064B6D10452B3C140AD78CB361C8521BB</vt:lpwstr>
  </property>
  <property fmtid="{D5CDD505-2E9C-101B-9397-08002B2CF9AE}" pid="3" name="MediaServiceImageTags">
    <vt:lpwstr/>
  </property>
</Properties>
</file>