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64" r:id="rId2"/>
  </p:sldMasterIdLst>
  <p:notesMasterIdLst>
    <p:notesMasterId r:id="rId39"/>
  </p:notesMasterIdLst>
  <p:handoutMasterIdLst>
    <p:handoutMasterId r:id="rId40"/>
  </p:handoutMasterIdLst>
  <p:sldIdLst>
    <p:sldId id="256" r:id="rId3"/>
    <p:sldId id="257" r:id="rId4"/>
    <p:sldId id="295" r:id="rId5"/>
    <p:sldId id="258" r:id="rId6"/>
    <p:sldId id="259" r:id="rId7"/>
    <p:sldId id="296" r:id="rId8"/>
    <p:sldId id="260" r:id="rId9"/>
    <p:sldId id="287" r:id="rId10"/>
    <p:sldId id="288" r:id="rId11"/>
    <p:sldId id="289" r:id="rId12"/>
    <p:sldId id="261" r:id="rId13"/>
    <p:sldId id="262" r:id="rId14"/>
    <p:sldId id="263" r:id="rId15"/>
    <p:sldId id="264" r:id="rId16"/>
    <p:sldId id="283" r:id="rId17"/>
    <p:sldId id="265" r:id="rId18"/>
    <p:sldId id="267" r:id="rId19"/>
    <p:sldId id="266" r:id="rId20"/>
    <p:sldId id="268" r:id="rId21"/>
    <p:sldId id="269" r:id="rId22"/>
    <p:sldId id="270" r:id="rId23"/>
    <p:sldId id="271" r:id="rId24"/>
    <p:sldId id="272" r:id="rId25"/>
    <p:sldId id="273" r:id="rId26"/>
    <p:sldId id="274" r:id="rId27"/>
    <p:sldId id="284" r:id="rId28"/>
    <p:sldId id="275" r:id="rId29"/>
    <p:sldId id="276" r:id="rId30"/>
    <p:sldId id="292" r:id="rId31"/>
    <p:sldId id="277" r:id="rId32"/>
    <p:sldId id="290" r:id="rId33"/>
    <p:sldId id="278" r:id="rId34"/>
    <p:sldId id="279" r:id="rId35"/>
    <p:sldId id="280" r:id="rId36"/>
    <p:sldId id="293" r:id="rId37"/>
    <p:sldId id="294" r:id="rId38"/>
  </p:sldIdLst>
  <p:sldSz cx="9144000" cy="6858000" type="screen4x3"/>
  <p:notesSz cx="7010400" cy="9296400"/>
  <p:embeddedFontLst>
    <p:embeddedFont>
      <p:font typeface="Calibri" panose="020F0502020204030204" pitchFamily="34" charset="0"/>
      <p:regular r:id="rId41"/>
      <p:bold r:id="rId42"/>
      <p:italic r:id="rId43"/>
      <p:boldItalic r:id="rId44"/>
    </p:embeddedFont>
    <p:embeddedFont>
      <p:font typeface="Verdana" panose="020B0604030504040204" pitchFamily="34" charset="0"/>
      <p:regular r:id="rId45"/>
      <p:bold r:id="rId46"/>
      <p:italic r:id="rId47"/>
      <p:boldItalic r:id="rId48"/>
    </p:embeddedFont>
    <p:embeddedFont>
      <p:font typeface="Century Gothic" panose="020B0502020202020204" pitchFamily="34" charset="0"/>
      <p:regular r:id="rId49"/>
      <p:bold r:id="rId50"/>
      <p:italic r:id="rId51"/>
      <p:boldItalic r:id="rId52"/>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00FF"/>
    <a:srgbClr val="FF00FF"/>
    <a:srgbClr val="996633"/>
    <a:srgbClr val="0000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B395E8C-B926-4AB1-B22A-4AB0E975C89C}">
  <a:tblStyle styleId="{4B395E8C-B926-4AB1-B22A-4AB0E975C89C}"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936" y="6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1.fntdata"/><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91C0BB8-50D0-42C7-8CA5-CC17000D5D72}" type="datetimeFigureOut">
              <a:rPr lang="en-US" smtClean="0"/>
              <a:t>3/22/2016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A4D865B-6355-41D7-80CD-D7F77CAF014E}" type="slidenum">
              <a:rPr lang="en-US" smtClean="0"/>
              <a:t>‹#›</a:t>
            </a:fld>
            <a:endParaRPr lang="en-US" dirty="0"/>
          </a:p>
        </p:txBody>
      </p:sp>
    </p:spTree>
    <p:extLst>
      <p:ext uri="{BB962C8B-B14F-4D97-AF65-F5344CB8AC3E}">
        <p14:creationId xmlns:p14="http://schemas.microsoft.com/office/powerpoint/2010/main" val="2112543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0"/>
            <a:ext cx="3037839" cy="464820"/>
          </a:xfrm>
          <a:prstGeom prst="rect">
            <a:avLst/>
          </a:prstGeom>
          <a:noFill/>
          <a:ln>
            <a:noFill/>
          </a:ln>
        </p:spPr>
        <p:txBody>
          <a:bodyPr lIns="93162" tIns="93162" rIns="93162" bIns="93162"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65887" marR="0" indent="0" algn="l" rtl="0">
              <a:spcBef>
                <a:spcPts val="0"/>
              </a:spcBef>
              <a:defRPr sz="1800" b="0" i="0" u="none" strike="noStrike" cap="none" baseline="0">
                <a:solidFill>
                  <a:schemeClr val="dk1"/>
                </a:solidFill>
                <a:latin typeface="Calibri"/>
                <a:ea typeface="Calibri"/>
                <a:cs typeface="Calibri"/>
                <a:sym typeface="Calibri"/>
              </a:defRPr>
            </a:lvl2pPr>
            <a:lvl3pPr marL="931774" marR="0" indent="0" algn="l" rtl="0">
              <a:spcBef>
                <a:spcPts val="0"/>
              </a:spcBef>
              <a:defRPr sz="1800" b="0" i="0" u="none" strike="noStrike" cap="none" baseline="0">
                <a:solidFill>
                  <a:schemeClr val="dk1"/>
                </a:solidFill>
                <a:latin typeface="Calibri"/>
                <a:ea typeface="Calibri"/>
                <a:cs typeface="Calibri"/>
                <a:sym typeface="Calibri"/>
              </a:defRPr>
            </a:lvl3pPr>
            <a:lvl4pPr marL="1397660" marR="0" indent="0" algn="l" rtl="0">
              <a:spcBef>
                <a:spcPts val="0"/>
              </a:spcBef>
              <a:defRPr sz="1800" b="0" i="0" u="none" strike="noStrike" cap="none" baseline="0">
                <a:solidFill>
                  <a:schemeClr val="dk1"/>
                </a:solidFill>
                <a:latin typeface="Calibri"/>
                <a:ea typeface="Calibri"/>
                <a:cs typeface="Calibri"/>
                <a:sym typeface="Calibri"/>
              </a:defRPr>
            </a:lvl4pPr>
            <a:lvl5pPr marL="1863547" marR="0" indent="0" algn="l" rtl="0">
              <a:spcBef>
                <a:spcPts val="0"/>
              </a:spcBef>
              <a:defRPr sz="1800" b="0" i="0" u="none" strike="noStrike" cap="none" baseline="0">
                <a:solidFill>
                  <a:schemeClr val="dk1"/>
                </a:solidFill>
                <a:latin typeface="Calibri"/>
                <a:ea typeface="Calibri"/>
                <a:cs typeface="Calibri"/>
                <a:sym typeface="Calibri"/>
              </a:defRPr>
            </a:lvl5pPr>
            <a:lvl6pPr marL="2329434" marR="0" indent="0" algn="l" rtl="0">
              <a:spcBef>
                <a:spcPts val="0"/>
              </a:spcBef>
              <a:defRPr sz="1800" b="0" i="0" u="none" strike="noStrike" cap="none" baseline="0">
                <a:solidFill>
                  <a:schemeClr val="dk1"/>
                </a:solidFill>
                <a:latin typeface="Calibri"/>
                <a:ea typeface="Calibri"/>
                <a:cs typeface="Calibri"/>
                <a:sym typeface="Calibri"/>
              </a:defRPr>
            </a:lvl6pPr>
            <a:lvl7pPr marL="2795321" marR="0" indent="0" algn="l" rtl="0">
              <a:spcBef>
                <a:spcPts val="0"/>
              </a:spcBef>
              <a:defRPr sz="1800" b="0" i="0" u="none" strike="noStrike" cap="none" baseline="0">
                <a:solidFill>
                  <a:schemeClr val="dk1"/>
                </a:solidFill>
                <a:latin typeface="Calibri"/>
                <a:ea typeface="Calibri"/>
                <a:cs typeface="Calibri"/>
                <a:sym typeface="Calibri"/>
              </a:defRPr>
            </a:lvl7pPr>
            <a:lvl8pPr marL="3261208" marR="0" indent="0" algn="l" rtl="0">
              <a:spcBef>
                <a:spcPts val="0"/>
              </a:spcBef>
              <a:defRPr sz="1800" b="0" i="0" u="none" strike="noStrike" cap="none" baseline="0">
                <a:solidFill>
                  <a:schemeClr val="dk1"/>
                </a:solidFill>
                <a:latin typeface="Calibri"/>
                <a:ea typeface="Calibri"/>
                <a:cs typeface="Calibri"/>
                <a:sym typeface="Calibri"/>
              </a:defRPr>
            </a:lvl8pPr>
            <a:lvl9pPr marL="3727094"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dirty="0"/>
          </a:p>
        </p:txBody>
      </p:sp>
      <p:sp>
        <p:nvSpPr>
          <p:cNvPr id="3" name="Shape 3"/>
          <p:cNvSpPr txBox="1">
            <a:spLocks noGrp="1"/>
          </p:cNvSpPr>
          <p:nvPr>
            <p:ph type="dt" idx="10"/>
          </p:nvPr>
        </p:nvSpPr>
        <p:spPr>
          <a:xfrm>
            <a:off x="3970937" y="0"/>
            <a:ext cx="3037839" cy="464820"/>
          </a:xfrm>
          <a:prstGeom prst="rect">
            <a:avLst/>
          </a:prstGeom>
          <a:noFill/>
          <a:ln>
            <a:noFill/>
          </a:ln>
        </p:spPr>
        <p:txBody>
          <a:bodyPr lIns="93162" tIns="93162" rIns="93162" bIns="93162"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65887" marR="0" indent="0" algn="l" rtl="0">
              <a:spcBef>
                <a:spcPts val="0"/>
              </a:spcBef>
              <a:defRPr sz="1800" b="0" i="0" u="none" strike="noStrike" cap="none" baseline="0">
                <a:solidFill>
                  <a:schemeClr val="dk1"/>
                </a:solidFill>
                <a:latin typeface="Calibri"/>
                <a:ea typeface="Calibri"/>
                <a:cs typeface="Calibri"/>
                <a:sym typeface="Calibri"/>
              </a:defRPr>
            </a:lvl2pPr>
            <a:lvl3pPr marL="931774" marR="0" indent="0" algn="l" rtl="0">
              <a:spcBef>
                <a:spcPts val="0"/>
              </a:spcBef>
              <a:defRPr sz="1800" b="0" i="0" u="none" strike="noStrike" cap="none" baseline="0">
                <a:solidFill>
                  <a:schemeClr val="dk1"/>
                </a:solidFill>
                <a:latin typeface="Calibri"/>
                <a:ea typeface="Calibri"/>
                <a:cs typeface="Calibri"/>
                <a:sym typeface="Calibri"/>
              </a:defRPr>
            </a:lvl3pPr>
            <a:lvl4pPr marL="1397660" marR="0" indent="0" algn="l" rtl="0">
              <a:spcBef>
                <a:spcPts val="0"/>
              </a:spcBef>
              <a:defRPr sz="1800" b="0" i="0" u="none" strike="noStrike" cap="none" baseline="0">
                <a:solidFill>
                  <a:schemeClr val="dk1"/>
                </a:solidFill>
                <a:latin typeface="Calibri"/>
                <a:ea typeface="Calibri"/>
                <a:cs typeface="Calibri"/>
                <a:sym typeface="Calibri"/>
              </a:defRPr>
            </a:lvl4pPr>
            <a:lvl5pPr marL="1863547" marR="0" indent="0" algn="l" rtl="0">
              <a:spcBef>
                <a:spcPts val="0"/>
              </a:spcBef>
              <a:defRPr sz="1800" b="0" i="0" u="none" strike="noStrike" cap="none" baseline="0">
                <a:solidFill>
                  <a:schemeClr val="dk1"/>
                </a:solidFill>
                <a:latin typeface="Calibri"/>
                <a:ea typeface="Calibri"/>
                <a:cs typeface="Calibri"/>
                <a:sym typeface="Calibri"/>
              </a:defRPr>
            </a:lvl5pPr>
            <a:lvl6pPr marL="2329434" marR="0" indent="0" algn="l" rtl="0">
              <a:spcBef>
                <a:spcPts val="0"/>
              </a:spcBef>
              <a:defRPr sz="1800" b="0" i="0" u="none" strike="noStrike" cap="none" baseline="0">
                <a:solidFill>
                  <a:schemeClr val="dk1"/>
                </a:solidFill>
                <a:latin typeface="Calibri"/>
                <a:ea typeface="Calibri"/>
                <a:cs typeface="Calibri"/>
                <a:sym typeface="Calibri"/>
              </a:defRPr>
            </a:lvl6pPr>
            <a:lvl7pPr marL="2795321" marR="0" indent="0" algn="l" rtl="0">
              <a:spcBef>
                <a:spcPts val="0"/>
              </a:spcBef>
              <a:defRPr sz="1800" b="0" i="0" u="none" strike="noStrike" cap="none" baseline="0">
                <a:solidFill>
                  <a:schemeClr val="dk1"/>
                </a:solidFill>
                <a:latin typeface="Calibri"/>
                <a:ea typeface="Calibri"/>
                <a:cs typeface="Calibri"/>
                <a:sym typeface="Calibri"/>
              </a:defRPr>
            </a:lvl7pPr>
            <a:lvl8pPr marL="3261208" marR="0" indent="0" algn="l" rtl="0">
              <a:spcBef>
                <a:spcPts val="0"/>
              </a:spcBef>
              <a:defRPr sz="1800" b="0" i="0" u="none" strike="noStrike" cap="none" baseline="0">
                <a:solidFill>
                  <a:schemeClr val="dk1"/>
                </a:solidFill>
                <a:latin typeface="Calibri"/>
                <a:ea typeface="Calibri"/>
                <a:cs typeface="Calibri"/>
                <a:sym typeface="Calibri"/>
              </a:defRPr>
            </a:lvl8pPr>
            <a:lvl9pPr marL="3727094"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dirty="0"/>
          </a:p>
        </p:txBody>
      </p:sp>
      <p:sp>
        <p:nvSpPr>
          <p:cNvPr id="4" name="Shape 4"/>
          <p:cNvSpPr>
            <a:spLocks noGrp="1" noRot="1" noChangeAspect="1"/>
          </p:cNvSpPr>
          <p:nvPr>
            <p:ph type="sldImg" idx="3"/>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1" y="8829967"/>
            <a:ext cx="3037839" cy="464820"/>
          </a:xfrm>
          <a:prstGeom prst="rect">
            <a:avLst/>
          </a:prstGeom>
          <a:noFill/>
          <a:ln>
            <a:noFill/>
          </a:ln>
        </p:spPr>
        <p:txBody>
          <a:bodyPr lIns="93162" tIns="93162" rIns="93162" bIns="93162"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65887" marR="0" indent="0" algn="l" rtl="0">
              <a:spcBef>
                <a:spcPts val="0"/>
              </a:spcBef>
              <a:defRPr sz="1800" b="0" i="0" u="none" strike="noStrike" cap="none" baseline="0">
                <a:solidFill>
                  <a:schemeClr val="dk1"/>
                </a:solidFill>
                <a:latin typeface="Calibri"/>
                <a:ea typeface="Calibri"/>
                <a:cs typeface="Calibri"/>
                <a:sym typeface="Calibri"/>
              </a:defRPr>
            </a:lvl2pPr>
            <a:lvl3pPr marL="931774" marR="0" indent="0" algn="l" rtl="0">
              <a:spcBef>
                <a:spcPts val="0"/>
              </a:spcBef>
              <a:defRPr sz="1800" b="0" i="0" u="none" strike="noStrike" cap="none" baseline="0">
                <a:solidFill>
                  <a:schemeClr val="dk1"/>
                </a:solidFill>
                <a:latin typeface="Calibri"/>
                <a:ea typeface="Calibri"/>
                <a:cs typeface="Calibri"/>
                <a:sym typeface="Calibri"/>
              </a:defRPr>
            </a:lvl3pPr>
            <a:lvl4pPr marL="1397660" marR="0" indent="0" algn="l" rtl="0">
              <a:spcBef>
                <a:spcPts val="0"/>
              </a:spcBef>
              <a:defRPr sz="1800" b="0" i="0" u="none" strike="noStrike" cap="none" baseline="0">
                <a:solidFill>
                  <a:schemeClr val="dk1"/>
                </a:solidFill>
                <a:latin typeface="Calibri"/>
                <a:ea typeface="Calibri"/>
                <a:cs typeface="Calibri"/>
                <a:sym typeface="Calibri"/>
              </a:defRPr>
            </a:lvl4pPr>
            <a:lvl5pPr marL="1863547" marR="0" indent="0" algn="l" rtl="0">
              <a:spcBef>
                <a:spcPts val="0"/>
              </a:spcBef>
              <a:defRPr sz="1800" b="0" i="0" u="none" strike="noStrike" cap="none" baseline="0">
                <a:solidFill>
                  <a:schemeClr val="dk1"/>
                </a:solidFill>
                <a:latin typeface="Calibri"/>
                <a:ea typeface="Calibri"/>
                <a:cs typeface="Calibri"/>
                <a:sym typeface="Calibri"/>
              </a:defRPr>
            </a:lvl5pPr>
            <a:lvl6pPr marL="2329434" marR="0" indent="0" algn="l" rtl="0">
              <a:spcBef>
                <a:spcPts val="0"/>
              </a:spcBef>
              <a:defRPr sz="1800" b="0" i="0" u="none" strike="noStrike" cap="none" baseline="0">
                <a:solidFill>
                  <a:schemeClr val="dk1"/>
                </a:solidFill>
                <a:latin typeface="Calibri"/>
                <a:ea typeface="Calibri"/>
                <a:cs typeface="Calibri"/>
                <a:sym typeface="Calibri"/>
              </a:defRPr>
            </a:lvl6pPr>
            <a:lvl7pPr marL="2795321" marR="0" indent="0" algn="l" rtl="0">
              <a:spcBef>
                <a:spcPts val="0"/>
              </a:spcBef>
              <a:defRPr sz="1800" b="0" i="0" u="none" strike="noStrike" cap="none" baseline="0">
                <a:solidFill>
                  <a:schemeClr val="dk1"/>
                </a:solidFill>
                <a:latin typeface="Calibri"/>
                <a:ea typeface="Calibri"/>
                <a:cs typeface="Calibri"/>
                <a:sym typeface="Calibri"/>
              </a:defRPr>
            </a:lvl7pPr>
            <a:lvl8pPr marL="3261208" marR="0" indent="0" algn="l" rtl="0">
              <a:spcBef>
                <a:spcPts val="0"/>
              </a:spcBef>
              <a:defRPr sz="1800" b="0" i="0" u="none" strike="noStrike" cap="none" baseline="0">
                <a:solidFill>
                  <a:schemeClr val="dk1"/>
                </a:solidFill>
                <a:latin typeface="Calibri"/>
                <a:ea typeface="Calibri"/>
                <a:cs typeface="Calibri"/>
                <a:sym typeface="Calibri"/>
              </a:defRPr>
            </a:lvl8pPr>
            <a:lvl9pPr marL="3727094"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dirty="0"/>
          </a:p>
        </p:txBody>
      </p:sp>
      <p:sp>
        <p:nvSpPr>
          <p:cNvPr id="7" name="Shape 7"/>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976497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Shape 2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 name="Shape 23"/>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r>
              <a:rPr lang="en-US" dirty="0">
                <a:solidFill>
                  <a:schemeClr val="lt1"/>
                </a:solidFill>
              </a:rPr>
              <a:t>The focus will be mainly on food allergies although we do touch on environmental allergies.</a:t>
            </a:r>
          </a:p>
        </p:txBody>
      </p:sp>
      <p:sp>
        <p:nvSpPr>
          <p:cNvPr id="24" name="Shape 24"/>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lt1"/>
                </a:solidFill>
                <a:latin typeface="Calibri"/>
                <a:ea typeface="Calibri"/>
                <a:cs typeface="Calibri"/>
                <a:sym typeface="Calibri"/>
              </a:rPr>
              <a:pPr algn="r">
                <a:buSzPct val="25000"/>
              </a:pPr>
              <a:t>1</a:t>
            </a:fld>
            <a:endParaRPr lang="en-US" sz="1200" dirty="0">
              <a:solidFill>
                <a:schemeClr val="lt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4" name="Shape 19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95" name="Shape 195"/>
          <p:cNvSpPr txBox="1">
            <a:spLocks noGrp="1"/>
          </p:cNvSpPr>
          <p:nvPr>
            <p:ph type="sldNum" idx="12"/>
          </p:nvPr>
        </p:nvSpPr>
        <p:spPr>
          <a:xfrm>
            <a:off x="3970937" y="8829967"/>
            <a:ext cx="3037839" cy="464820"/>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10" name="Shape 210"/>
          <p:cNvSpPr txBox="1">
            <a:spLocks noGrp="1"/>
          </p:cNvSpPr>
          <p:nvPr>
            <p:ph type="sldNum" idx="12"/>
          </p:nvPr>
        </p:nvSpPr>
        <p:spPr>
          <a:xfrm>
            <a:off x="3970937" y="8829967"/>
            <a:ext cx="3037839" cy="464820"/>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1" name="Shape 20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
        <p:nvSpPr>
          <p:cNvPr id="202" name="Shape 202"/>
          <p:cNvSpPr txBox="1">
            <a:spLocks noGrp="1"/>
          </p:cNvSpPr>
          <p:nvPr>
            <p:ph type="sldNum" idx="12"/>
          </p:nvPr>
        </p:nvSpPr>
        <p:spPr>
          <a:xfrm>
            <a:off x="3970937" y="8829967"/>
            <a:ext cx="3037839" cy="464820"/>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6" name="Shape 21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17" name="Shape 217"/>
          <p:cNvSpPr txBox="1">
            <a:spLocks noGrp="1"/>
          </p:cNvSpPr>
          <p:nvPr>
            <p:ph type="sldNum" idx="12"/>
          </p:nvPr>
        </p:nvSpPr>
        <p:spPr>
          <a:xfrm>
            <a:off x="3970937" y="8829967"/>
            <a:ext cx="3037839" cy="464820"/>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24" name="Shape 224"/>
          <p:cNvSpPr txBox="1">
            <a:spLocks noGrp="1"/>
          </p:cNvSpPr>
          <p:nvPr>
            <p:ph type="sldNum" idx="12"/>
          </p:nvPr>
        </p:nvSpPr>
        <p:spPr>
          <a:xfrm>
            <a:off x="3970937" y="8829967"/>
            <a:ext cx="3037839" cy="464820"/>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31" name="Shape 231"/>
          <p:cNvSpPr txBox="1">
            <a:spLocks noGrp="1"/>
          </p:cNvSpPr>
          <p:nvPr>
            <p:ph type="sldNum" idx="12"/>
          </p:nvPr>
        </p:nvSpPr>
        <p:spPr>
          <a:xfrm>
            <a:off x="3970937" y="8829967"/>
            <a:ext cx="3037839" cy="464820"/>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lnSpc>
                <a:spcPct val="115000"/>
              </a:lnSpc>
              <a:buClr>
                <a:schemeClr val="dk1"/>
              </a:buClr>
              <a:buSzPct val="61111"/>
            </a:pPr>
            <a:r>
              <a:rPr lang="en-US" sz="1800">
                <a:latin typeface="Verdana"/>
                <a:ea typeface="Verdana"/>
                <a:cs typeface="Verdana"/>
                <a:sym typeface="Verdana"/>
              </a:rPr>
              <a:t>Symptoms of </a:t>
            </a:r>
            <a:r>
              <a:rPr lang="en-US" sz="1800" b="1">
                <a:latin typeface="Verdana"/>
                <a:ea typeface="Verdana"/>
                <a:cs typeface="Verdana"/>
                <a:sym typeface="Verdana"/>
              </a:rPr>
              <a:t>anaphylaxis</a:t>
            </a:r>
            <a:r>
              <a:rPr lang="en-US" sz="1800">
                <a:latin typeface="Verdana"/>
                <a:ea typeface="Verdana"/>
                <a:cs typeface="Verdana"/>
                <a:sym typeface="Verdana"/>
              </a:rPr>
              <a:t> (severe allergic reaction):</a:t>
            </a:r>
          </a:p>
          <a:p>
            <a:pPr marL="465887" indent="-232943">
              <a:lnSpc>
                <a:spcPct val="115000"/>
              </a:lnSpc>
              <a:buClr>
                <a:schemeClr val="dk1"/>
              </a:buClr>
              <a:buSzPct val="100000"/>
            </a:pPr>
            <a:r>
              <a:rPr lang="en-US" sz="1800">
                <a:latin typeface="Verdana"/>
                <a:ea typeface="Verdana"/>
                <a:cs typeface="Verdana"/>
                <a:sym typeface="Verdana"/>
              </a:rPr>
              <a:t>difficulty or noisy breathing</a:t>
            </a:r>
          </a:p>
          <a:p>
            <a:pPr marL="465887" indent="-232943">
              <a:lnSpc>
                <a:spcPct val="115000"/>
              </a:lnSpc>
              <a:buClr>
                <a:schemeClr val="dk1"/>
              </a:buClr>
              <a:buSzPct val="100000"/>
            </a:pPr>
            <a:r>
              <a:rPr lang="en-US" sz="1800">
                <a:latin typeface="Verdana"/>
                <a:ea typeface="Verdana"/>
                <a:cs typeface="Verdana"/>
                <a:sym typeface="Verdana"/>
              </a:rPr>
              <a:t>swelling of the tongue</a:t>
            </a:r>
          </a:p>
          <a:p>
            <a:pPr marL="465887" indent="-232943">
              <a:lnSpc>
                <a:spcPct val="115000"/>
              </a:lnSpc>
              <a:buClr>
                <a:schemeClr val="dk1"/>
              </a:buClr>
              <a:buSzPct val="100000"/>
            </a:pPr>
            <a:r>
              <a:rPr lang="en-US" sz="1800">
                <a:latin typeface="Verdana"/>
                <a:ea typeface="Verdana"/>
                <a:cs typeface="Verdana"/>
                <a:sym typeface="Verdana"/>
              </a:rPr>
              <a:t>swelling/tightness in the throat</a:t>
            </a:r>
          </a:p>
          <a:p>
            <a:pPr marL="465887" indent="-232943">
              <a:lnSpc>
                <a:spcPct val="115000"/>
              </a:lnSpc>
              <a:buClr>
                <a:schemeClr val="dk1"/>
              </a:buClr>
              <a:buSzPct val="100000"/>
            </a:pPr>
            <a:r>
              <a:rPr lang="en-US" sz="1800">
                <a:latin typeface="Verdana"/>
                <a:ea typeface="Verdana"/>
                <a:cs typeface="Verdana"/>
                <a:sym typeface="Verdana"/>
              </a:rPr>
              <a:t>difficulty talking and/or hoarse voice</a:t>
            </a:r>
          </a:p>
          <a:p>
            <a:pPr marL="465887" indent="-232943">
              <a:lnSpc>
                <a:spcPct val="115000"/>
              </a:lnSpc>
              <a:buClr>
                <a:schemeClr val="dk1"/>
              </a:buClr>
              <a:buSzPct val="100000"/>
            </a:pPr>
            <a:r>
              <a:rPr lang="en-US" sz="1800">
                <a:latin typeface="Verdana"/>
                <a:ea typeface="Verdana"/>
                <a:cs typeface="Verdana"/>
                <a:sym typeface="Verdana"/>
              </a:rPr>
              <a:t>wheezing or persistent cough</a:t>
            </a:r>
          </a:p>
          <a:p>
            <a:pPr marL="465887" indent="-232943">
              <a:lnSpc>
                <a:spcPct val="115000"/>
              </a:lnSpc>
              <a:buClr>
                <a:schemeClr val="dk1"/>
              </a:buClr>
              <a:buSzPct val="100000"/>
            </a:pPr>
            <a:r>
              <a:rPr lang="en-US" sz="1800">
                <a:latin typeface="Verdana"/>
                <a:ea typeface="Verdana"/>
                <a:cs typeface="Verdana"/>
                <a:sym typeface="Verdana"/>
              </a:rPr>
              <a:t>vomiting or diarrhea</a:t>
            </a:r>
          </a:p>
          <a:p>
            <a:pPr marL="465887" indent="-232943">
              <a:lnSpc>
                <a:spcPct val="115000"/>
              </a:lnSpc>
              <a:buClr>
                <a:schemeClr val="dk1"/>
              </a:buClr>
              <a:buSzPct val="100000"/>
            </a:pPr>
            <a:r>
              <a:rPr lang="en-US" sz="1800">
                <a:latin typeface="Verdana"/>
                <a:ea typeface="Verdana"/>
                <a:cs typeface="Verdana"/>
                <a:sym typeface="Verdana"/>
              </a:rPr>
              <a:t>loss of consciousness and/or collapse</a:t>
            </a:r>
          </a:p>
          <a:p>
            <a:pPr marL="465887" indent="-232943">
              <a:lnSpc>
                <a:spcPct val="115000"/>
              </a:lnSpc>
              <a:buClr>
                <a:schemeClr val="dk1"/>
              </a:buClr>
              <a:buSzPct val="100000"/>
            </a:pPr>
            <a:r>
              <a:rPr lang="en-US" sz="1800">
                <a:latin typeface="Verdana"/>
                <a:ea typeface="Verdana"/>
                <a:cs typeface="Verdana"/>
                <a:sym typeface="Verdana"/>
              </a:rPr>
              <a:t>young children may appear pale and floppy.</a:t>
            </a:r>
          </a:p>
        </p:txBody>
      </p:sp>
      <p:sp>
        <p:nvSpPr>
          <p:cNvPr id="238" name="Shape 23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4" name="Shape 24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45" name="Shape 245"/>
          <p:cNvSpPr txBox="1">
            <a:spLocks noGrp="1"/>
          </p:cNvSpPr>
          <p:nvPr>
            <p:ph type="sldNum" idx="12"/>
          </p:nvPr>
        </p:nvSpPr>
        <p:spPr>
          <a:xfrm>
            <a:off x="3970937" y="8829967"/>
            <a:ext cx="3037839" cy="464820"/>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r>
              <a:rPr lang="en-US"/>
              <a:t>Use your school specific standing orders.</a:t>
            </a:r>
          </a:p>
        </p:txBody>
      </p:sp>
      <p:sp>
        <p:nvSpPr>
          <p:cNvPr id="252" name="Shape 252"/>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buClr>
                <a:schemeClr val="dk1"/>
              </a:buClr>
              <a:buSzPct val="61111"/>
            </a:pPr>
            <a:r>
              <a:rPr lang="en-US" sz="1800">
                <a:latin typeface="Verdana"/>
                <a:ea typeface="Verdana"/>
                <a:cs typeface="Verdana"/>
                <a:sym typeface="Verdana"/>
              </a:rPr>
              <a:t>Symptoms of a </a:t>
            </a:r>
            <a:r>
              <a:rPr lang="en-US" sz="1800" b="1">
                <a:latin typeface="Verdana"/>
                <a:ea typeface="Verdana"/>
                <a:cs typeface="Verdana"/>
                <a:sym typeface="Verdana"/>
              </a:rPr>
              <a:t>mild to moderate</a:t>
            </a:r>
            <a:r>
              <a:rPr lang="en-US" sz="1800">
                <a:latin typeface="Verdana"/>
                <a:ea typeface="Verdana"/>
                <a:cs typeface="Verdana"/>
                <a:sym typeface="Verdana"/>
              </a:rPr>
              <a:t> allergic reaction include:</a:t>
            </a:r>
          </a:p>
          <a:p>
            <a:pPr marL="465887" indent="-232943">
              <a:lnSpc>
                <a:spcPct val="115000"/>
              </a:lnSpc>
              <a:buClr>
                <a:schemeClr val="dk1"/>
              </a:buClr>
              <a:buSzPct val="100000"/>
            </a:pPr>
            <a:r>
              <a:rPr lang="en-US" sz="1800">
                <a:latin typeface="Verdana"/>
                <a:ea typeface="Verdana"/>
                <a:cs typeface="Verdana"/>
                <a:sym typeface="Verdana"/>
              </a:rPr>
              <a:t>itchy or tingling mouth</a:t>
            </a:r>
          </a:p>
          <a:p>
            <a:pPr marL="465887" indent="-232943">
              <a:lnSpc>
                <a:spcPct val="115000"/>
              </a:lnSpc>
              <a:buClr>
                <a:schemeClr val="dk1"/>
              </a:buClr>
              <a:buSzPct val="100000"/>
            </a:pPr>
            <a:r>
              <a:rPr lang="en-US" sz="1800">
                <a:latin typeface="Verdana"/>
                <a:ea typeface="Verdana"/>
                <a:cs typeface="Verdana"/>
                <a:sym typeface="Verdana"/>
              </a:rPr>
              <a:t>a few hives or welts</a:t>
            </a:r>
          </a:p>
          <a:p>
            <a:pPr marL="465887" indent="-232943">
              <a:lnSpc>
                <a:spcPct val="115000"/>
              </a:lnSpc>
              <a:buClr>
                <a:schemeClr val="dk1"/>
              </a:buClr>
              <a:buSzPct val="100000"/>
            </a:pPr>
            <a:r>
              <a:rPr lang="en-US" sz="1800">
                <a:latin typeface="Verdana"/>
                <a:ea typeface="Verdana"/>
                <a:cs typeface="Verdana"/>
                <a:sym typeface="Verdana"/>
              </a:rPr>
              <a:t>mild nausea and/or discomfort.</a:t>
            </a:r>
          </a:p>
          <a:p>
            <a:endParaRPr/>
          </a:p>
        </p:txBody>
      </p:sp>
      <p:sp>
        <p:nvSpPr>
          <p:cNvPr id="259" name="Shape 25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r>
              <a:rPr lang="en-US" dirty="0" smtClean="0"/>
              <a:t>The focus is always “report back to the school nurse”, include the school nurse at every step of this process.</a:t>
            </a:r>
            <a:endParaRPr dirty="0"/>
          </a:p>
        </p:txBody>
      </p:sp>
      <p:sp>
        <p:nvSpPr>
          <p:cNvPr id="133" name="Shape 133"/>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a:t>
            </a:fld>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Discuss</a:t>
            </a:r>
            <a:r>
              <a:rPr lang="en-US" baseline="0" dirty="0" smtClean="0"/>
              <a:t> briefly the reasons that the reaction happens.</a:t>
            </a:r>
            <a:endParaRPr dirty="0"/>
          </a:p>
        </p:txBody>
      </p:sp>
      <p:sp>
        <p:nvSpPr>
          <p:cNvPr id="267" name="Shape 26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4" name="Shape 27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75" name="Shape 275"/>
          <p:cNvSpPr txBox="1">
            <a:spLocks noGrp="1"/>
          </p:cNvSpPr>
          <p:nvPr>
            <p:ph type="sldNum" idx="12"/>
          </p:nvPr>
        </p:nvSpPr>
        <p:spPr>
          <a:xfrm>
            <a:off x="3970937" y="8829967"/>
            <a:ext cx="3037839" cy="464820"/>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81" name="Shape 28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9" name="Shape 28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90" name="Shape 290"/>
          <p:cNvSpPr txBox="1">
            <a:spLocks noGrp="1"/>
          </p:cNvSpPr>
          <p:nvPr>
            <p:ph type="sldNum" idx="12"/>
          </p:nvPr>
        </p:nvSpPr>
        <p:spPr>
          <a:xfrm>
            <a:off x="3970937" y="8829967"/>
            <a:ext cx="3037839" cy="464820"/>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32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6" name="Shape 29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297" name="Shape 297"/>
          <p:cNvSpPr txBox="1">
            <a:spLocks noGrp="1"/>
          </p:cNvSpPr>
          <p:nvPr>
            <p:ph type="sldNum" idx="12"/>
          </p:nvPr>
        </p:nvSpPr>
        <p:spPr>
          <a:xfrm>
            <a:off x="3970937" y="8829967"/>
            <a:ext cx="3037839" cy="464820"/>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33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3" name="Shape 30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
        <p:nvSpPr>
          <p:cNvPr id="304" name="Shape 304"/>
          <p:cNvSpPr txBox="1">
            <a:spLocks noGrp="1"/>
          </p:cNvSpPr>
          <p:nvPr>
            <p:ph type="sldNum" idx="12"/>
          </p:nvPr>
        </p:nvSpPr>
        <p:spPr>
          <a:xfrm>
            <a:off x="3970937" y="8829967"/>
            <a:ext cx="3037839" cy="464820"/>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34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
        <p:nvSpPr>
          <p:cNvPr id="139" name="Shape 13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47" name="Shape 147"/>
          <p:cNvSpPr txBox="1">
            <a:spLocks noGrp="1"/>
          </p:cNvSpPr>
          <p:nvPr>
            <p:ph type="sldNum" idx="12"/>
          </p:nvPr>
        </p:nvSpPr>
        <p:spPr>
          <a:xfrm>
            <a:off x="3970937" y="8829967"/>
            <a:ext cx="3037839" cy="464820"/>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54" name="Shape 154"/>
          <p:cNvSpPr txBox="1">
            <a:spLocks noGrp="1"/>
          </p:cNvSpPr>
          <p:nvPr>
            <p:ph type="sldNum" idx="12"/>
          </p:nvPr>
        </p:nvSpPr>
        <p:spPr>
          <a:xfrm>
            <a:off x="3970937" y="8829967"/>
            <a:ext cx="3037839" cy="464820"/>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61" name="Shape 161"/>
          <p:cNvSpPr txBox="1">
            <a:spLocks noGrp="1"/>
          </p:cNvSpPr>
          <p:nvPr>
            <p:ph type="sldNum" idx="12"/>
          </p:nvPr>
        </p:nvSpPr>
        <p:spPr>
          <a:xfrm>
            <a:off x="3970937" y="8829967"/>
            <a:ext cx="3037839" cy="464820"/>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1" name="Shape 171"/>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r>
              <a:rPr lang="en-US" b="1"/>
              <a:t>Eight Major Food Allergens</a:t>
            </a:r>
          </a:p>
          <a:p>
            <a:pPr>
              <a:buSzPct val="25000"/>
            </a:pPr>
            <a:r>
              <a:rPr lang="en-US"/>
              <a:t>In the United States, the Food and Drug Administration (FDA) requires food manufacturers to list the eight most common ingredients that trigger food allergies. Most other countries have similar rules. In the United States, information about food allergies has to be written in simple terms adults and older children can understand. The eight foods included in food allergy labeling account for an estimated 90 percent of allergic reactions. </a:t>
            </a:r>
          </a:p>
          <a:p>
            <a:pPr>
              <a:buClr>
                <a:schemeClr val="dk1"/>
              </a:buClr>
              <a:buSzPct val="25000"/>
            </a:pPr>
            <a:r>
              <a:rPr lang="en-US"/>
              <a:t>If one of the eight major allergens is contained in product the label needs to state “Contains,” followed by the name of the food source from which the major food allergen is derived.</a:t>
            </a:r>
          </a:p>
          <a:p>
            <a:endParaRPr/>
          </a:p>
        </p:txBody>
      </p:sp>
      <p:sp>
        <p:nvSpPr>
          <p:cNvPr id="172" name="Shape 172"/>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80" name="Shape 180"/>
          <p:cNvSpPr txBox="1">
            <a:spLocks noGrp="1"/>
          </p:cNvSpPr>
          <p:nvPr>
            <p:ph type="sldNum" idx="12"/>
          </p:nvPr>
        </p:nvSpPr>
        <p:spPr>
          <a:xfrm>
            <a:off x="3970937" y="8829967"/>
            <a:ext cx="3037839" cy="464820"/>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87" name="Shape 187"/>
          <p:cNvSpPr txBox="1">
            <a:spLocks noGrp="1"/>
          </p:cNvSpPr>
          <p:nvPr>
            <p:ph type="sldNum" idx="12"/>
          </p:nvPr>
        </p:nvSpPr>
        <p:spPr>
          <a:xfrm>
            <a:off x="3970937" y="8829967"/>
            <a:ext cx="3037839" cy="464820"/>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alphaModFix/>
          </a:blip>
          <a:stretch>
            <a:fillRect/>
          </a:stretch>
        </a:blipFill>
        <a:effectLst/>
      </p:bgPr>
    </p:bg>
    <p:spTree>
      <p:nvGrpSpPr>
        <p:cNvPr id="1" name="Shape 14"/>
        <p:cNvGrpSpPr/>
        <p:nvPr/>
      </p:nvGrpSpPr>
      <p:grpSpPr>
        <a:xfrm>
          <a:off x="0" y="0"/>
          <a:ext cx="0" cy="0"/>
          <a:chOff x="0" y="0"/>
          <a:chExt cx="0" cy="0"/>
        </a:xfrm>
      </p:grpSpPr>
      <p:pic>
        <p:nvPicPr>
          <p:cNvPr id="15" name="Shape 15"/>
          <p:cNvPicPr preferRelativeResize="0"/>
          <p:nvPr/>
        </p:nvPicPr>
        <p:blipFill rotWithShape="1">
          <a:blip r:embed="rId3">
            <a:alphaModFix/>
          </a:blip>
          <a:srcRect l="469" t="13915"/>
          <a:stretch/>
        </p:blipFill>
        <p:spPr>
          <a:xfrm>
            <a:off x="1613903" y="699247"/>
            <a:ext cx="5916193" cy="3837693"/>
          </a:xfrm>
          <a:prstGeom prst="rect">
            <a:avLst/>
          </a:prstGeom>
          <a:solidFill>
            <a:srgbClr val="ECECEC"/>
          </a:solidFill>
          <a:ln w="22225" cap="sq" cmpd="sng">
            <a:solidFill>
              <a:srgbClr val="FDFDFD"/>
            </a:solidFill>
            <a:prstDash val="solid"/>
            <a:miter/>
            <a:headEnd type="none" w="med" len="med"/>
            <a:tailEnd type="none" w="med" len="med"/>
          </a:ln>
        </p:spPr>
      </p:pic>
      <p:sp>
        <p:nvSpPr>
          <p:cNvPr id="16" name="Shape 1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400" b="0" i="0" u="none" strike="noStrike" cap="none" baseline="0">
                <a:solidFill>
                  <a:srgbClr val="FEFEFE"/>
                </a:solidFill>
                <a:latin typeface="Lustria"/>
                <a:ea typeface="Lustria"/>
                <a:cs typeface="Lustria"/>
                <a:sym typeface="Lustria"/>
              </a:defRPr>
            </a:lvl1pPr>
            <a:lvl2pPr marL="457200" marR="0" indent="0" algn="l" rtl="0">
              <a:spcBef>
                <a:spcPts val="0"/>
              </a:spcBef>
              <a:defRPr sz="1800" b="0" i="0" u="none" strike="noStrike" cap="none" baseline="0">
                <a:solidFill>
                  <a:schemeClr val="lt1"/>
                </a:solidFill>
                <a:latin typeface="Lustria"/>
                <a:ea typeface="Lustria"/>
                <a:cs typeface="Lustria"/>
                <a:sym typeface="Lustria"/>
              </a:defRPr>
            </a:lvl2pPr>
            <a:lvl3pPr marL="914400" marR="0" indent="0" algn="l" rtl="0">
              <a:spcBef>
                <a:spcPts val="0"/>
              </a:spcBef>
              <a:defRPr sz="1800" b="0" i="0" u="none" strike="noStrike" cap="none" baseline="0">
                <a:solidFill>
                  <a:schemeClr val="lt1"/>
                </a:solidFill>
                <a:latin typeface="Lustria"/>
                <a:ea typeface="Lustria"/>
                <a:cs typeface="Lustria"/>
                <a:sym typeface="Lustria"/>
              </a:defRPr>
            </a:lvl3pPr>
            <a:lvl4pPr marL="1371600" marR="0" indent="0" algn="l" rtl="0">
              <a:spcBef>
                <a:spcPts val="0"/>
              </a:spcBef>
              <a:defRPr sz="1800" b="0" i="0" u="none" strike="noStrike" cap="none" baseline="0">
                <a:solidFill>
                  <a:schemeClr val="lt1"/>
                </a:solidFill>
                <a:latin typeface="Lustria"/>
                <a:ea typeface="Lustria"/>
                <a:cs typeface="Lustria"/>
                <a:sym typeface="Lustria"/>
              </a:defRPr>
            </a:lvl4pPr>
            <a:lvl5pPr marL="1828800" marR="0" indent="0" algn="l" rtl="0">
              <a:spcBef>
                <a:spcPts val="0"/>
              </a:spcBef>
              <a:defRPr sz="1800" b="0" i="0" u="none" strike="noStrike" cap="none" baseline="0">
                <a:solidFill>
                  <a:schemeClr val="lt1"/>
                </a:solidFill>
                <a:latin typeface="Lustria"/>
                <a:ea typeface="Lustria"/>
                <a:cs typeface="Lustria"/>
                <a:sym typeface="Lustria"/>
              </a:defRPr>
            </a:lvl5pPr>
            <a:lvl6pPr marL="2286000" marR="0" indent="0" algn="l" rtl="0">
              <a:spcBef>
                <a:spcPts val="0"/>
              </a:spcBef>
              <a:defRPr sz="1800" b="0" i="0" u="none" strike="noStrike" cap="none" baseline="0">
                <a:solidFill>
                  <a:schemeClr val="lt1"/>
                </a:solidFill>
                <a:latin typeface="Lustria"/>
                <a:ea typeface="Lustria"/>
                <a:cs typeface="Lustria"/>
                <a:sym typeface="Lustria"/>
              </a:defRPr>
            </a:lvl6pPr>
            <a:lvl7pPr marL="2743200" marR="0" indent="0" algn="l" rtl="0">
              <a:spcBef>
                <a:spcPts val="0"/>
              </a:spcBef>
              <a:defRPr sz="1800" b="0" i="0" u="none" strike="noStrike" cap="none" baseline="0">
                <a:solidFill>
                  <a:schemeClr val="lt1"/>
                </a:solidFill>
                <a:latin typeface="Lustria"/>
                <a:ea typeface="Lustria"/>
                <a:cs typeface="Lustria"/>
                <a:sym typeface="Lustria"/>
              </a:defRPr>
            </a:lvl7pPr>
            <a:lvl8pPr marL="3200400" marR="0" indent="0" algn="l" rtl="0">
              <a:spcBef>
                <a:spcPts val="0"/>
              </a:spcBef>
              <a:defRPr sz="1800" b="0" i="0" u="none" strike="noStrike" cap="none" baseline="0">
                <a:solidFill>
                  <a:schemeClr val="lt1"/>
                </a:solidFill>
                <a:latin typeface="Lustria"/>
                <a:ea typeface="Lustria"/>
                <a:cs typeface="Lustria"/>
                <a:sym typeface="Lustria"/>
              </a:defRPr>
            </a:lvl8pPr>
            <a:lvl9pPr marL="3657600" marR="0" indent="0" algn="l" rtl="0">
              <a:spcBef>
                <a:spcPts val="0"/>
              </a:spcBef>
              <a:defRPr sz="1800" b="0" i="0" u="none" strike="noStrike" cap="none" baseline="0">
                <a:solidFill>
                  <a:schemeClr val="lt1"/>
                </a:solidFill>
                <a:latin typeface="Lustria"/>
                <a:ea typeface="Lustria"/>
                <a:cs typeface="Lustria"/>
                <a:sym typeface="Lustria"/>
              </a:defRPr>
            </a:lvl9pPr>
          </a:lstStyle>
          <a:p>
            <a:fld id="{D55154C7-5D83-4B52-A1BC-907CA4A444F6}" type="datetime1">
              <a:rPr lang="en-US" smtClean="0"/>
              <a:t>3/22/2016</a:t>
            </a:fld>
            <a:endParaRPr dirty="0"/>
          </a:p>
        </p:txBody>
      </p:sp>
      <p:sp>
        <p:nvSpPr>
          <p:cNvPr id="17" name="Shape 1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400" b="0" i="0" u="none" strike="noStrike" cap="none" baseline="0">
                <a:solidFill>
                  <a:srgbClr val="FEFEFE"/>
                </a:solidFill>
                <a:latin typeface="Lustria"/>
                <a:ea typeface="Lustria"/>
                <a:cs typeface="Lustria"/>
                <a:sym typeface="Lustria"/>
              </a:defRPr>
            </a:lvl1pPr>
            <a:lvl2pPr marL="457200" marR="0" indent="0" algn="l" rtl="0">
              <a:spcBef>
                <a:spcPts val="0"/>
              </a:spcBef>
              <a:defRPr sz="1800" b="0" i="0" u="none" strike="noStrike" cap="none" baseline="0">
                <a:solidFill>
                  <a:schemeClr val="lt1"/>
                </a:solidFill>
                <a:latin typeface="Lustria"/>
                <a:ea typeface="Lustria"/>
                <a:cs typeface="Lustria"/>
                <a:sym typeface="Lustria"/>
              </a:defRPr>
            </a:lvl2pPr>
            <a:lvl3pPr marL="914400" marR="0" indent="0" algn="l" rtl="0">
              <a:spcBef>
                <a:spcPts val="0"/>
              </a:spcBef>
              <a:defRPr sz="1800" b="0" i="0" u="none" strike="noStrike" cap="none" baseline="0">
                <a:solidFill>
                  <a:schemeClr val="lt1"/>
                </a:solidFill>
                <a:latin typeface="Lustria"/>
                <a:ea typeface="Lustria"/>
                <a:cs typeface="Lustria"/>
                <a:sym typeface="Lustria"/>
              </a:defRPr>
            </a:lvl3pPr>
            <a:lvl4pPr marL="1371600" marR="0" indent="0" algn="l" rtl="0">
              <a:spcBef>
                <a:spcPts val="0"/>
              </a:spcBef>
              <a:defRPr sz="1800" b="0" i="0" u="none" strike="noStrike" cap="none" baseline="0">
                <a:solidFill>
                  <a:schemeClr val="lt1"/>
                </a:solidFill>
                <a:latin typeface="Lustria"/>
                <a:ea typeface="Lustria"/>
                <a:cs typeface="Lustria"/>
                <a:sym typeface="Lustria"/>
              </a:defRPr>
            </a:lvl4pPr>
            <a:lvl5pPr marL="1828800" marR="0" indent="0" algn="l" rtl="0">
              <a:spcBef>
                <a:spcPts val="0"/>
              </a:spcBef>
              <a:defRPr sz="1800" b="0" i="0" u="none" strike="noStrike" cap="none" baseline="0">
                <a:solidFill>
                  <a:schemeClr val="lt1"/>
                </a:solidFill>
                <a:latin typeface="Lustria"/>
                <a:ea typeface="Lustria"/>
                <a:cs typeface="Lustria"/>
                <a:sym typeface="Lustria"/>
              </a:defRPr>
            </a:lvl5pPr>
            <a:lvl6pPr marL="2286000" marR="0" indent="0" algn="l" rtl="0">
              <a:spcBef>
                <a:spcPts val="0"/>
              </a:spcBef>
              <a:defRPr sz="1800" b="0" i="0" u="none" strike="noStrike" cap="none" baseline="0">
                <a:solidFill>
                  <a:schemeClr val="lt1"/>
                </a:solidFill>
                <a:latin typeface="Lustria"/>
                <a:ea typeface="Lustria"/>
                <a:cs typeface="Lustria"/>
                <a:sym typeface="Lustria"/>
              </a:defRPr>
            </a:lvl6pPr>
            <a:lvl7pPr marL="2743200" marR="0" indent="0" algn="l" rtl="0">
              <a:spcBef>
                <a:spcPts val="0"/>
              </a:spcBef>
              <a:defRPr sz="1800" b="0" i="0" u="none" strike="noStrike" cap="none" baseline="0">
                <a:solidFill>
                  <a:schemeClr val="lt1"/>
                </a:solidFill>
                <a:latin typeface="Lustria"/>
                <a:ea typeface="Lustria"/>
                <a:cs typeface="Lustria"/>
                <a:sym typeface="Lustria"/>
              </a:defRPr>
            </a:lvl7pPr>
            <a:lvl8pPr marL="3200400" marR="0" indent="0" algn="l" rtl="0">
              <a:spcBef>
                <a:spcPts val="0"/>
              </a:spcBef>
              <a:defRPr sz="1800" b="0" i="0" u="none" strike="noStrike" cap="none" baseline="0">
                <a:solidFill>
                  <a:schemeClr val="lt1"/>
                </a:solidFill>
                <a:latin typeface="Lustria"/>
                <a:ea typeface="Lustria"/>
                <a:cs typeface="Lustria"/>
                <a:sym typeface="Lustria"/>
              </a:defRPr>
            </a:lvl8pPr>
            <a:lvl9pPr marL="3657600" marR="0" indent="0" algn="l" rtl="0">
              <a:spcBef>
                <a:spcPts val="0"/>
              </a:spcBef>
              <a:defRPr sz="1800" b="0" i="0" u="none" strike="noStrike" cap="none" baseline="0">
                <a:solidFill>
                  <a:schemeClr val="lt1"/>
                </a:solidFill>
                <a:latin typeface="Lustria"/>
                <a:ea typeface="Lustria"/>
                <a:cs typeface="Lustria"/>
                <a:sym typeface="Lustria"/>
              </a:defRPr>
            </a:lvl9pPr>
          </a:lstStyle>
          <a:p>
            <a:r>
              <a:rPr lang="en-US" dirty="0" smtClean="0"/>
              <a:t>Anaphylaxis</a:t>
            </a:r>
            <a:endParaRPr dirty="0"/>
          </a:p>
        </p:txBody>
      </p:sp>
      <p:sp>
        <p:nvSpPr>
          <p:cNvPr id="18" name="Shape 1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baseline="0">
                <a:solidFill>
                  <a:srgbClr val="FEFEFE"/>
                </a:solidFill>
                <a:latin typeface="Lustria"/>
                <a:ea typeface="Lustria"/>
                <a:cs typeface="Lustria"/>
                <a:sym typeface="Lustria"/>
              </a:rPr>
              <a:t>‹#›</a:t>
            </a:fld>
            <a:endParaRPr lang="en-US" sz="1400" b="0" i="0" u="none" strike="noStrike" cap="none" baseline="0" dirty="0">
              <a:solidFill>
                <a:srgbClr val="FEFEFE"/>
              </a:solidFill>
              <a:latin typeface="Lustria"/>
              <a:ea typeface="Lustria"/>
              <a:cs typeface="Lustria"/>
              <a:sym typeface="Lustria"/>
            </a:endParaRPr>
          </a:p>
        </p:txBody>
      </p:sp>
      <p:sp>
        <p:nvSpPr>
          <p:cNvPr id="19" name="Shape 19"/>
          <p:cNvSpPr txBox="1">
            <a:spLocks noGrp="1"/>
          </p:cNvSpPr>
          <p:nvPr>
            <p:ph type="ctrTitle"/>
          </p:nvPr>
        </p:nvSpPr>
        <p:spPr>
          <a:xfrm>
            <a:off x="1709568" y="1143000"/>
            <a:ext cx="5724861" cy="1846961"/>
          </a:xfrm>
          <a:prstGeom prst="rect">
            <a:avLst/>
          </a:prstGeom>
          <a:noFill/>
          <a:ln>
            <a:noFill/>
          </a:ln>
        </p:spPr>
        <p:txBody>
          <a:bodyPr lIns="91425" tIns="91425" rIns="91425" bIns="91425" anchor="b" anchorCtr="0"/>
          <a:lstStyle>
            <a:lvl1pPr marL="0" marR="0" indent="0" algn="ctr" rtl="0">
              <a:spcBef>
                <a:spcPts val="0"/>
              </a:spcBef>
              <a:buClr>
                <a:srgbClr val="56633C"/>
              </a:buClr>
              <a:buFont typeface="Lustria"/>
              <a:buNone/>
              <a:defRPr sz="6000" b="0" i="0" u="none" strike="noStrike" cap="none" baseline="0">
                <a:solidFill>
                  <a:srgbClr val="56633C"/>
                </a:solidFill>
                <a:latin typeface="Lustria"/>
                <a:ea typeface="Lustria"/>
                <a:cs typeface="Lustria"/>
                <a:sym typeface="Lustri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0" name="Shape 20"/>
          <p:cNvSpPr txBox="1">
            <a:spLocks noGrp="1"/>
          </p:cNvSpPr>
          <p:nvPr>
            <p:ph type="subTitle" idx="1"/>
          </p:nvPr>
        </p:nvSpPr>
        <p:spPr>
          <a:xfrm>
            <a:off x="1709568" y="2994211"/>
            <a:ext cx="5724861" cy="1007199"/>
          </a:xfrm>
          <a:prstGeom prst="rect">
            <a:avLst/>
          </a:prstGeom>
          <a:noFill/>
          <a:ln>
            <a:noFill/>
          </a:ln>
        </p:spPr>
        <p:txBody>
          <a:bodyPr lIns="91425" tIns="91425" rIns="91425" bIns="91425" anchor="t" anchorCtr="0"/>
          <a:lstStyle>
            <a:lvl1pPr marL="0" marR="0" indent="0" algn="ctr" rtl="0">
              <a:spcBef>
                <a:spcPts val="0"/>
              </a:spcBef>
              <a:buClr>
                <a:srgbClr val="56633C"/>
              </a:buClr>
              <a:buFont typeface="Noto Sans Symbols"/>
              <a:buNone/>
              <a:defRPr sz="2000" b="0" i="0" u="none" strike="noStrike" cap="none" baseline="0">
                <a:solidFill>
                  <a:srgbClr val="56633C"/>
                </a:solidFill>
                <a:latin typeface="Lustria"/>
                <a:ea typeface="Lustria"/>
                <a:cs typeface="Lustria"/>
                <a:sym typeface="Lustria"/>
              </a:defRPr>
            </a:lvl1pPr>
            <a:lvl2pPr marL="457200" marR="0" indent="0" algn="ctr" rtl="0">
              <a:spcBef>
                <a:spcPts val="1200"/>
              </a:spcBef>
              <a:buClr>
                <a:schemeClr val="dk1"/>
              </a:buClr>
              <a:buFont typeface="Noto Sans Symbols"/>
              <a:buNone/>
              <a:defRPr sz="2200" b="0" i="0" u="none" strike="noStrike" cap="none" baseline="0">
                <a:solidFill>
                  <a:schemeClr val="lt1"/>
                </a:solidFill>
                <a:latin typeface="Lustria"/>
                <a:ea typeface="Lustria"/>
                <a:cs typeface="Lustria"/>
                <a:sym typeface="Lustria"/>
              </a:defRPr>
            </a:lvl2pPr>
            <a:lvl3pPr marL="914400" marR="0" indent="0" algn="ctr" rtl="0">
              <a:spcBef>
                <a:spcPts val="1200"/>
              </a:spcBef>
              <a:buClr>
                <a:schemeClr val="lt1"/>
              </a:buClr>
              <a:buFont typeface="Noto Sans Symbols"/>
              <a:buNone/>
              <a:defRPr sz="2000" b="0" i="0" u="none" strike="noStrike" cap="none" baseline="0">
                <a:solidFill>
                  <a:schemeClr val="lt1"/>
                </a:solidFill>
                <a:latin typeface="Lustria"/>
                <a:ea typeface="Lustria"/>
                <a:cs typeface="Lustria"/>
                <a:sym typeface="Lustria"/>
              </a:defRPr>
            </a:lvl3pPr>
            <a:lvl4pPr marL="1371600" marR="0" indent="0" algn="ctr" rtl="0">
              <a:spcBef>
                <a:spcPts val="1200"/>
              </a:spcBef>
              <a:buClr>
                <a:schemeClr val="dk1"/>
              </a:buClr>
              <a:buFont typeface="Noto Sans Symbols"/>
              <a:buNone/>
              <a:defRPr sz="1800" b="0" i="0" u="none" strike="noStrike" cap="none" baseline="0">
                <a:solidFill>
                  <a:schemeClr val="lt1"/>
                </a:solidFill>
                <a:latin typeface="Lustria"/>
                <a:ea typeface="Lustria"/>
                <a:cs typeface="Lustria"/>
                <a:sym typeface="Lustria"/>
              </a:defRPr>
            </a:lvl4pPr>
            <a:lvl5pPr marL="1828800" marR="0" indent="0" algn="ctr" rtl="0">
              <a:spcBef>
                <a:spcPts val="1200"/>
              </a:spcBef>
              <a:buClr>
                <a:schemeClr val="lt1"/>
              </a:buClr>
              <a:buFont typeface="Noto Sans Symbols"/>
              <a:buNone/>
              <a:defRPr sz="1800" b="0" i="0" u="none" strike="noStrike" cap="none" baseline="0">
                <a:solidFill>
                  <a:schemeClr val="lt1"/>
                </a:solidFill>
                <a:latin typeface="Lustria"/>
                <a:ea typeface="Lustria"/>
                <a:cs typeface="Lustria"/>
                <a:sym typeface="Lustria"/>
              </a:defRPr>
            </a:lvl5pPr>
            <a:lvl6pPr marL="2286000" marR="0" indent="0" algn="ctr" rtl="0">
              <a:spcBef>
                <a:spcPts val="360"/>
              </a:spcBef>
              <a:buClr>
                <a:schemeClr val="dk1"/>
              </a:buClr>
              <a:buFont typeface="Noto Sans Symbols"/>
              <a:buNone/>
              <a:defRPr sz="1800" b="0" i="0" u="none" strike="noStrike" cap="none" baseline="0">
                <a:solidFill>
                  <a:schemeClr val="lt1"/>
                </a:solidFill>
                <a:latin typeface="Lustria"/>
                <a:ea typeface="Lustria"/>
                <a:cs typeface="Lustria"/>
                <a:sym typeface="Lustria"/>
              </a:defRPr>
            </a:lvl6pPr>
            <a:lvl7pPr marL="2743200" marR="0" indent="0" algn="ctr" rtl="0">
              <a:spcBef>
                <a:spcPts val="360"/>
              </a:spcBef>
              <a:buClr>
                <a:schemeClr val="lt1"/>
              </a:buClr>
              <a:buFont typeface="Noto Sans Symbols"/>
              <a:buNone/>
              <a:defRPr sz="1800" b="0" i="0" u="none" strike="noStrike" cap="none" baseline="0">
                <a:solidFill>
                  <a:schemeClr val="lt1"/>
                </a:solidFill>
                <a:latin typeface="Lustria"/>
                <a:ea typeface="Lustria"/>
                <a:cs typeface="Lustria"/>
                <a:sym typeface="Lustria"/>
              </a:defRPr>
            </a:lvl7pPr>
            <a:lvl8pPr marL="3200400" marR="0" indent="0" algn="ctr" rtl="0">
              <a:spcBef>
                <a:spcPts val="360"/>
              </a:spcBef>
              <a:buClr>
                <a:schemeClr val="dk1"/>
              </a:buClr>
              <a:buFont typeface="Noto Sans Symbols"/>
              <a:buNone/>
              <a:defRPr sz="1800" b="0" i="0" u="none" strike="noStrike" cap="none" baseline="0">
                <a:solidFill>
                  <a:schemeClr val="lt1"/>
                </a:solidFill>
                <a:latin typeface="Lustria"/>
                <a:ea typeface="Lustria"/>
                <a:cs typeface="Lustria"/>
                <a:sym typeface="Lustria"/>
              </a:defRPr>
            </a:lvl8pPr>
            <a:lvl9pPr marL="3657600" marR="0" indent="0" algn="ctr" rtl="0">
              <a:spcBef>
                <a:spcPts val="360"/>
              </a:spcBef>
              <a:buClr>
                <a:schemeClr val="lt1"/>
              </a:buClr>
              <a:buFont typeface="Noto Sans Symbols"/>
              <a:buNone/>
              <a:defRPr sz="1800" b="0" i="0" u="none" strike="noStrike" cap="none" baseline="0">
                <a:solidFill>
                  <a:schemeClr val="lt1"/>
                </a:solidFill>
                <a:latin typeface="Lustria"/>
                <a:ea typeface="Lustria"/>
                <a:cs typeface="Lustria"/>
                <a:sym typeface="Lustri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726141" y="314979"/>
            <a:ext cx="7691719" cy="1143000"/>
          </a:xfrm>
          <a:prstGeom prst="rect">
            <a:avLst/>
          </a:prstGeom>
          <a:noFill/>
          <a:ln>
            <a:noFill/>
          </a:ln>
        </p:spPr>
        <p:txBody>
          <a:bodyPr lIns="91425" tIns="91425" rIns="91425" bIns="91425" anchor="ctr" anchorCtr="0"/>
          <a:lstStyle>
            <a:lvl1pPr algn="ctr" rtl="0">
              <a:spcBef>
                <a:spcPts val="0"/>
              </a:spcBef>
              <a:buClr>
                <a:srgbClr val="262626"/>
              </a:buClr>
              <a:buFont typeface="Lustria"/>
              <a:buNone/>
              <a:defRPr sz="5400">
                <a:solidFill>
                  <a:srgbClr val="262626"/>
                </a:solidFill>
                <a:latin typeface="Lustria"/>
                <a:ea typeface="Lustria"/>
                <a:cs typeface="Lustria"/>
                <a:sym typeface="Lustri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1"/>
          </p:nvPr>
        </p:nvSpPr>
        <p:spPr>
          <a:xfrm>
            <a:off x="726141" y="1586753"/>
            <a:ext cx="7691719" cy="4571999"/>
          </a:xfrm>
          <a:prstGeom prst="rect">
            <a:avLst/>
          </a:prstGeom>
          <a:noFill/>
          <a:ln>
            <a:noFill/>
          </a:ln>
        </p:spPr>
        <p:txBody>
          <a:bodyPr lIns="91425" tIns="91425" rIns="91425" bIns="91425" anchor="t" anchorCtr="0"/>
          <a:lstStyle>
            <a:lvl1pPr rtl="0">
              <a:spcBef>
                <a:spcPts val="0"/>
              </a:spcBef>
              <a:defRPr sz="2400">
                <a:solidFill>
                  <a:srgbClr val="3F3F3F"/>
                </a:solidFill>
                <a:latin typeface="Lustria"/>
                <a:ea typeface="Lustria"/>
                <a:cs typeface="Lustria"/>
                <a:sym typeface="Lustria"/>
              </a:defRPr>
            </a:lvl1pPr>
            <a:lvl2pPr rtl="0">
              <a:spcBef>
                <a:spcPts val="0"/>
              </a:spcBef>
              <a:defRPr sz="2200">
                <a:solidFill>
                  <a:srgbClr val="3F3F3F"/>
                </a:solidFill>
                <a:latin typeface="Lustria"/>
                <a:ea typeface="Lustria"/>
                <a:cs typeface="Lustria"/>
                <a:sym typeface="Lustria"/>
              </a:defRPr>
            </a:lvl2pPr>
            <a:lvl3pPr rtl="0">
              <a:spcBef>
                <a:spcPts val="0"/>
              </a:spcBef>
              <a:defRPr sz="2000">
                <a:solidFill>
                  <a:srgbClr val="3F3F3F"/>
                </a:solidFill>
                <a:latin typeface="Lustria"/>
                <a:ea typeface="Lustria"/>
                <a:cs typeface="Lustria"/>
                <a:sym typeface="Lustria"/>
              </a:defRPr>
            </a:lvl3pPr>
            <a:lvl4pPr rtl="0">
              <a:spcBef>
                <a:spcPts val="0"/>
              </a:spcBef>
              <a:defRPr sz="1800">
                <a:solidFill>
                  <a:srgbClr val="3F3F3F"/>
                </a:solidFill>
                <a:latin typeface="Lustria"/>
                <a:ea typeface="Lustria"/>
                <a:cs typeface="Lustria"/>
                <a:sym typeface="Lustria"/>
              </a:defRPr>
            </a:lvl4pPr>
            <a:lvl5pPr rtl="0">
              <a:spcBef>
                <a:spcPts val="0"/>
              </a:spcBef>
              <a:defRPr/>
            </a:lvl5pPr>
            <a:lvl6pPr rtl="0">
              <a:spcBef>
                <a:spcPts val="0"/>
              </a:spcBef>
              <a:defRPr sz="1800">
                <a:solidFill>
                  <a:srgbClr val="3F3F3F"/>
                </a:solidFill>
                <a:latin typeface="Lustria"/>
                <a:ea typeface="Lustria"/>
                <a:cs typeface="Lustria"/>
                <a:sym typeface="Lustria"/>
              </a:defRPr>
            </a:lvl6pPr>
            <a:lvl7pPr rtl="0">
              <a:spcBef>
                <a:spcPts val="0"/>
              </a:spcBef>
              <a:defRPr sz="1800">
                <a:solidFill>
                  <a:srgbClr val="3F3F3F"/>
                </a:solidFill>
                <a:latin typeface="Lustria"/>
                <a:ea typeface="Lustria"/>
                <a:cs typeface="Lustria"/>
                <a:sym typeface="Lustria"/>
              </a:defRPr>
            </a:lvl7pPr>
            <a:lvl8pPr rtl="0">
              <a:spcBef>
                <a:spcPts val="0"/>
              </a:spcBef>
              <a:defRPr sz="1800">
                <a:solidFill>
                  <a:srgbClr val="3F3F3F"/>
                </a:solidFill>
                <a:latin typeface="Lustria"/>
                <a:ea typeface="Lustria"/>
                <a:cs typeface="Lustria"/>
                <a:sym typeface="Lustria"/>
              </a:defRPr>
            </a:lvl8pPr>
            <a:lvl9pPr rtl="0">
              <a:spcBef>
                <a:spcPts val="0"/>
              </a:spcBef>
              <a:defRPr sz="1800">
                <a:solidFill>
                  <a:srgbClr val="3F3F3F"/>
                </a:solidFill>
                <a:latin typeface="Lustria"/>
                <a:ea typeface="Lustria"/>
                <a:cs typeface="Lustria"/>
                <a:sym typeface="Lustria"/>
              </a:defRPr>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400" b="0" i="0" u="none" strike="noStrike" cap="none" baseline="0">
                <a:solidFill>
                  <a:srgbClr val="595959"/>
                </a:solidFill>
                <a:latin typeface="Lustria"/>
                <a:ea typeface="Lustria"/>
                <a:cs typeface="Lustria"/>
                <a:sym typeface="Lustria"/>
              </a:defRPr>
            </a:lvl1pPr>
            <a:lvl2pPr marL="457200" marR="0" indent="0" algn="l" rtl="0">
              <a:spcBef>
                <a:spcPts val="0"/>
              </a:spcBef>
              <a:defRPr sz="1800" b="0" i="0" u="none" strike="noStrike" cap="none" baseline="0">
                <a:solidFill>
                  <a:schemeClr val="dk1"/>
                </a:solidFill>
                <a:latin typeface="Lustria"/>
                <a:ea typeface="Lustria"/>
                <a:cs typeface="Lustria"/>
                <a:sym typeface="Lustria"/>
              </a:defRPr>
            </a:lvl2pPr>
            <a:lvl3pPr marL="914400" marR="0" indent="0" algn="l" rtl="0">
              <a:spcBef>
                <a:spcPts val="0"/>
              </a:spcBef>
              <a:defRPr sz="1800" b="0" i="0" u="none" strike="noStrike" cap="none" baseline="0">
                <a:solidFill>
                  <a:schemeClr val="dk1"/>
                </a:solidFill>
                <a:latin typeface="Lustria"/>
                <a:ea typeface="Lustria"/>
                <a:cs typeface="Lustria"/>
                <a:sym typeface="Lustria"/>
              </a:defRPr>
            </a:lvl3pPr>
            <a:lvl4pPr marL="1371600" marR="0" indent="0" algn="l" rtl="0">
              <a:spcBef>
                <a:spcPts val="0"/>
              </a:spcBef>
              <a:defRPr sz="1800" b="0" i="0" u="none" strike="noStrike" cap="none" baseline="0">
                <a:solidFill>
                  <a:schemeClr val="dk1"/>
                </a:solidFill>
                <a:latin typeface="Lustria"/>
                <a:ea typeface="Lustria"/>
                <a:cs typeface="Lustria"/>
                <a:sym typeface="Lustria"/>
              </a:defRPr>
            </a:lvl4pPr>
            <a:lvl5pPr marL="1828800" marR="0" indent="0" algn="l" rtl="0">
              <a:spcBef>
                <a:spcPts val="0"/>
              </a:spcBef>
              <a:defRPr sz="1800" b="0" i="0" u="none" strike="noStrike" cap="none" baseline="0">
                <a:solidFill>
                  <a:schemeClr val="dk1"/>
                </a:solidFill>
                <a:latin typeface="Lustria"/>
                <a:ea typeface="Lustria"/>
                <a:cs typeface="Lustria"/>
                <a:sym typeface="Lustria"/>
              </a:defRPr>
            </a:lvl5pPr>
            <a:lvl6pPr marL="2286000" marR="0" indent="0" algn="l" rtl="0">
              <a:spcBef>
                <a:spcPts val="0"/>
              </a:spcBef>
              <a:defRPr sz="1800" b="0" i="0" u="none" strike="noStrike" cap="none" baseline="0">
                <a:solidFill>
                  <a:schemeClr val="dk1"/>
                </a:solidFill>
                <a:latin typeface="Lustria"/>
                <a:ea typeface="Lustria"/>
                <a:cs typeface="Lustria"/>
                <a:sym typeface="Lustria"/>
              </a:defRPr>
            </a:lvl6pPr>
            <a:lvl7pPr marL="2743200" marR="0" indent="0" algn="l" rtl="0">
              <a:spcBef>
                <a:spcPts val="0"/>
              </a:spcBef>
              <a:defRPr sz="1800" b="0" i="0" u="none" strike="noStrike" cap="none" baseline="0">
                <a:solidFill>
                  <a:schemeClr val="dk1"/>
                </a:solidFill>
                <a:latin typeface="Lustria"/>
                <a:ea typeface="Lustria"/>
                <a:cs typeface="Lustria"/>
                <a:sym typeface="Lustria"/>
              </a:defRPr>
            </a:lvl7pPr>
            <a:lvl8pPr marL="3200400" marR="0" indent="0" algn="l" rtl="0">
              <a:spcBef>
                <a:spcPts val="0"/>
              </a:spcBef>
              <a:defRPr sz="1800" b="0" i="0" u="none" strike="noStrike" cap="none" baseline="0">
                <a:solidFill>
                  <a:schemeClr val="dk1"/>
                </a:solidFill>
                <a:latin typeface="Lustria"/>
                <a:ea typeface="Lustria"/>
                <a:cs typeface="Lustria"/>
                <a:sym typeface="Lustria"/>
              </a:defRPr>
            </a:lvl8pPr>
            <a:lvl9pPr marL="3657600" marR="0" indent="0" algn="l" rtl="0">
              <a:spcBef>
                <a:spcPts val="0"/>
              </a:spcBef>
              <a:defRPr sz="1800" b="0" i="0" u="none" strike="noStrike" cap="none" baseline="0">
                <a:solidFill>
                  <a:schemeClr val="dk1"/>
                </a:solidFill>
                <a:latin typeface="Lustria"/>
                <a:ea typeface="Lustria"/>
                <a:cs typeface="Lustria"/>
                <a:sym typeface="Lustria"/>
              </a:defRPr>
            </a:lvl9pPr>
          </a:lstStyle>
          <a:p>
            <a:fld id="{636F1628-6FAB-44B9-BADC-0AD44DAD7039}" type="datetime1">
              <a:rPr lang="en-US" smtClean="0"/>
              <a:t>3/22/2016</a:t>
            </a:fld>
            <a:endParaRPr dirty="0"/>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400" b="0" i="0" u="none" strike="noStrike" cap="none" baseline="0">
                <a:solidFill>
                  <a:srgbClr val="595959"/>
                </a:solidFill>
                <a:latin typeface="Lustria"/>
                <a:ea typeface="Lustria"/>
                <a:cs typeface="Lustria"/>
                <a:sym typeface="Lustria"/>
              </a:defRPr>
            </a:lvl1pPr>
            <a:lvl2pPr marL="457200" marR="0" indent="0" algn="l" rtl="0">
              <a:spcBef>
                <a:spcPts val="0"/>
              </a:spcBef>
              <a:defRPr sz="1800" b="0" i="0" u="none" strike="noStrike" cap="none" baseline="0">
                <a:solidFill>
                  <a:schemeClr val="dk1"/>
                </a:solidFill>
                <a:latin typeface="Lustria"/>
                <a:ea typeface="Lustria"/>
                <a:cs typeface="Lustria"/>
                <a:sym typeface="Lustria"/>
              </a:defRPr>
            </a:lvl2pPr>
            <a:lvl3pPr marL="914400" marR="0" indent="0" algn="l" rtl="0">
              <a:spcBef>
                <a:spcPts val="0"/>
              </a:spcBef>
              <a:defRPr sz="1800" b="0" i="0" u="none" strike="noStrike" cap="none" baseline="0">
                <a:solidFill>
                  <a:schemeClr val="dk1"/>
                </a:solidFill>
                <a:latin typeface="Lustria"/>
                <a:ea typeface="Lustria"/>
                <a:cs typeface="Lustria"/>
                <a:sym typeface="Lustria"/>
              </a:defRPr>
            </a:lvl3pPr>
            <a:lvl4pPr marL="1371600" marR="0" indent="0" algn="l" rtl="0">
              <a:spcBef>
                <a:spcPts val="0"/>
              </a:spcBef>
              <a:defRPr sz="1800" b="0" i="0" u="none" strike="noStrike" cap="none" baseline="0">
                <a:solidFill>
                  <a:schemeClr val="dk1"/>
                </a:solidFill>
                <a:latin typeface="Lustria"/>
                <a:ea typeface="Lustria"/>
                <a:cs typeface="Lustria"/>
                <a:sym typeface="Lustria"/>
              </a:defRPr>
            </a:lvl4pPr>
            <a:lvl5pPr marL="1828800" marR="0" indent="0" algn="l" rtl="0">
              <a:spcBef>
                <a:spcPts val="0"/>
              </a:spcBef>
              <a:defRPr sz="1800" b="0" i="0" u="none" strike="noStrike" cap="none" baseline="0">
                <a:solidFill>
                  <a:schemeClr val="dk1"/>
                </a:solidFill>
                <a:latin typeface="Lustria"/>
                <a:ea typeface="Lustria"/>
                <a:cs typeface="Lustria"/>
                <a:sym typeface="Lustria"/>
              </a:defRPr>
            </a:lvl5pPr>
            <a:lvl6pPr marL="2286000" marR="0" indent="0" algn="l" rtl="0">
              <a:spcBef>
                <a:spcPts val="0"/>
              </a:spcBef>
              <a:defRPr sz="1800" b="0" i="0" u="none" strike="noStrike" cap="none" baseline="0">
                <a:solidFill>
                  <a:schemeClr val="dk1"/>
                </a:solidFill>
                <a:latin typeface="Lustria"/>
                <a:ea typeface="Lustria"/>
                <a:cs typeface="Lustria"/>
                <a:sym typeface="Lustria"/>
              </a:defRPr>
            </a:lvl6pPr>
            <a:lvl7pPr marL="2743200" marR="0" indent="0" algn="l" rtl="0">
              <a:spcBef>
                <a:spcPts val="0"/>
              </a:spcBef>
              <a:defRPr sz="1800" b="0" i="0" u="none" strike="noStrike" cap="none" baseline="0">
                <a:solidFill>
                  <a:schemeClr val="dk1"/>
                </a:solidFill>
                <a:latin typeface="Lustria"/>
                <a:ea typeface="Lustria"/>
                <a:cs typeface="Lustria"/>
                <a:sym typeface="Lustria"/>
              </a:defRPr>
            </a:lvl7pPr>
            <a:lvl8pPr marL="3200400" marR="0" indent="0" algn="l" rtl="0">
              <a:spcBef>
                <a:spcPts val="0"/>
              </a:spcBef>
              <a:defRPr sz="1800" b="0" i="0" u="none" strike="noStrike" cap="none" baseline="0">
                <a:solidFill>
                  <a:schemeClr val="dk1"/>
                </a:solidFill>
                <a:latin typeface="Lustria"/>
                <a:ea typeface="Lustria"/>
                <a:cs typeface="Lustria"/>
                <a:sym typeface="Lustria"/>
              </a:defRPr>
            </a:lvl8pPr>
            <a:lvl9pPr marL="3657600" marR="0" indent="0" algn="l" rtl="0">
              <a:spcBef>
                <a:spcPts val="0"/>
              </a:spcBef>
              <a:defRPr sz="1800" b="0" i="0" u="none" strike="noStrike" cap="none" baseline="0">
                <a:solidFill>
                  <a:schemeClr val="dk1"/>
                </a:solidFill>
                <a:latin typeface="Lustria"/>
                <a:ea typeface="Lustria"/>
                <a:cs typeface="Lustria"/>
                <a:sym typeface="Lustria"/>
              </a:defRPr>
            </a:lvl9pPr>
          </a:lstStyle>
          <a:p>
            <a:r>
              <a:rPr lang="en-US" dirty="0" smtClean="0"/>
              <a:t>Anaphylaxis</a:t>
            </a:r>
            <a:endParaRPr dirty="0"/>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baseline="0">
                <a:solidFill>
                  <a:srgbClr val="595959"/>
                </a:solidFill>
                <a:latin typeface="Lustria"/>
                <a:ea typeface="Lustria"/>
                <a:cs typeface="Lustria"/>
                <a:sym typeface="Lustria"/>
              </a:rPr>
              <a:t>‹#›</a:t>
            </a:fld>
            <a:endParaRPr lang="en-US" sz="1400" b="0" i="0" u="none" strike="noStrike" cap="none" baseline="0" dirty="0">
              <a:solidFill>
                <a:srgbClr val="595959"/>
              </a:solidFill>
              <a:latin typeface="Lustria"/>
              <a:ea typeface="Lustria"/>
              <a:cs typeface="Lustria"/>
              <a:sym typeface="Lustri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 Content, Top and Bottom">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726141" y="314979"/>
            <a:ext cx="7691719" cy="1143000"/>
          </a:xfrm>
          <a:prstGeom prst="rect">
            <a:avLst/>
          </a:prstGeom>
          <a:noFill/>
          <a:ln>
            <a:noFill/>
          </a:ln>
        </p:spPr>
        <p:txBody>
          <a:bodyPr lIns="91425" tIns="91425" rIns="91425" bIns="91425" anchor="ctr" anchorCtr="0"/>
          <a:lstStyle>
            <a:lvl1pPr algn="ctr" rtl="0">
              <a:spcBef>
                <a:spcPts val="0"/>
              </a:spcBef>
              <a:buClr>
                <a:srgbClr val="262626"/>
              </a:buClr>
              <a:buFont typeface="Lustria"/>
              <a:buNone/>
              <a:defRPr sz="5400">
                <a:solidFill>
                  <a:srgbClr val="262626"/>
                </a:solidFill>
                <a:latin typeface="Lustria"/>
                <a:ea typeface="Lustria"/>
                <a:cs typeface="Lustria"/>
                <a:sym typeface="Lustri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2" name="Shape 72"/>
          <p:cNvSpPr txBox="1">
            <a:spLocks noGrp="1"/>
          </p:cNvSpPr>
          <p:nvPr>
            <p:ph type="body" idx="1"/>
          </p:nvPr>
        </p:nvSpPr>
        <p:spPr>
          <a:xfrm>
            <a:off x="723900" y="1586753"/>
            <a:ext cx="7707406" cy="2231136"/>
          </a:xfrm>
          <a:prstGeom prst="rect">
            <a:avLst/>
          </a:prstGeom>
          <a:noFill/>
          <a:ln>
            <a:noFill/>
          </a:ln>
        </p:spPr>
        <p:txBody>
          <a:bodyPr lIns="91425" tIns="91425" rIns="91425" bIns="91425" anchor="t" anchorCtr="0"/>
          <a:lstStyle>
            <a:lvl1pPr rtl="0">
              <a:spcBef>
                <a:spcPts val="0"/>
              </a:spcBef>
              <a:defRPr sz="2400"/>
            </a:lvl1pPr>
            <a:lvl2pPr rtl="0">
              <a:spcBef>
                <a:spcPts val="0"/>
              </a:spcBef>
              <a:defRPr sz="22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73" name="Shape 7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400" b="0" i="0" u="none" strike="noStrike" cap="none" baseline="0">
                <a:solidFill>
                  <a:srgbClr val="595959"/>
                </a:solidFill>
                <a:latin typeface="Lustria"/>
                <a:ea typeface="Lustria"/>
                <a:cs typeface="Lustria"/>
                <a:sym typeface="Lustria"/>
              </a:defRPr>
            </a:lvl1pPr>
            <a:lvl2pPr marL="457200" marR="0" indent="0" algn="l" rtl="0">
              <a:spcBef>
                <a:spcPts val="0"/>
              </a:spcBef>
              <a:defRPr sz="1800" b="0" i="0" u="none" strike="noStrike" cap="none" baseline="0">
                <a:solidFill>
                  <a:schemeClr val="dk1"/>
                </a:solidFill>
                <a:latin typeface="Lustria"/>
                <a:ea typeface="Lustria"/>
                <a:cs typeface="Lustria"/>
                <a:sym typeface="Lustria"/>
              </a:defRPr>
            </a:lvl2pPr>
            <a:lvl3pPr marL="914400" marR="0" indent="0" algn="l" rtl="0">
              <a:spcBef>
                <a:spcPts val="0"/>
              </a:spcBef>
              <a:defRPr sz="1800" b="0" i="0" u="none" strike="noStrike" cap="none" baseline="0">
                <a:solidFill>
                  <a:schemeClr val="dk1"/>
                </a:solidFill>
                <a:latin typeface="Lustria"/>
                <a:ea typeface="Lustria"/>
                <a:cs typeface="Lustria"/>
                <a:sym typeface="Lustria"/>
              </a:defRPr>
            </a:lvl3pPr>
            <a:lvl4pPr marL="1371600" marR="0" indent="0" algn="l" rtl="0">
              <a:spcBef>
                <a:spcPts val="0"/>
              </a:spcBef>
              <a:defRPr sz="1800" b="0" i="0" u="none" strike="noStrike" cap="none" baseline="0">
                <a:solidFill>
                  <a:schemeClr val="dk1"/>
                </a:solidFill>
                <a:latin typeface="Lustria"/>
                <a:ea typeface="Lustria"/>
                <a:cs typeface="Lustria"/>
                <a:sym typeface="Lustria"/>
              </a:defRPr>
            </a:lvl4pPr>
            <a:lvl5pPr marL="1828800" marR="0" indent="0" algn="l" rtl="0">
              <a:spcBef>
                <a:spcPts val="0"/>
              </a:spcBef>
              <a:defRPr sz="1800" b="0" i="0" u="none" strike="noStrike" cap="none" baseline="0">
                <a:solidFill>
                  <a:schemeClr val="dk1"/>
                </a:solidFill>
                <a:latin typeface="Lustria"/>
                <a:ea typeface="Lustria"/>
                <a:cs typeface="Lustria"/>
                <a:sym typeface="Lustria"/>
              </a:defRPr>
            </a:lvl5pPr>
            <a:lvl6pPr marL="2286000" marR="0" indent="0" algn="l" rtl="0">
              <a:spcBef>
                <a:spcPts val="0"/>
              </a:spcBef>
              <a:defRPr sz="1800" b="0" i="0" u="none" strike="noStrike" cap="none" baseline="0">
                <a:solidFill>
                  <a:schemeClr val="dk1"/>
                </a:solidFill>
                <a:latin typeface="Lustria"/>
                <a:ea typeface="Lustria"/>
                <a:cs typeface="Lustria"/>
                <a:sym typeface="Lustria"/>
              </a:defRPr>
            </a:lvl6pPr>
            <a:lvl7pPr marL="2743200" marR="0" indent="0" algn="l" rtl="0">
              <a:spcBef>
                <a:spcPts val="0"/>
              </a:spcBef>
              <a:defRPr sz="1800" b="0" i="0" u="none" strike="noStrike" cap="none" baseline="0">
                <a:solidFill>
                  <a:schemeClr val="dk1"/>
                </a:solidFill>
                <a:latin typeface="Lustria"/>
                <a:ea typeface="Lustria"/>
                <a:cs typeface="Lustria"/>
                <a:sym typeface="Lustria"/>
              </a:defRPr>
            </a:lvl7pPr>
            <a:lvl8pPr marL="3200400" marR="0" indent="0" algn="l" rtl="0">
              <a:spcBef>
                <a:spcPts val="0"/>
              </a:spcBef>
              <a:defRPr sz="1800" b="0" i="0" u="none" strike="noStrike" cap="none" baseline="0">
                <a:solidFill>
                  <a:schemeClr val="dk1"/>
                </a:solidFill>
                <a:latin typeface="Lustria"/>
                <a:ea typeface="Lustria"/>
                <a:cs typeface="Lustria"/>
                <a:sym typeface="Lustria"/>
              </a:defRPr>
            </a:lvl8pPr>
            <a:lvl9pPr marL="3657600" marR="0" indent="0" algn="l" rtl="0">
              <a:spcBef>
                <a:spcPts val="0"/>
              </a:spcBef>
              <a:defRPr sz="1800" b="0" i="0" u="none" strike="noStrike" cap="none" baseline="0">
                <a:solidFill>
                  <a:schemeClr val="dk1"/>
                </a:solidFill>
                <a:latin typeface="Lustria"/>
                <a:ea typeface="Lustria"/>
                <a:cs typeface="Lustria"/>
                <a:sym typeface="Lustria"/>
              </a:defRPr>
            </a:lvl9pPr>
          </a:lstStyle>
          <a:p>
            <a:fld id="{E39E34D7-737B-446B-9C61-2C88ADCC62D0}" type="datetime1">
              <a:rPr lang="en-US" smtClean="0"/>
              <a:t>3/22/2016</a:t>
            </a:fld>
            <a:endParaRPr dirty="0"/>
          </a:p>
        </p:txBody>
      </p:sp>
      <p:sp>
        <p:nvSpPr>
          <p:cNvPr id="74" name="Shape 7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400" b="0" i="0" u="none" strike="noStrike" cap="none" baseline="0">
                <a:solidFill>
                  <a:srgbClr val="595959"/>
                </a:solidFill>
                <a:latin typeface="Lustria"/>
                <a:ea typeface="Lustria"/>
                <a:cs typeface="Lustria"/>
                <a:sym typeface="Lustria"/>
              </a:defRPr>
            </a:lvl1pPr>
            <a:lvl2pPr marL="457200" marR="0" indent="0" algn="l" rtl="0">
              <a:spcBef>
                <a:spcPts val="0"/>
              </a:spcBef>
              <a:defRPr sz="1800" b="0" i="0" u="none" strike="noStrike" cap="none" baseline="0">
                <a:solidFill>
                  <a:schemeClr val="dk1"/>
                </a:solidFill>
                <a:latin typeface="Lustria"/>
                <a:ea typeface="Lustria"/>
                <a:cs typeface="Lustria"/>
                <a:sym typeface="Lustria"/>
              </a:defRPr>
            </a:lvl2pPr>
            <a:lvl3pPr marL="914400" marR="0" indent="0" algn="l" rtl="0">
              <a:spcBef>
                <a:spcPts val="0"/>
              </a:spcBef>
              <a:defRPr sz="1800" b="0" i="0" u="none" strike="noStrike" cap="none" baseline="0">
                <a:solidFill>
                  <a:schemeClr val="dk1"/>
                </a:solidFill>
                <a:latin typeface="Lustria"/>
                <a:ea typeface="Lustria"/>
                <a:cs typeface="Lustria"/>
                <a:sym typeface="Lustria"/>
              </a:defRPr>
            </a:lvl3pPr>
            <a:lvl4pPr marL="1371600" marR="0" indent="0" algn="l" rtl="0">
              <a:spcBef>
                <a:spcPts val="0"/>
              </a:spcBef>
              <a:defRPr sz="1800" b="0" i="0" u="none" strike="noStrike" cap="none" baseline="0">
                <a:solidFill>
                  <a:schemeClr val="dk1"/>
                </a:solidFill>
                <a:latin typeface="Lustria"/>
                <a:ea typeface="Lustria"/>
                <a:cs typeface="Lustria"/>
                <a:sym typeface="Lustria"/>
              </a:defRPr>
            </a:lvl4pPr>
            <a:lvl5pPr marL="1828800" marR="0" indent="0" algn="l" rtl="0">
              <a:spcBef>
                <a:spcPts val="0"/>
              </a:spcBef>
              <a:defRPr sz="1800" b="0" i="0" u="none" strike="noStrike" cap="none" baseline="0">
                <a:solidFill>
                  <a:schemeClr val="dk1"/>
                </a:solidFill>
                <a:latin typeface="Lustria"/>
                <a:ea typeface="Lustria"/>
                <a:cs typeface="Lustria"/>
                <a:sym typeface="Lustria"/>
              </a:defRPr>
            </a:lvl5pPr>
            <a:lvl6pPr marL="2286000" marR="0" indent="0" algn="l" rtl="0">
              <a:spcBef>
                <a:spcPts val="0"/>
              </a:spcBef>
              <a:defRPr sz="1800" b="0" i="0" u="none" strike="noStrike" cap="none" baseline="0">
                <a:solidFill>
                  <a:schemeClr val="dk1"/>
                </a:solidFill>
                <a:latin typeface="Lustria"/>
                <a:ea typeface="Lustria"/>
                <a:cs typeface="Lustria"/>
                <a:sym typeface="Lustria"/>
              </a:defRPr>
            </a:lvl6pPr>
            <a:lvl7pPr marL="2743200" marR="0" indent="0" algn="l" rtl="0">
              <a:spcBef>
                <a:spcPts val="0"/>
              </a:spcBef>
              <a:defRPr sz="1800" b="0" i="0" u="none" strike="noStrike" cap="none" baseline="0">
                <a:solidFill>
                  <a:schemeClr val="dk1"/>
                </a:solidFill>
                <a:latin typeface="Lustria"/>
                <a:ea typeface="Lustria"/>
                <a:cs typeface="Lustria"/>
                <a:sym typeface="Lustria"/>
              </a:defRPr>
            </a:lvl7pPr>
            <a:lvl8pPr marL="3200400" marR="0" indent="0" algn="l" rtl="0">
              <a:spcBef>
                <a:spcPts val="0"/>
              </a:spcBef>
              <a:defRPr sz="1800" b="0" i="0" u="none" strike="noStrike" cap="none" baseline="0">
                <a:solidFill>
                  <a:schemeClr val="dk1"/>
                </a:solidFill>
                <a:latin typeface="Lustria"/>
                <a:ea typeface="Lustria"/>
                <a:cs typeface="Lustria"/>
                <a:sym typeface="Lustria"/>
              </a:defRPr>
            </a:lvl8pPr>
            <a:lvl9pPr marL="3657600" marR="0" indent="0" algn="l" rtl="0">
              <a:spcBef>
                <a:spcPts val="0"/>
              </a:spcBef>
              <a:defRPr sz="1800" b="0" i="0" u="none" strike="noStrike" cap="none" baseline="0">
                <a:solidFill>
                  <a:schemeClr val="dk1"/>
                </a:solidFill>
                <a:latin typeface="Lustria"/>
                <a:ea typeface="Lustria"/>
                <a:cs typeface="Lustria"/>
                <a:sym typeface="Lustria"/>
              </a:defRPr>
            </a:lvl9pPr>
          </a:lstStyle>
          <a:p>
            <a:r>
              <a:rPr lang="en-US" dirty="0" smtClean="0"/>
              <a:t>Anaphylaxis</a:t>
            </a:r>
            <a:endParaRPr dirty="0"/>
          </a:p>
        </p:txBody>
      </p:sp>
      <p:sp>
        <p:nvSpPr>
          <p:cNvPr id="75" name="Shape 7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baseline="0">
                <a:solidFill>
                  <a:srgbClr val="595959"/>
                </a:solidFill>
                <a:latin typeface="Lustria"/>
                <a:ea typeface="Lustria"/>
                <a:cs typeface="Lustria"/>
                <a:sym typeface="Lustria"/>
              </a:rPr>
              <a:t>‹#›</a:t>
            </a:fld>
            <a:endParaRPr lang="en-US" sz="1400" b="0" i="0" u="none" strike="noStrike" cap="none" baseline="0" dirty="0">
              <a:solidFill>
                <a:srgbClr val="595959"/>
              </a:solidFill>
              <a:latin typeface="Lustria"/>
              <a:ea typeface="Lustria"/>
              <a:cs typeface="Lustria"/>
              <a:sym typeface="Lustria"/>
            </a:endParaRPr>
          </a:p>
        </p:txBody>
      </p:sp>
      <p:sp>
        <p:nvSpPr>
          <p:cNvPr id="76" name="Shape 76"/>
          <p:cNvSpPr txBox="1">
            <a:spLocks noGrp="1"/>
          </p:cNvSpPr>
          <p:nvPr>
            <p:ph type="body" idx="2"/>
          </p:nvPr>
        </p:nvSpPr>
        <p:spPr>
          <a:xfrm>
            <a:off x="723900" y="3914169"/>
            <a:ext cx="7707406" cy="2231136"/>
          </a:xfrm>
          <a:prstGeom prst="rect">
            <a:avLst/>
          </a:prstGeom>
          <a:noFill/>
          <a:ln>
            <a:noFill/>
          </a:ln>
        </p:spPr>
        <p:txBody>
          <a:bodyPr lIns="91425" tIns="91425" rIns="91425" bIns="91425" anchor="t" anchorCtr="0"/>
          <a:lstStyle>
            <a:lvl1pPr rtl="0">
              <a:spcBef>
                <a:spcPts val="0"/>
              </a:spcBef>
              <a:defRPr sz="2400"/>
            </a:lvl1pPr>
            <a:lvl2pPr rtl="0">
              <a:spcBef>
                <a:spcPts val="0"/>
              </a:spcBef>
              <a:defRPr sz="22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3 Conten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726141" y="314979"/>
            <a:ext cx="7691719" cy="1143000"/>
          </a:xfrm>
          <a:prstGeom prst="rect">
            <a:avLst/>
          </a:prstGeom>
          <a:noFill/>
          <a:ln>
            <a:noFill/>
          </a:ln>
        </p:spPr>
        <p:txBody>
          <a:bodyPr lIns="91425" tIns="91425" rIns="91425" bIns="91425" anchor="ctr" anchorCtr="0"/>
          <a:lstStyle>
            <a:lvl1pPr algn="ctr" rtl="0">
              <a:spcBef>
                <a:spcPts val="0"/>
              </a:spcBef>
              <a:buClr>
                <a:srgbClr val="262626"/>
              </a:buClr>
              <a:buFont typeface="Lustria"/>
              <a:buNone/>
              <a:defRPr sz="5400">
                <a:solidFill>
                  <a:srgbClr val="262626"/>
                </a:solidFill>
                <a:latin typeface="Lustria"/>
                <a:ea typeface="Lustria"/>
                <a:cs typeface="Lustria"/>
                <a:sym typeface="Lustri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a:off x="723900" y="1586753"/>
            <a:ext cx="3776471" cy="4583860"/>
          </a:xfrm>
          <a:prstGeom prst="rect">
            <a:avLst/>
          </a:prstGeom>
          <a:noFill/>
          <a:ln>
            <a:noFill/>
          </a:ln>
        </p:spPr>
        <p:txBody>
          <a:bodyPr lIns="91425" tIns="91425" rIns="91425" bIns="91425" anchor="t" anchorCtr="0"/>
          <a:lstStyle>
            <a:lvl1pPr rtl="0">
              <a:spcBef>
                <a:spcPts val="0"/>
              </a:spcBef>
              <a:defRPr sz="2400"/>
            </a:lvl1pPr>
            <a:lvl2pPr rtl="0">
              <a:spcBef>
                <a:spcPts val="0"/>
              </a:spcBef>
              <a:defRPr sz="22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marL="2290763" indent="-347663" rtl="0">
              <a:spcBef>
                <a:spcPts val="0"/>
              </a:spcBef>
              <a:defRPr sz="1800"/>
            </a:lvl7pPr>
            <a:lvl8pPr marL="2290763" indent="-347663" rtl="0">
              <a:spcBef>
                <a:spcPts val="0"/>
              </a:spcBef>
              <a:defRPr sz="1800"/>
            </a:lvl8pPr>
            <a:lvl9pPr marL="2290763" indent="-347663" rtl="0">
              <a:spcBef>
                <a:spcPts val="0"/>
              </a:spcBef>
              <a:defRPr sz="1800"/>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400" b="0" i="0" u="none" strike="noStrike" cap="none" baseline="0">
                <a:solidFill>
                  <a:srgbClr val="595959"/>
                </a:solidFill>
                <a:latin typeface="Lustria"/>
                <a:ea typeface="Lustria"/>
                <a:cs typeface="Lustria"/>
                <a:sym typeface="Lustria"/>
              </a:defRPr>
            </a:lvl1pPr>
            <a:lvl2pPr marL="457200" marR="0" indent="0" algn="l" rtl="0">
              <a:spcBef>
                <a:spcPts val="0"/>
              </a:spcBef>
              <a:defRPr sz="1800" b="0" i="0" u="none" strike="noStrike" cap="none" baseline="0">
                <a:solidFill>
                  <a:schemeClr val="dk1"/>
                </a:solidFill>
                <a:latin typeface="Lustria"/>
                <a:ea typeface="Lustria"/>
                <a:cs typeface="Lustria"/>
                <a:sym typeface="Lustria"/>
              </a:defRPr>
            </a:lvl2pPr>
            <a:lvl3pPr marL="914400" marR="0" indent="0" algn="l" rtl="0">
              <a:spcBef>
                <a:spcPts val="0"/>
              </a:spcBef>
              <a:defRPr sz="1800" b="0" i="0" u="none" strike="noStrike" cap="none" baseline="0">
                <a:solidFill>
                  <a:schemeClr val="dk1"/>
                </a:solidFill>
                <a:latin typeface="Lustria"/>
                <a:ea typeface="Lustria"/>
                <a:cs typeface="Lustria"/>
                <a:sym typeface="Lustria"/>
              </a:defRPr>
            </a:lvl3pPr>
            <a:lvl4pPr marL="1371600" marR="0" indent="0" algn="l" rtl="0">
              <a:spcBef>
                <a:spcPts val="0"/>
              </a:spcBef>
              <a:defRPr sz="1800" b="0" i="0" u="none" strike="noStrike" cap="none" baseline="0">
                <a:solidFill>
                  <a:schemeClr val="dk1"/>
                </a:solidFill>
                <a:latin typeface="Lustria"/>
                <a:ea typeface="Lustria"/>
                <a:cs typeface="Lustria"/>
                <a:sym typeface="Lustria"/>
              </a:defRPr>
            </a:lvl4pPr>
            <a:lvl5pPr marL="1828800" marR="0" indent="0" algn="l" rtl="0">
              <a:spcBef>
                <a:spcPts val="0"/>
              </a:spcBef>
              <a:defRPr sz="1800" b="0" i="0" u="none" strike="noStrike" cap="none" baseline="0">
                <a:solidFill>
                  <a:schemeClr val="dk1"/>
                </a:solidFill>
                <a:latin typeface="Lustria"/>
                <a:ea typeface="Lustria"/>
                <a:cs typeface="Lustria"/>
                <a:sym typeface="Lustria"/>
              </a:defRPr>
            </a:lvl5pPr>
            <a:lvl6pPr marL="2286000" marR="0" indent="0" algn="l" rtl="0">
              <a:spcBef>
                <a:spcPts val="0"/>
              </a:spcBef>
              <a:defRPr sz="1800" b="0" i="0" u="none" strike="noStrike" cap="none" baseline="0">
                <a:solidFill>
                  <a:schemeClr val="dk1"/>
                </a:solidFill>
                <a:latin typeface="Lustria"/>
                <a:ea typeface="Lustria"/>
                <a:cs typeface="Lustria"/>
                <a:sym typeface="Lustria"/>
              </a:defRPr>
            </a:lvl6pPr>
            <a:lvl7pPr marL="2743200" marR="0" indent="0" algn="l" rtl="0">
              <a:spcBef>
                <a:spcPts val="0"/>
              </a:spcBef>
              <a:defRPr sz="1800" b="0" i="0" u="none" strike="noStrike" cap="none" baseline="0">
                <a:solidFill>
                  <a:schemeClr val="dk1"/>
                </a:solidFill>
                <a:latin typeface="Lustria"/>
                <a:ea typeface="Lustria"/>
                <a:cs typeface="Lustria"/>
                <a:sym typeface="Lustria"/>
              </a:defRPr>
            </a:lvl7pPr>
            <a:lvl8pPr marL="3200400" marR="0" indent="0" algn="l" rtl="0">
              <a:spcBef>
                <a:spcPts val="0"/>
              </a:spcBef>
              <a:defRPr sz="1800" b="0" i="0" u="none" strike="noStrike" cap="none" baseline="0">
                <a:solidFill>
                  <a:schemeClr val="dk1"/>
                </a:solidFill>
                <a:latin typeface="Lustria"/>
                <a:ea typeface="Lustria"/>
                <a:cs typeface="Lustria"/>
                <a:sym typeface="Lustria"/>
              </a:defRPr>
            </a:lvl8pPr>
            <a:lvl9pPr marL="3657600" marR="0" indent="0" algn="l" rtl="0">
              <a:spcBef>
                <a:spcPts val="0"/>
              </a:spcBef>
              <a:defRPr sz="1800" b="0" i="0" u="none" strike="noStrike" cap="none" baseline="0">
                <a:solidFill>
                  <a:schemeClr val="dk1"/>
                </a:solidFill>
                <a:latin typeface="Lustria"/>
                <a:ea typeface="Lustria"/>
                <a:cs typeface="Lustria"/>
                <a:sym typeface="Lustria"/>
              </a:defRPr>
            </a:lvl9pPr>
          </a:lstStyle>
          <a:p>
            <a:fld id="{AF01A050-D8C3-4227-AACC-47027D00D7C5}" type="datetime1">
              <a:rPr lang="en-US" smtClean="0"/>
              <a:t>3/22/2016</a:t>
            </a:fld>
            <a:endParaRPr dirty="0"/>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400" b="0" i="0" u="none" strike="noStrike" cap="none" baseline="0">
                <a:solidFill>
                  <a:srgbClr val="595959"/>
                </a:solidFill>
                <a:latin typeface="Lustria"/>
                <a:ea typeface="Lustria"/>
                <a:cs typeface="Lustria"/>
                <a:sym typeface="Lustria"/>
              </a:defRPr>
            </a:lvl1pPr>
            <a:lvl2pPr marL="457200" marR="0" indent="0" algn="l" rtl="0">
              <a:spcBef>
                <a:spcPts val="0"/>
              </a:spcBef>
              <a:defRPr sz="1800" b="0" i="0" u="none" strike="noStrike" cap="none" baseline="0">
                <a:solidFill>
                  <a:schemeClr val="dk1"/>
                </a:solidFill>
                <a:latin typeface="Lustria"/>
                <a:ea typeface="Lustria"/>
                <a:cs typeface="Lustria"/>
                <a:sym typeface="Lustria"/>
              </a:defRPr>
            </a:lvl2pPr>
            <a:lvl3pPr marL="914400" marR="0" indent="0" algn="l" rtl="0">
              <a:spcBef>
                <a:spcPts val="0"/>
              </a:spcBef>
              <a:defRPr sz="1800" b="0" i="0" u="none" strike="noStrike" cap="none" baseline="0">
                <a:solidFill>
                  <a:schemeClr val="dk1"/>
                </a:solidFill>
                <a:latin typeface="Lustria"/>
                <a:ea typeface="Lustria"/>
                <a:cs typeface="Lustria"/>
                <a:sym typeface="Lustria"/>
              </a:defRPr>
            </a:lvl3pPr>
            <a:lvl4pPr marL="1371600" marR="0" indent="0" algn="l" rtl="0">
              <a:spcBef>
                <a:spcPts val="0"/>
              </a:spcBef>
              <a:defRPr sz="1800" b="0" i="0" u="none" strike="noStrike" cap="none" baseline="0">
                <a:solidFill>
                  <a:schemeClr val="dk1"/>
                </a:solidFill>
                <a:latin typeface="Lustria"/>
                <a:ea typeface="Lustria"/>
                <a:cs typeface="Lustria"/>
                <a:sym typeface="Lustria"/>
              </a:defRPr>
            </a:lvl4pPr>
            <a:lvl5pPr marL="1828800" marR="0" indent="0" algn="l" rtl="0">
              <a:spcBef>
                <a:spcPts val="0"/>
              </a:spcBef>
              <a:defRPr sz="1800" b="0" i="0" u="none" strike="noStrike" cap="none" baseline="0">
                <a:solidFill>
                  <a:schemeClr val="dk1"/>
                </a:solidFill>
                <a:latin typeface="Lustria"/>
                <a:ea typeface="Lustria"/>
                <a:cs typeface="Lustria"/>
                <a:sym typeface="Lustria"/>
              </a:defRPr>
            </a:lvl5pPr>
            <a:lvl6pPr marL="2286000" marR="0" indent="0" algn="l" rtl="0">
              <a:spcBef>
                <a:spcPts val="0"/>
              </a:spcBef>
              <a:defRPr sz="1800" b="0" i="0" u="none" strike="noStrike" cap="none" baseline="0">
                <a:solidFill>
                  <a:schemeClr val="dk1"/>
                </a:solidFill>
                <a:latin typeface="Lustria"/>
                <a:ea typeface="Lustria"/>
                <a:cs typeface="Lustria"/>
                <a:sym typeface="Lustria"/>
              </a:defRPr>
            </a:lvl6pPr>
            <a:lvl7pPr marL="2743200" marR="0" indent="0" algn="l" rtl="0">
              <a:spcBef>
                <a:spcPts val="0"/>
              </a:spcBef>
              <a:defRPr sz="1800" b="0" i="0" u="none" strike="noStrike" cap="none" baseline="0">
                <a:solidFill>
                  <a:schemeClr val="dk1"/>
                </a:solidFill>
                <a:latin typeface="Lustria"/>
                <a:ea typeface="Lustria"/>
                <a:cs typeface="Lustria"/>
                <a:sym typeface="Lustria"/>
              </a:defRPr>
            </a:lvl7pPr>
            <a:lvl8pPr marL="3200400" marR="0" indent="0" algn="l" rtl="0">
              <a:spcBef>
                <a:spcPts val="0"/>
              </a:spcBef>
              <a:defRPr sz="1800" b="0" i="0" u="none" strike="noStrike" cap="none" baseline="0">
                <a:solidFill>
                  <a:schemeClr val="dk1"/>
                </a:solidFill>
                <a:latin typeface="Lustria"/>
                <a:ea typeface="Lustria"/>
                <a:cs typeface="Lustria"/>
                <a:sym typeface="Lustria"/>
              </a:defRPr>
            </a:lvl8pPr>
            <a:lvl9pPr marL="3657600" marR="0" indent="0" algn="l" rtl="0">
              <a:spcBef>
                <a:spcPts val="0"/>
              </a:spcBef>
              <a:defRPr sz="1800" b="0" i="0" u="none" strike="noStrike" cap="none" baseline="0">
                <a:solidFill>
                  <a:schemeClr val="dk1"/>
                </a:solidFill>
                <a:latin typeface="Lustria"/>
                <a:ea typeface="Lustria"/>
                <a:cs typeface="Lustria"/>
                <a:sym typeface="Lustria"/>
              </a:defRPr>
            </a:lvl9pPr>
          </a:lstStyle>
          <a:p>
            <a:r>
              <a:rPr lang="en-US" dirty="0" smtClean="0"/>
              <a:t>Anaphylaxis</a:t>
            </a:r>
            <a:endParaRPr dirty="0"/>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baseline="0">
                <a:solidFill>
                  <a:srgbClr val="595959"/>
                </a:solidFill>
                <a:latin typeface="Lustria"/>
                <a:ea typeface="Lustria"/>
                <a:cs typeface="Lustria"/>
                <a:sym typeface="Lustria"/>
              </a:rPr>
              <a:t>‹#›</a:t>
            </a:fld>
            <a:endParaRPr lang="en-US" sz="1400" b="0" i="0" u="none" strike="noStrike" cap="none" baseline="0" dirty="0">
              <a:solidFill>
                <a:srgbClr val="595959"/>
              </a:solidFill>
              <a:latin typeface="Lustria"/>
              <a:ea typeface="Lustria"/>
              <a:cs typeface="Lustria"/>
              <a:sym typeface="Lustria"/>
            </a:endParaRPr>
          </a:p>
        </p:txBody>
      </p:sp>
      <p:sp>
        <p:nvSpPr>
          <p:cNvPr id="83" name="Shape 83"/>
          <p:cNvSpPr txBox="1">
            <a:spLocks noGrp="1"/>
          </p:cNvSpPr>
          <p:nvPr>
            <p:ph type="body" idx="2"/>
          </p:nvPr>
        </p:nvSpPr>
        <p:spPr>
          <a:xfrm>
            <a:off x="4648200" y="1586753"/>
            <a:ext cx="3776471" cy="2232211"/>
          </a:xfrm>
          <a:prstGeom prst="rect">
            <a:avLst/>
          </a:prstGeom>
          <a:noFill/>
          <a:ln>
            <a:noFill/>
          </a:ln>
        </p:spPr>
        <p:txBody>
          <a:bodyPr lIns="91425" tIns="91425" rIns="91425" bIns="91425" anchor="t" anchorCtr="0"/>
          <a:lstStyle>
            <a:lvl1pPr rtl="0">
              <a:spcBef>
                <a:spcPts val="0"/>
              </a:spcBef>
              <a:defRPr sz="2400"/>
            </a:lvl1pPr>
            <a:lvl2pPr rtl="0">
              <a:spcBef>
                <a:spcPts val="0"/>
              </a:spcBef>
              <a:defRPr sz="22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marL="2290763" indent="-347663" rtl="0">
              <a:spcBef>
                <a:spcPts val="0"/>
              </a:spcBef>
              <a:defRPr sz="1800"/>
            </a:lvl7pPr>
            <a:lvl8pPr marL="2290763" indent="-347663" rtl="0">
              <a:spcBef>
                <a:spcPts val="0"/>
              </a:spcBef>
              <a:defRPr sz="1800"/>
            </a:lvl8pPr>
            <a:lvl9pPr marL="2290763" indent="-347663" rtl="0">
              <a:spcBef>
                <a:spcPts val="0"/>
              </a:spcBef>
              <a:defRPr sz="1800"/>
            </a:lvl9pPr>
          </a:lstStyle>
          <a:p>
            <a:endParaRPr/>
          </a:p>
        </p:txBody>
      </p:sp>
      <p:sp>
        <p:nvSpPr>
          <p:cNvPr id="84" name="Shape 84"/>
          <p:cNvSpPr txBox="1">
            <a:spLocks noGrp="1"/>
          </p:cNvSpPr>
          <p:nvPr>
            <p:ph type="body" idx="3"/>
          </p:nvPr>
        </p:nvSpPr>
        <p:spPr>
          <a:xfrm>
            <a:off x="4648200" y="3913094"/>
            <a:ext cx="3776471" cy="2232211"/>
          </a:xfrm>
          <a:prstGeom prst="rect">
            <a:avLst/>
          </a:prstGeom>
          <a:noFill/>
          <a:ln>
            <a:noFill/>
          </a:ln>
        </p:spPr>
        <p:txBody>
          <a:bodyPr lIns="91425" tIns="91425" rIns="91425" bIns="91425" anchor="t" anchorCtr="0"/>
          <a:lstStyle>
            <a:lvl1pPr rtl="0">
              <a:spcBef>
                <a:spcPts val="0"/>
              </a:spcBef>
              <a:defRPr sz="2400"/>
            </a:lvl1pPr>
            <a:lvl2pPr rtl="0">
              <a:spcBef>
                <a:spcPts val="0"/>
              </a:spcBef>
              <a:defRPr sz="22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marL="2290763" indent="-347663" rtl="0">
              <a:spcBef>
                <a:spcPts val="0"/>
              </a:spcBef>
              <a:defRPr sz="1800"/>
            </a:lvl7pPr>
            <a:lvl8pPr marL="2290763" indent="-347663" rtl="0">
              <a:spcBef>
                <a:spcPts val="0"/>
              </a:spcBef>
              <a:defRPr sz="1800"/>
            </a:lvl8pPr>
            <a:lvl9pPr marL="2290763" indent="-347663" rtl="0">
              <a:spcBef>
                <a:spcPts val="0"/>
              </a:spcBef>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4 Conten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726141" y="314979"/>
            <a:ext cx="7691719" cy="1143000"/>
          </a:xfrm>
          <a:prstGeom prst="rect">
            <a:avLst/>
          </a:prstGeom>
          <a:noFill/>
          <a:ln>
            <a:noFill/>
          </a:ln>
        </p:spPr>
        <p:txBody>
          <a:bodyPr lIns="91425" tIns="91425" rIns="91425" bIns="91425" anchor="ctr" anchorCtr="0"/>
          <a:lstStyle>
            <a:lvl1pPr algn="ctr" rtl="0">
              <a:spcBef>
                <a:spcPts val="0"/>
              </a:spcBef>
              <a:buClr>
                <a:srgbClr val="262626"/>
              </a:buClr>
              <a:buFont typeface="Lustria"/>
              <a:buNone/>
              <a:defRPr sz="5400">
                <a:solidFill>
                  <a:srgbClr val="262626"/>
                </a:solidFill>
                <a:latin typeface="Lustria"/>
                <a:ea typeface="Lustria"/>
                <a:cs typeface="Lustria"/>
                <a:sym typeface="Lustri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400" b="0" i="0" u="none" strike="noStrike" cap="none" baseline="0">
                <a:solidFill>
                  <a:srgbClr val="595959"/>
                </a:solidFill>
                <a:latin typeface="Lustria"/>
                <a:ea typeface="Lustria"/>
                <a:cs typeface="Lustria"/>
                <a:sym typeface="Lustria"/>
              </a:defRPr>
            </a:lvl1pPr>
            <a:lvl2pPr marL="457200" marR="0" indent="0" algn="l" rtl="0">
              <a:spcBef>
                <a:spcPts val="0"/>
              </a:spcBef>
              <a:defRPr sz="1800" b="0" i="0" u="none" strike="noStrike" cap="none" baseline="0">
                <a:solidFill>
                  <a:schemeClr val="dk1"/>
                </a:solidFill>
                <a:latin typeface="Lustria"/>
                <a:ea typeface="Lustria"/>
                <a:cs typeface="Lustria"/>
                <a:sym typeface="Lustria"/>
              </a:defRPr>
            </a:lvl2pPr>
            <a:lvl3pPr marL="914400" marR="0" indent="0" algn="l" rtl="0">
              <a:spcBef>
                <a:spcPts val="0"/>
              </a:spcBef>
              <a:defRPr sz="1800" b="0" i="0" u="none" strike="noStrike" cap="none" baseline="0">
                <a:solidFill>
                  <a:schemeClr val="dk1"/>
                </a:solidFill>
                <a:latin typeface="Lustria"/>
                <a:ea typeface="Lustria"/>
                <a:cs typeface="Lustria"/>
                <a:sym typeface="Lustria"/>
              </a:defRPr>
            </a:lvl3pPr>
            <a:lvl4pPr marL="1371600" marR="0" indent="0" algn="l" rtl="0">
              <a:spcBef>
                <a:spcPts val="0"/>
              </a:spcBef>
              <a:defRPr sz="1800" b="0" i="0" u="none" strike="noStrike" cap="none" baseline="0">
                <a:solidFill>
                  <a:schemeClr val="dk1"/>
                </a:solidFill>
                <a:latin typeface="Lustria"/>
                <a:ea typeface="Lustria"/>
                <a:cs typeface="Lustria"/>
                <a:sym typeface="Lustria"/>
              </a:defRPr>
            </a:lvl4pPr>
            <a:lvl5pPr marL="1828800" marR="0" indent="0" algn="l" rtl="0">
              <a:spcBef>
                <a:spcPts val="0"/>
              </a:spcBef>
              <a:defRPr sz="1800" b="0" i="0" u="none" strike="noStrike" cap="none" baseline="0">
                <a:solidFill>
                  <a:schemeClr val="dk1"/>
                </a:solidFill>
                <a:latin typeface="Lustria"/>
                <a:ea typeface="Lustria"/>
                <a:cs typeface="Lustria"/>
                <a:sym typeface="Lustria"/>
              </a:defRPr>
            </a:lvl5pPr>
            <a:lvl6pPr marL="2286000" marR="0" indent="0" algn="l" rtl="0">
              <a:spcBef>
                <a:spcPts val="0"/>
              </a:spcBef>
              <a:defRPr sz="1800" b="0" i="0" u="none" strike="noStrike" cap="none" baseline="0">
                <a:solidFill>
                  <a:schemeClr val="dk1"/>
                </a:solidFill>
                <a:latin typeface="Lustria"/>
                <a:ea typeface="Lustria"/>
                <a:cs typeface="Lustria"/>
                <a:sym typeface="Lustria"/>
              </a:defRPr>
            </a:lvl6pPr>
            <a:lvl7pPr marL="2743200" marR="0" indent="0" algn="l" rtl="0">
              <a:spcBef>
                <a:spcPts val="0"/>
              </a:spcBef>
              <a:defRPr sz="1800" b="0" i="0" u="none" strike="noStrike" cap="none" baseline="0">
                <a:solidFill>
                  <a:schemeClr val="dk1"/>
                </a:solidFill>
                <a:latin typeface="Lustria"/>
                <a:ea typeface="Lustria"/>
                <a:cs typeface="Lustria"/>
                <a:sym typeface="Lustria"/>
              </a:defRPr>
            </a:lvl7pPr>
            <a:lvl8pPr marL="3200400" marR="0" indent="0" algn="l" rtl="0">
              <a:spcBef>
                <a:spcPts val="0"/>
              </a:spcBef>
              <a:defRPr sz="1800" b="0" i="0" u="none" strike="noStrike" cap="none" baseline="0">
                <a:solidFill>
                  <a:schemeClr val="dk1"/>
                </a:solidFill>
                <a:latin typeface="Lustria"/>
                <a:ea typeface="Lustria"/>
                <a:cs typeface="Lustria"/>
                <a:sym typeface="Lustria"/>
              </a:defRPr>
            </a:lvl8pPr>
            <a:lvl9pPr marL="3657600" marR="0" indent="0" algn="l" rtl="0">
              <a:spcBef>
                <a:spcPts val="0"/>
              </a:spcBef>
              <a:defRPr sz="1800" b="0" i="0" u="none" strike="noStrike" cap="none" baseline="0">
                <a:solidFill>
                  <a:schemeClr val="dk1"/>
                </a:solidFill>
                <a:latin typeface="Lustria"/>
                <a:ea typeface="Lustria"/>
                <a:cs typeface="Lustria"/>
                <a:sym typeface="Lustria"/>
              </a:defRPr>
            </a:lvl9pPr>
          </a:lstStyle>
          <a:p>
            <a:fld id="{3F86B8B2-36F9-4E52-8CD7-20F1A871BA9E}" type="datetime1">
              <a:rPr lang="en-US" smtClean="0"/>
              <a:t>3/22/2016</a:t>
            </a:fld>
            <a:endParaRPr dirty="0"/>
          </a:p>
        </p:txBody>
      </p:sp>
      <p:sp>
        <p:nvSpPr>
          <p:cNvPr id="88" name="Shape 8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400" b="0" i="0" u="none" strike="noStrike" cap="none" baseline="0">
                <a:solidFill>
                  <a:srgbClr val="595959"/>
                </a:solidFill>
                <a:latin typeface="Lustria"/>
                <a:ea typeface="Lustria"/>
                <a:cs typeface="Lustria"/>
                <a:sym typeface="Lustria"/>
              </a:defRPr>
            </a:lvl1pPr>
            <a:lvl2pPr marL="457200" marR="0" indent="0" algn="l" rtl="0">
              <a:spcBef>
                <a:spcPts val="0"/>
              </a:spcBef>
              <a:defRPr sz="1800" b="0" i="0" u="none" strike="noStrike" cap="none" baseline="0">
                <a:solidFill>
                  <a:schemeClr val="dk1"/>
                </a:solidFill>
                <a:latin typeface="Lustria"/>
                <a:ea typeface="Lustria"/>
                <a:cs typeface="Lustria"/>
                <a:sym typeface="Lustria"/>
              </a:defRPr>
            </a:lvl2pPr>
            <a:lvl3pPr marL="914400" marR="0" indent="0" algn="l" rtl="0">
              <a:spcBef>
                <a:spcPts val="0"/>
              </a:spcBef>
              <a:defRPr sz="1800" b="0" i="0" u="none" strike="noStrike" cap="none" baseline="0">
                <a:solidFill>
                  <a:schemeClr val="dk1"/>
                </a:solidFill>
                <a:latin typeface="Lustria"/>
                <a:ea typeface="Lustria"/>
                <a:cs typeface="Lustria"/>
                <a:sym typeface="Lustria"/>
              </a:defRPr>
            </a:lvl3pPr>
            <a:lvl4pPr marL="1371600" marR="0" indent="0" algn="l" rtl="0">
              <a:spcBef>
                <a:spcPts val="0"/>
              </a:spcBef>
              <a:defRPr sz="1800" b="0" i="0" u="none" strike="noStrike" cap="none" baseline="0">
                <a:solidFill>
                  <a:schemeClr val="dk1"/>
                </a:solidFill>
                <a:latin typeface="Lustria"/>
                <a:ea typeface="Lustria"/>
                <a:cs typeface="Lustria"/>
                <a:sym typeface="Lustria"/>
              </a:defRPr>
            </a:lvl4pPr>
            <a:lvl5pPr marL="1828800" marR="0" indent="0" algn="l" rtl="0">
              <a:spcBef>
                <a:spcPts val="0"/>
              </a:spcBef>
              <a:defRPr sz="1800" b="0" i="0" u="none" strike="noStrike" cap="none" baseline="0">
                <a:solidFill>
                  <a:schemeClr val="dk1"/>
                </a:solidFill>
                <a:latin typeface="Lustria"/>
                <a:ea typeface="Lustria"/>
                <a:cs typeface="Lustria"/>
                <a:sym typeface="Lustria"/>
              </a:defRPr>
            </a:lvl5pPr>
            <a:lvl6pPr marL="2286000" marR="0" indent="0" algn="l" rtl="0">
              <a:spcBef>
                <a:spcPts val="0"/>
              </a:spcBef>
              <a:defRPr sz="1800" b="0" i="0" u="none" strike="noStrike" cap="none" baseline="0">
                <a:solidFill>
                  <a:schemeClr val="dk1"/>
                </a:solidFill>
                <a:latin typeface="Lustria"/>
                <a:ea typeface="Lustria"/>
                <a:cs typeface="Lustria"/>
                <a:sym typeface="Lustria"/>
              </a:defRPr>
            </a:lvl6pPr>
            <a:lvl7pPr marL="2743200" marR="0" indent="0" algn="l" rtl="0">
              <a:spcBef>
                <a:spcPts val="0"/>
              </a:spcBef>
              <a:defRPr sz="1800" b="0" i="0" u="none" strike="noStrike" cap="none" baseline="0">
                <a:solidFill>
                  <a:schemeClr val="dk1"/>
                </a:solidFill>
                <a:latin typeface="Lustria"/>
                <a:ea typeface="Lustria"/>
                <a:cs typeface="Lustria"/>
                <a:sym typeface="Lustria"/>
              </a:defRPr>
            </a:lvl7pPr>
            <a:lvl8pPr marL="3200400" marR="0" indent="0" algn="l" rtl="0">
              <a:spcBef>
                <a:spcPts val="0"/>
              </a:spcBef>
              <a:defRPr sz="1800" b="0" i="0" u="none" strike="noStrike" cap="none" baseline="0">
                <a:solidFill>
                  <a:schemeClr val="dk1"/>
                </a:solidFill>
                <a:latin typeface="Lustria"/>
                <a:ea typeface="Lustria"/>
                <a:cs typeface="Lustria"/>
                <a:sym typeface="Lustria"/>
              </a:defRPr>
            </a:lvl8pPr>
            <a:lvl9pPr marL="3657600" marR="0" indent="0" algn="l" rtl="0">
              <a:spcBef>
                <a:spcPts val="0"/>
              </a:spcBef>
              <a:defRPr sz="1800" b="0" i="0" u="none" strike="noStrike" cap="none" baseline="0">
                <a:solidFill>
                  <a:schemeClr val="dk1"/>
                </a:solidFill>
                <a:latin typeface="Lustria"/>
                <a:ea typeface="Lustria"/>
                <a:cs typeface="Lustria"/>
                <a:sym typeface="Lustria"/>
              </a:defRPr>
            </a:lvl9pPr>
          </a:lstStyle>
          <a:p>
            <a:r>
              <a:rPr lang="en-US" dirty="0" smtClean="0"/>
              <a:t>Anaphylaxis</a:t>
            </a:r>
            <a:endParaRPr dirty="0"/>
          </a:p>
        </p:txBody>
      </p:sp>
      <p:sp>
        <p:nvSpPr>
          <p:cNvPr id="89" name="Shape 8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baseline="0">
                <a:solidFill>
                  <a:srgbClr val="595959"/>
                </a:solidFill>
                <a:latin typeface="Lustria"/>
                <a:ea typeface="Lustria"/>
                <a:cs typeface="Lustria"/>
                <a:sym typeface="Lustria"/>
              </a:rPr>
              <a:t>‹#›</a:t>
            </a:fld>
            <a:endParaRPr lang="en-US" sz="1400" b="0" i="0" u="none" strike="noStrike" cap="none" baseline="0" dirty="0">
              <a:solidFill>
                <a:srgbClr val="595959"/>
              </a:solidFill>
              <a:latin typeface="Lustria"/>
              <a:ea typeface="Lustria"/>
              <a:cs typeface="Lustria"/>
              <a:sym typeface="Lustria"/>
            </a:endParaRPr>
          </a:p>
        </p:txBody>
      </p:sp>
      <p:sp>
        <p:nvSpPr>
          <p:cNvPr id="90" name="Shape 90"/>
          <p:cNvSpPr txBox="1">
            <a:spLocks noGrp="1"/>
          </p:cNvSpPr>
          <p:nvPr>
            <p:ph type="body" idx="1"/>
          </p:nvPr>
        </p:nvSpPr>
        <p:spPr>
          <a:xfrm>
            <a:off x="723900" y="1586753"/>
            <a:ext cx="3776471" cy="2232211"/>
          </a:xfrm>
          <a:prstGeom prst="rect">
            <a:avLst/>
          </a:prstGeom>
          <a:noFill/>
          <a:ln>
            <a:noFill/>
          </a:ln>
        </p:spPr>
        <p:txBody>
          <a:bodyPr lIns="91425" tIns="91425" rIns="91425" bIns="91425" anchor="t" anchorCtr="0"/>
          <a:lstStyle>
            <a:lvl1pPr rtl="0">
              <a:spcBef>
                <a:spcPts val="0"/>
              </a:spcBef>
              <a:defRPr sz="2400"/>
            </a:lvl1pPr>
            <a:lvl2pPr rtl="0">
              <a:spcBef>
                <a:spcPts val="0"/>
              </a:spcBef>
              <a:defRPr sz="22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marL="2290763" indent="-347663" rtl="0">
              <a:spcBef>
                <a:spcPts val="0"/>
              </a:spcBef>
              <a:defRPr sz="1800"/>
            </a:lvl7pPr>
            <a:lvl8pPr marL="2290763" indent="-347663" rtl="0">
              <a:spcBef>
                <a:spcPts val="0"/>
              </a:spcBef>
              <a:defRPr sz="1800"/>
            </a:lvl8pPr>
            <a:lvl9pPr marL="2290763" indent="-347663" rtl="0">
              <a:spcBef>
                <a:spcPts val="0"/>
              </a:spcBef>
              <a:defRPr sz="1800"/>
            </a:lvl9pPr>
          </a:lstStyle>
          <a:p>
            <a:endParaRPr/>
          </a:p>
        </p:txBody>
      </p:sp>
      <p:sp>
        <p:nvSpPr>
          <p:cNvPr id="91" name="Shape 91"/>
          <p:cNvSpPr txBox="1">
            <a:spLocks noGrp="1"/>
          </p:cNvSpPr>
          <p:nvPr>
            <p:ph type="body" idx="2"/>
          </p:nvPr>
        </p:nvSpPr>
        <p:spPr>
          <a:xfrm>
            <a:off x="4648200" y="1586753"/>
            <a:ext cx="3776471" cy="2232211"/>
          </a:xfrm>
          <a:prstGeom prst="rect">
            <a:avLst/>
          </a:prstGeom>
          <a:noFill/>
          <a:ln>
            <a:noFill/>
          </a:ln>
        </p:spPr>
        <p:txBody>
          <a:bodyPr lIns="91425" tIns="91425" rIns="91425" bIns="91425" anchor="t" anchorCtr="0"/>
          <a:lstStyle>
            <a:lvl1pPr rtl="0">
              <a:spcBef>
                <a:spcPts val="0"/>
              </a:spcBef>
              <a:defRPr sz="2400"/>
            </a:lvl1pPr>
            <a:lvl2pPr rtl="0">
              <a:spcBef>
                <a:spcPts val="0"/>
              </a:spcBef>
              <a:defRPr sz="22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marL="2290763" indent="-347663" rtl="0">
              <a:spcBef>
                <a:spcPts val="0"/>
              </a:spcBef>
              <a:defRPr sz="1800"/>
            </a:lvl7pPr>
            <a:lvl8pPr marL="2290763" indent="-347663" rtl="0">
              <a:spcBef>
                <a:spcPts val="0"/>
              </a:spcBef>
              <a:defRPr sz="1800"/>
            </a:lvl8pPr>
            <a:lvl9pPr marL="2290763" indent="-347663" rtl="0">
              <a:spcBef>
                <a:spcPts val="0"/>
              </a:spcBef>
              <a:defRPr sz="1800"/>
            </a:lvl9pPr>
          </a:lstStyle>
          <a:p>
            <a:endParaRPr/>
          </a:p>
        </p:txBody>
      </p:sp>
      <p:sp>
        <p:nvSpPr>
          <p:cNvPr id="92" name="Shape 92"/>
          <p:cNvSpPr txBox="1">
            <a:spLocks noGrp="1"/>
          </p:cNvSpPr>
          <p:nvPr>
            <p:ph type="body" idx="3"/>
          </p:nvPr>
        </p:nvSpPr>
        <p:spPr>
          <a:xfrm>
            <a:off x="723900" y="3913094"/>
            <a:ext cx="3776471" cy="2232211"/>
          </a:xfrm>
          <a:prstGeom prst="rect">
            <a:avLst/>
          </a:prstGeom>
          <a:noFill/>
          <a:ln>
            <a:noFill/>
          </a:ln>
        </p:spPr>
        <p:txBody>
          <a:bodyPr lIns="91425" tIns="91425" rIns="91425" bIns="91425" anchor="t" anchorCtr="0"/>
          <a:lstStyle>
            <a:lvl1pPr rtl="0">
              <a:spcBef>
                <a:spcPts val="0"/>
              </a:spcBef>
              <a:defRPr sz="2400"/>
            </a:lvl1pPr>
            <a:lvl2pPr rtl="0">
              <a:spcBef>
                <a:spcPts val="0"/>
              </a:spcBef>
              <a:defRPr sz="22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marL="2290763" indent="-347663" rtl="0">
              <a:spcBef>
                <a:spcPts val="0"/>
              </a:spcBef>
              <a:defRPr sz="1800"/>
            </a:lvl7pPr>
            <a:lvl8pPr marL="2290763" indent="-347663" rtl="0">
              <a:spcBef>
                <a:spcPts val="0"/>
              </a:spcBef>
              <a:defRPr sz="1800"/>
            </a:lvl8pPr>
            <a:lvl9pPr marL="2290763" indent="-347663" rtl="0">
              <a:spcBef>
                <a:spcPts val="0"/>
              </a:spcBef>
              <a:defRPr sz="1800"/>
            </a:lvl9pPr>
          </a:lstStyle>
          <a:p>
            <a:endParaRPr/>
          </a:p>
        </p:txBody>
      </p:sp>
      <p:sp>
        <p:nvSpPr>
          <p:cNvPr id="93" name="Shape 93"/>
          <p:cNvSpPr txBox="1">
            <a:spLocks noGrp="1"/>
          </p:cNvSpPr>
          <p:nvPr>
            <p:ph type="body" idx="4"/>
          </p:nvPr>
        </p:nvSpPr>
        <p:spPr>
          <a:xfrm>
            <a:off x="4648200" y="3913094"/>
            <a:ext cx="3776471" cy="2232211"/>
          </a:xfrm>
          <a:prstGeom prst="rect">
            <a:avLst/>
          </a:prstGeom>
          <a:noFill/>
          <a:ln>
            <a:noFill/>
          </a:ln>
        </p:spPr>
        <p:txBody>
          <a:bodyPr lIns="91425" tIns="91425" rIns="91425" bIns="91425" anchor="t" anchorCtr="0"/>
          <a:lstStyle>
            <a:lvl1pPr rtl="0">
              <a:spcBef>
                <a:spcPts val="0"/>
              </a:spcBef>
              <a:defRPr sz="2400"/>
            </a:lvl1pPr>
            <a:lvl2pPr rtl="0">
              <a:spcBef>
                <a:spcPts val="0"/>
              </a:spcBef>
              <a:defRPr sz="22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marL="2290763" indent="-347663" rtl="0">
              <a:spcBef>
                <a:spcPts val="0"/>
              </a:spcBef>
              <a:defRPr sz="1800"/>
            </a:lvl7pPr>
            <a:lvl8pPr marL="2290763" indent="-347663" rtl="0">
              <a:spcBef>
                <a:spcPts val="0"/>
              </a:spcBef>
              <a:defRPr sz="1800"/>
            </a:lvl8pPr>
            <a:lvl9pPr marL="2290763" indent="-347663" rtl="0">
              <a:spcBef>
                <a:spcPts val="0"/>
              </a:spcBef>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710362" y="1143000"/>
            <a:ext cx="3807662" cy="1341344"/>
          </a:xfrm>
          <a:prstGeom prst="rect">
            <a:avLst/>
          </a:prstGeom>
          <a:noFill/>
          <a:ln>
            <a:noFill/>
          </a:ln>
        </p:spPr>
        <p:txBody>
          <a:bodyPr lIns="91425" tIns="91425" rIns="91425" bIns="91425" anchor="b" anchorCtr="0"/>
          <a:lstStyle>
            <a:lvl1pPr algn="ctr" rtl="0">
              <a:spcBef>
                <a:spcPts val="0"/>
              </a:spcBef>
              <a:defRPr sz="4400" b="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5" name="Shape 105"/>
          <p:cNvSpPr txBox="1">
            <a:spLocks noGrp="1"/>
          </p:cNvSpPr>
          <p:nvPr>
            <p:ph type="body" idx="1"/>
          </p:nvPr>
        </p:nvSpPr>
        <p:spPr>
          <a:xfrm>
            <a:off x="4648198" y="605118"/>
            <a:ext cx="3776471" cy="5565495"/>
          </a:xfrm>
          <a:prstGeom prst="rect">
            <a:avLst/>
          </a:prstGeom>
          <a:noFill/>
          <a:ln>
            <a:noFill/>
          </a:ln>
        </p:spPr>
        <p:txBody>
          <a:bodyPr lIns="91425" tIns="91425" rIns="91425" bIns="91425" anchor="t" anchorCtr="0"/>
          <a:lstStyle>
            <a:lvl1pPr rtl="0">
              <a:spcBef>
                <a:spcPts val="0"/>
              </a:spcBef>
              <a:defRPr sz="2400"/>
            </a:lvl1pPr>
            <a:lvl2pPr rtl="0">
              <a:spcBef>
                <a:spcPts val="0"/>
              </a:spcBef>
              <a:defRPr sz="2200"/>
            </a:lvl2pPr>
            <a:lvl3pPr rtl="0">
              <a:spcBef>
                <a:spcPts val="0"/>
              </a:spcBef>
              <a:defRPr sz="2000"/>
            </a:lvl3pPr>
            <a:lvl4pPr rtl="0">
              <a:spcBef>
                <a:spcPts val="0"/>
              </a:spcBef>
              <a:defRPr sz="1800"/>
            </a:lvl4pPr>
            <a:lvl5pPr rtl="0">
              <a:spcBef>
                <a:spcPts val="0"/>
              </a:spcBef>
              <a:defRPr sz="1800"/>
            </a:lvl5pPr>
            <a:lvl6pPr rtl="0">
              <a:spcBef>
                <a:spcPts val="0"/>
              </a:spcBef>
              <a:defRPr sz="2000"/>
            </a:lvl6pPr>
            <a:lvl7pPr marL="2290763" indent="-347663" rtl="0">
              <a:spcBef>
                <a:spcPts val="0"/>
              </a:spcBef>
              <a:defRPr sz="2000"/>
            </a:lvl7pPr>
            <a:lvl8pPr marL="2290763" indent="-347663" rtl="0">
              <a:spcBef>
                <a:spcPts val="0"/>
              </a:spcBef>
              <a:defRPr sz="2000"/>
            </a:lvl8pPr>
            <a:lvl9pPr marL="2290763" indent="-347663" rtl="0">
              <a:spcBef>
                <a:spcPts val="0"/>
              </a:spcBef>
              <a:defRPr sz="2000"/>
            </a:lvl9pPr>
          </a:lstStyle>
          <a:p>
            <a:endParaRPr/>
          </a:p>
        </p:txBody>
      </p:sp>
      <p:sp>
        <p:nvSpPr>
          <p:cNvPr id="106" name="Shape 106"/>
          <p:cNvSpPr txBox="1">
            <a:spLocks noGrp="1"/>
          </p:cNvSpPr>
          <p:nvPr>
            <p:ph type="body" idx="2"/>
          </p:nvPr>
        </p:nvSpPr>
        <p:spPr>
          <a:xfrm>
            <a:off x="710362" y="2618815"/>
            <a:ext cx="3807662" cy="3133164"/>
          </a:xfrm>
          <a:prstGeom prst="rect">
            <a:avLst/>
          </a:prstGeom>
          <a:noFill/>
          <a:ln>
            <a:noFill/>
          </a:ln>
        </p:spPr>
        <p:txBody>
          <a:bodyPr lIns="91425" tIns="91425" rIns="91425" bIns="91425" anchor="t" anchorCtr="0"/>
          <a:lstStyle>
            <a:lvl1pPr marL="0" indent="0" algn="ctr" rtl="0">
              <a:spcBef>
                <a:spcPts val="600"/>
              </a:spcBef>
              <a:buFont typeface="Lustria"/>
              <a:buNone/>
              <a:defRPr sz="1800"/>
            </a:lvl1pPr>
            <a:lvl2pPr marL="457200" indent="0" rtl="0">
              <a:spcBef>
                <a:spcPts val="0"/>
              </a:spcBef>
              <a:buFont typeface="Lustria"/>
              <a:buNone/>
              <a:defRPr sz="1200"/>
            </a:lvl2pPr>
            <a:lvl3pPr marL="914400" indent="0" rtl="0">
              <a:spcBef>
                <a:spcPts val="0"/>
              </a:spcBef>
              <a:buFont typeface="Lustria"/>
              <a:buNone/>
              <a:defRPr sz="1000"/>
            </a:lvl3pPr>
            <a:lvl4pPr marL="1371600" indent="0" rtl="0">
              <a:spcBef>
                <a:spcPts val="0"/>
              </a:spcBef>
              <a:buFont typeface="Lustria"/>
              <a:buNone/>
              <a:defRPr sz="900"/>
            </a:lvl4pPr>
            <a:lvl5pPr marL="1828800" indent="0" rtl="0">
              <a:spcBef>
                <a:spcPts val="0"/>
              </a:spcBef>
              <a:buFont typeface="Lustria"/>
              <a:buNone/>
              <a:defRPr sz="900"/>
            </a:lvl5pPr>
            <a:lvl6pPr marL="2286000" indent="0" rtl="0">
              <a:spcBef>
                <a:spcPts val="0"/>
              </a:spcBef>
              <a:buFont typeface="Lustria"/>
              <a:buNone/>
              <a:defRPr sz="900"/>
            </a:lvl6pPr>
            <a:lvl7pPr marL="2743200" indent="0" rtl="0">
              <a:spcBef>
                <a:spcPts val="0"/>
              </a:spcBef>
              <a:buFont typeface="Lustria"/>
              <a:buNone/>
              <a:defRPr sz="900"/>
            </a:lvl7pPr>
            <a:lvl8pPr marL="3200400" indent="0" rtl="0">
              <a:spcBef>
                <a:spcPts val="0"/>
              </a:spcBef>
              <a:buFont typeface="Lustria"/>
              <a:buNone/>
              <a:defRPr sz="900"/>
            </a:lvl8pPr>
            <a:lvl9pPr marL="3657600" indent="0" rtl="0">
              <a:spcBef>
                <a:spcPts val="0"/>
              </a:spcBef>
              <a:buFont typeface="Lustria"/>
              <a:buNone/>
              <a:defRPr sz="900"/>
            </a:lvl9pPr>
          </a:lstStyle>
          <a:p>
            <a:endParaRPr/>
          </a:p>
        </p:txBody>
      </p:sp>
      <p:sp>
        <p:nvSpPr>
          <p:cNvPr id="107" name="Shape 10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400" b="0" i="0" u="none" strike="noStrike" cap="none" baseline="0">
                <a:solidFill>
                  <a:srgbClr val="595959"/>
                </a:solidFill>
                <a:latin typeface="Lustria"/>
                <a:ea typeface="Lustria"/>
                <a:cs typeface="Lustria"/>
                <a:sym typeface="Lustria"/>
              </a:defRPr>
            </a:lvl1pPr>
            <a:lvl2pPr marL="457200" marR="0" indent="0" algn="l" rtl="0">
              <a:spcBef>
                <a:spcPts val="0"/>
              </a:spcBef>
              <a:defRPr sz="1800" b="0" i="0" u="none" strike="noStrike" cap="none" baseline="0">
                <a:solidFill>
                  <a:schemeClr val="dk1"/>
                </a:solidFill>
                <a:latin typeface="Lustria"/>
                <a:ea typeface="Lustria"/>
                <a:cs typeface="Lustria"/>
                <a:sym typeface="Lustria"/>
              </a:defRPr>
            </a:lvl2pPr>
            <a:lvl3pPr marL="914400" marR="0" indent="0" algn="l" rtl="0">
              <a:spcBef>
                <a:spcPts val="0"/>
              </a:spcBef>
              <a:defRPr sz="1800" b="0" i="0" u="none" strike="noStrike" cap="none" baseline="0">
                <a:solidFill>
                  <a:schemeClr val="dk1"/>
                </a:solidFill>
                <a:latin typeface="Lustria"/>
                <a:ea typeface="Lustria"/>
                <a:cs typeface="Lustria"/>
                <a:sym typeface="Lustria"/>
              </a:defRPr>
            </a:lvl3pPr>
            <a:lvl4pPr marL="1371600" marR="0" indent="0" algn="l" rtl="0">
              <a:spcBef>
                <a:spcPts val="0"/>
              </a:spcBef>
              <a:defRPr sz="1800" b="0" i="0" u="none" strike="noStrike" cap="none" baseline="0">
                <a:solidFill>
                  <a:schemeClr val="dk1"/>
                </a:solidFill>
                <a:latin typeface="Lustria"/>
                <a:ea typeface="Lustria"/>
                <a:cs typeface="Lustria"/>
                <a:sym typeface="Lustria"/>
              </a:defRPr>
            </a:lvl4pPr>
            <a:lvl5pPr marL="1828800" marR="0" indent="0" algn="l" rtl="0">
              <a:spcBef>
                <a:spcPts val="0"/>
              </a:spcBef>
              <a:defRPr sz="1800" b="0" i="0" u="none" strike="noStrike" cap="none" baseline="0">
                <a:solidFill>
                  <a:schemeClr val="dk1"/>
                </a:solidFill>
                <a:latin typeface="Lustria"/>
                <a:ea typeface="Lustria"/>
                <a:cs typeface="Lustria"/>
                <a:sym typeface="Lustria"/>
              </a:defRPr>
            </a:lvl5pPr>
            <a:lvl6pPr marL="2286000" marR="0" indent="0" algn="l" rtl="0">
              <a:spcBef>
                <a:spcPts val="0"/>
              </a:spcBef>
              <a:defRPr sz="1800" b="0" i="0" u="none" strike="noStrike" cap="none" baseline="0">
                <a:solidFill>
                  <a:schemeClr val="dk1"/>
                </a:solidFill>
                <a:latin typeface="Lustria"/>
                <a:ea typeface="Lustria"/>
                <a:cs typeface="Lustria"/>
                <a:sym typeface="Lustria"/>
              </a:defRPr>
            </a:lvl6pPr>
            <a:lvl7pPr marL="2743200" marR="0" indent="0" algn="l" rtl="0">
              <a:spcBef>
                <a:spcPts val="0"/>
              </a:spcBef>
              <a:defRPr sz="1800" b="0" i="0" u="none" strike="noStrike" cap="none" baseline="0">
                <a:solidFill>
                  <a:schemeClr val="dk1"/>
                </a:solidFill>
                <a:latin typeface="Lustria"/>
                <a:ea typeface="Lustria"/>
                <a:cs typeface="Lustria"/>
                <a:sym typeface="Lustria"/>
              </a:defRPr>
            </a:lvl7pPr>
            <a:lvl8pPr marL="3200400" marR="0" indent="0" algn="l" rtl="0">
              <a:spcBef>
                <a:spcPts val="0"/>
              </a:spcBef>
              <a:defRPr sz="1800" b="0" i="0" u="none" strike="noStrike" cap="none" baseline="0">
                <a:solidFill>
                  <a:schemeClr val="dk1"/>
                </a:solidFill>
                <a:latin typeface="Lustria"/>
                <a:ea typeface="Lustria"/>
                <a:cs typeface="Lustria"/>
                <a:sym typeface="Lustria"/>
              </a:defRPr>
            </a:lvl8pPr>
            <a:lvl9pPr marL="3657600" marR="0" indent="0" algn="l" rtl="0">
              <a:spcBef>
                <a:spcPts val="0"/>
              </a:spcBef>
              <a:defRPr sz="1800" b="0" i="0" u="none" strike="noStrike" cap="none" baseline="0">
                <a:solidFill>
                  <a:schemeClr val="dk1"/>
                </a:solidFill>
                <a:latin typeface="Lustria"/>
                <a:ea typeface="Lustria"/>
                <a:cs typeface="Lustria"/>
                <a:sym typeface="Lustria"/>
              </a:defRPr>
            </a:lvl9pPr>
          </a:lstStyle>
          <a:p>
            <a:fld id="{4BF95C87-4EE3-4D61-A64E-DDD61DAD396F}" type="datetime1">
              <a:rPr lang="en-US" smtClean="0"/>
              <a:t>3/22/2016</a:t>
            </a:fld>
            <a:endParaRPr dirty="0"/>
          </a:p>
        </p:txBody>
      </p:sp>
      <p:sp>
        <p:nvSpPr>
          <p:cNvPr id="108" name="Shape 10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400" b="0" i="0" u="none" strike="noStrike" cap="none" baseline="0">
                <a:solidFill>
                  <a:srgbClr val="595959"/>
                </a:solidFill>
                <a:latin typeface="Lustria"/>
                <a:ea typeface="Lustria"/>
                <a:cs typeface="Lustria"/>
                <a:sym typeface="Lustria"/>
              </a:defRPr>
            </a:lvl1pPr>
            <a:lvl2pPr marL="457200" marR="0" indent="0" algn="l" rtl="0">
              <a:spcBef>
                <a:spcPts val="0"/>
              </a:spcBef>
              <a:defRPr sz="1800" b="0" i="0" u="none" strike="noStrike" cap="none" baseline="0">
                <a:solidFill>
                  <a:schemeClr val="dk1"/>
                </a:solidFill>
                <a:latin typeface="Lustria"/>
                <a:ea typeface="Lustria"/>
                <a:cs typeface="Lustria"/>
                <a:sym typeface="Lustria"/>
              </a:defRPr>
            </a:lvl2pPr>
            <a:lvl3pPr marL="914400" marR="0" indent="0" algn="l" rtl="0">
              <a:spcBef>
                <a:spcPts val="0"/>
              </a:spcBef>
              <a:defRPr sz="1800" b="0" i="0" u="none" strike="noStrike" cap="none" baseline="0">
                <a:solidFill>
                  <a:schemeClr val="dk1"/>
                </a:solidFill>
                <a:latin typeface="Lustria"/>
                <a:ea typeface="Lustria"/>
                <a:cs typeface="Lustria"/>
                <a:sym typeface="Lustria"/>
              </a:defRPr>
            </a:lvl3pPr>
            <a:lvl4pPr marL="1371600" marR="0" indent="0" algn="l" rtl="0">
              <a:spcBef>
                <a:spcPts val="0"/>
              </a:spcBef>
              <a:defRPr sz="1800" b="0" i="0" u="none" strike="noStrike" cap="none" baseline="0">
                <a:solidFill>
                  <a:schemeClr val="dk1"/>
                </a:solidFill>
                <a:latin typeface="Lustria"/>
                <a:ea typeface="Lustria"/>
                <a:cs typeface="Lustria"/>
                <a:sym typeface="Lustria"/>
              </a:defRPr>
            </a:lvl4pPr>
            <a:lvl5pPr marL="1828800" marR="0" indent="0" algn="l" rtl="0">
              <a:spcBef>
                <a:spcPts val="0"/>
              </a:spcBef>
              <a:defRPr sz="1800" b="0" i="0" u="none" strike="noStrike" cap="none" baseline="0">
                <a:solidFill>
                  <a:schemeClr val="dk1"/>
                </a:solidFill>
                <a:latin typeface="Lustria"/>
                <a:ea typeface="Lustria"/>
                <a:cs typeface="Lustria"/>
                <a:sym typeface="Lustria"/>
              </a:defRPr>
            </a:lvl5pPr>
            <a:lvl6pPr marL="2286000" marR="0" indent="0" algn="l" rtl="0">
              <a:spcBef>
                <a:spcPts val="0"/>
              </a:spcBef>
              <a:defRPr sz="1800" b="0" i="0" u="none" strike="noStrike" cap="none" baseline="0">
                <a:solidFill>
                  <a:schemeClr val="dk1"/>
                </a:solidFill>
                <a:latin typeface="Lustria"/>
                <a:ea typeface="Lustria"/>
                <a:cs typeface="Lustria"/>
                <a:sym typeface="Lustria"/>
              </a:defRPr>
            </a:lvl6pPr>
            <a:lvl7pPr marL="2743200" marR="0" indent="0" algn="l" rtl="0">
              <a:spcBef>
                <a:spcPts val="0"/>
              </a:spcBef>
              <a:defRPr sz="1800" b="0" i="0" u="none" strike="noStrike" cap="none" baseline="0">
                <a:solidFill>
                  <a:schemeClr val="dk1"/>
                </a:solidFill>
                <a:latin typeface="Lustria"/>
                <a:ea typeface="Lustria"/>
                <a:cs typeface="Lustria"/>
                <a:sym typeface="Lustria"/>
              </a:defRPr>
            </a:lvl7pPr>
            <a:lvl8pPr marL="3200400" marR="0" indent="0" algn="l" rtl="0">
              <a:spcBef>
                <a:spcPts val="0"/>
              </a:spcBef>
              <a:defRPr sz="1800" b="0" i="0" u="none" strike="noStrike" cap="none" baseline="0">
                <a:solidFill>
                  <a:schemeClr val="dk1"/>
                </a:solidFill>
                <a:latin typeface="Lustria"/>
                <a:ea typeface="Lustria"/>
                <a:cs typeface="Lustria"/>
                <a:sym typeface="Lustria"/>
              </a:defRPr>
            </a:lvl8pPr>
            <a:lvl9pPr marL="3657600" marR="0" indent="0" algn="l" rtl="0">
              <a:spcBef>
                <a:spcPts val="0"/>
              </a:spcBef>
              <a:defRPr sz="1800" b="0" i="0" u="none" strike="noStrike" cap="none" baseline="0">
                <a:solidFill>
                  <a:schemeClr val="dk1"/>
                </a:solidFill>
                <a:latin typeface="Lustria"/>
                <a:ea typeface="Lustria"/>
                <a:cs typeface="Lustria"/>
                <a:sym typeface="Lustria"/>
              </a:defRPr>
            </a:lvl9pPr>
          </a:lstStyle>
          <a:p>
            <a:r>
              <a:rPr lang="en-US" dirty="0" smtClean="0"/>
              <a:t>Anaphylaxis</a:t>
            </a:r>
            <a:endParaRPr dirty="0"/>
          </a:p>
        </p:txBody>
      </p:sp>
      <p:sp>
        <p:nvSpPr>
          <p:cNvPr id="109" name="Shape 10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baseline="0">
                <a:solidFill>
                  <a:srgbClr val="595959"/>
                </a:solidFill>
                <a:latin typeface="Lustria"/>
                <a:ea typeface="Lustria"/>
                <a:cs typeface="Lustria"/>
                <a:sym typeface="Lustria"/>
              </a:rPr>
              <a:t>‹#›</a:t>
            </a:fld>
            <a:endParaRPr lang="en-US" sz="1400" b="0" i="0" u="none" strike="noStrike" cap="none" baseline="0" dirty="0">
              <a:solidFill>
                <a:srgbClr val="595959"/>
              </a:solidFill>
              <a:latin typeface="Lustria"/>
              <a:ea typeface="Lustria"/>
              <a:cs typeface="Lustria"/>
              <a:sym typeface="Lustri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Shape 110"/>
        <p:cNvGrpSpPr/>
        <p:nvPr/>
      </p:nvGrpSpPr>
      <p:grpSpPr>
        <a:xfrm>
          <a:off x="0" y="0"/>
          <a:ext cx="0" cy="0"/>
          <a:chOff x="0" y="0"/>
          <a:chExt cx="0" cy="0"/>
        </a:xfrm>
      </p:grpSpPr>
      <p:sp>
        <p:nvSpPr>
          <p:cNvPr id="111" name="Shape 1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400" b="0" i="0" u="none" strike="noStrike" cap="none" baseline="0">
                <a:solidFill>
                  <a:srgbClr val="595959"/>
                </a:solidFill>
                <a:latin typeface="Lustria"/>
                <a:ea typeface="Lustria"/>
                <a:cs typeface="Lustria"/>
                <a:sym typeface="Lustria"/>
              </a:defRPr>
            </a:lvl1pPr>
            <a:lvl2pPr marL="457200" marR="0" indent="0" algn="l" rtl="0">
              <a:spcBef>
                <a:spcPts val="0"/>
              </a:spcBef>
              <a:defRPr sz="1800" b="0" i="0" u="none" strike="noStrike" cap="none" baseline="0">
                <a:solidFill>
                  <a:schemeClr val="dk1"/>
                </a:solidFill>
                <a:latin typeface="Lustria"/>
                <a:ea typeface="Lustria"/>
                <a:cs typeface="Lustria"/>
                <a:sym typeface="Lustria"/>
              </a:defRPr>
            </a:lvl2pPr>
            <a:lvl3pPr marL="914400" marR="0" indent="0" algn="l" rtl="0">
              <a:spcBef>
                <a:spcPts val="0"/>
              </a:spcBef>
              <a:defRPr sz="1800" b="0" i="0" u="none" strike="noStrike" cap="none" baseline="0">
                <a:solidFill>
                  <a:schemeClr val="dk1"/>
                </a:solidFill>
                <a:latin typeface="Lustria"/>
                <a:ea typeface="Lustria"/>
                <a:cs typeface="Lustria"/>
                <a:sym typeface="Lustria"/>
              </a:defRPr>
            </a:lvl3pPr>
            <a:lvl4pPr marL="1371600" marR="0" indent="0" algn="l" rtl="0">
              <a:spcBef>
                <a:spcPts val="0"/>
              </a:spcBef>
              <a:defRPr sz="1800" b="0" i="0" u="none" strike="noStrike" cap="none" baseline="0">
                <a:solidFill>
                  <a:schemeClr val="dk1"/>
                </a:solidFill>
                <a:latin typeface="Lustria"/>
                <a:ea typeface="Lustria"/>
                <a:cs typeface="Lustria"/>
                <a:sym typeface="Lustria"/>
              </a:defRPr>
            </a:lvl4pPr>
            <a:lvl5pPr marL="1828800" marR="0" indent="0" algn="l" rtl="0">
              <a:spcBef>
                <a:spcPts val="0"/>
              </a:spcBef>
              <a:defRPr sz="1800" b="0" i="0" u="none" strike="noStrike" cap="none" baseline="0">
                <a:solidFill>
                  <a:schemeClr val="dk1"/>
                </a:solidFill>
                <a:latin typeface="Lustria"/>
                <a:ea typeface="Lustria"/>
                <a:cs typeface="Lustria"/>
                <a:sym typeface="Lustria"/>
              </a:defRPr>
            </a:lvl5pPr>
            <a:lvl6pPr marL="2286000" marR="0" indent="0" algn="l" rtl="0">
              <a:spcBef>
                <a:spcPts val="0"/>
              </a:spcBef>
              <a:defRPr sz="1800" b="0" i="0" u="none" strike="noStrike" cap="none" baseline="0">
                <a:solidFill>
                  <a:schemeClr val="dk1"/>
                </a:solidFill>
                <a:latin typeface="Lustria"/>
                <a:ea typeface="Lustria"/>
                <a:cs typeface="Lustria"/>
                <a:sym typeface="Lustria"/>
              </a:defRPr>
            </a:lvl6pPr>
            <a:lvl7pPr marL="2743200" marR="0" indent="0" algn="l" rtl="0">
              <a:spcBef>
                <a:spcPts val="0"/>
              </a:spcBef>
              <a:defRPr sz="1800" b="0" i="0" u="none" strike="noStrike" cap="none" baseline="0">
                <a:solidFill>
                  <a:schemeClr val="dk1"/>
                </a:solidFill>
                <a:latin typeface="Lustria"/>
                <a:ea typeface="Lustria"/>
                <a:cs typeface="Lustria"/>
                <a:sym typeface="Lustria"/>
              </a:defRPr>
            </a:lvl7pPr>
            <a:lvl8pPr marL="3200400" marR="0" indent="0" algn="l" rtl="0">
              <a:spcBef>
                <a:spcPts val="0"/>
              </a:spcBef>
              <a:defRPr sz="1800" b="0" i="0" u="none" strike="noStrike" cap="none" baseline="0">
                <a:solidFill>
                  <a:schemeClr val="dk1"/>
                </a:solidFill>
                <a:latin typeface="Lustria"/>
                <a:ea typeface="Lustria"/>
                <a:cs typeface="Lustria"/>
                <a:sym typeface="Lustria"/>
              </a:defRPr>
            </a:lvl8pPr>
            <a:lvl9pPr marL="3657600" marR="0" indent="0" algn="l" rtl="0">
              <a:spcBef>
                <a:spcPts val="0"/>
              </a:spcBef>
              <a:defRPr sz="1800" b="0" i="0" u="none" strike="noStrike" cap="none" baseline="0">
                <a:solidFill>
                  <a:schemeClr val="dk1"/>
                </a:solidFill>
                <a:latin typeface="Lustria"/>
                <a:ea typeface="Lustria"/>
                <a:cs typeface="Lustria"/>
                <a:sym typeface="Lustria"/>
              </a:defRPr>
            </a:lvl9pPr>
          </a:lstStyle>
          <a:p>
            <a:fld id="{63D2726A-48FF-41F3-A063-A33D5770C9BD}" type="datetime1">
              <a:rPr lang="en-US" smtClean="0"/>
              <a:t>3/22/2016</a:t>
            </a:fld>
            <a:endParaRPr dirty="0"/>
          </a:p>
        </p:txBody>
      </p:sp>
      <p:sp>
        <p:nvSpPr>
          <p:cNvPr id="112" name="Shape 1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400" b="0" i="0" u="none" strike="noStrike" cap="none" baseline="0">
                <a:solidFill>
                  <a:srgbClr val="595959"/>
                </a:solidFill>
                <a:latin typeface="Lustria"/>
                <a:ea typeface="Lustria"/>
                <a:cs typeface="Lustria"/>
                <a:sym typeface="Lustria"/>
              </a:defRPr>
            </a:lvl1pPr>
            <a:lvl2pPr marL="457200" marR="0" indent="0" algn="l" rtl="0">
              <a:spcBef>
                <a:spcPts val="0"/>
              </a:spcBef>
              <a:defRPr sz="1800" b="0" i="0" u="none" strike="noStrike" cap="none" baseline="0">
                <a:solidFill>
                  <a:schemeClr val="dk1"/>
                </a:solidFill>
                <a:latin typeface="Lustria"/>
                <a:ea typeface="Lustria"/>
                <a:cs typeface="Lustria"/>
                <a:sym typeface="Lustria"/>
              </a:defRPr>
            </a:lvl2pPr>
            <a:lvl3pPr marL="914400" marR="0" indent="0" algn="l" rtl="0">
              <a:spcBef>
                <a:spcPts val="0"/>
              </a:spcBef>
              <a:defRPr sz="1800" b="0" i="0" u="none" strike="noStrike" cap="none" baseline="0">
                <a:solidFill>
                  <a:schemeClr val="dk1"/>
                </a:solidFill>
                <a:latin typeface="Lustria"/>
                <a:ea typeface="Lustria"/>
                <a:cs typeface="Lustria"/>
                <a:sym typeface="Lustria"/>
              </a:defRPr>
            </a:lvl3pPr>
            <a:lvl4pPr marL="1371600" marR="0" indent="0" algn="l" rtl="0">
              <a:spcBef>
                <a:spcPts val="0"/>
              </a:spcBef>
              <a:defRPr sz="1800" b="0" i="0" u="none" strike="noStrike" cap="none" baseline="0">
                <a:solidFill>
                  <a:schemeClr val="dk1"/>
                </a:solidFill>
                <a:latin typeface="Lustria"/>
                <a:ea typeface="Lustria"/>
                <a:cs typeface="Lustria"/>
                <a:sym typeface="Lustria"/>
              </a:defRPr>
            </a:lvl4pPr>
            <a:lvl5pPr marL="1828800" marR="0" indent="0" algn="l" rtl="0">
              <a:spcBef>
                <a:spcPts val="0"/>
              </a:spcBef>
              <a:defRPr sz="1800" b="0" i="0" u="none" strike="noStrike" cap="none" baseline="0">
                <a:solidFill>
                  <a:schemeClr val="dk1"/>
                </a:solidFill>
                <a:latin typeface="Lustria"/>
                <a:ea typeface="Lustria"/>
                <a:cs typeface="Lustria"/>
                <a:sym typeface="Lustria"/>
              </a:defRPr>
            </a:lvl5pPr>
            <a:lvl6pPr marL="2286000" marR="0" indent="0" algn="l" rtl="0">
              <a:spcBef>
                <a:spcPts val="0"/>
              </a:spcBef>
              <a:defRPr sz="1800" b="0" i="0" u="none" strike="noStrike" cap="none" baseline="0">
                <a:solidFill>
                  <a:schemeClr val="dk1"/>
                </a:solidFill>
                <a:latin typeface="Lustria"/>
                <a:ea typeface="Lustria"/>
                <a:cs typeface="Lustria"/>
                <a:sym typeface="Lustria"/>
              </a:defRPr>
            </a:lvl6pPr>
            <a:lvl7pPr marL="2743200" marR="0" indent="0" algn="l" rtl="0">
              <a:spcBef>
                <a:spcPts val="0"/>
              </a:spcBef>
              <a:defRPr sz="1800" b="0" i="0" u="none" strike="noStrike" cap="none" baseline="0">
                <a:solidFill>
                  <a:schemeClr val="dk1"/>
                </a:solidFill>
                <a:latin typeface="Lustria"/>
                <a:ea typeface="Lustria"/>
                <a:cs typeface="Lustria"/>
                <a:sym typeface="Lustria"/>
              </a:defRPr>
            </a:lvl7pPr>
            <a:lvl8pPr marL="3200400" marR="0" indent="0" algn="l" rtl="0">
              <a:spcBef>
                <a:spcPts val="0"/>
              </a:spcBef>
              <a:defRPr sz="1800" b="0" i="0" u="none" strike="noStrike" cap="none" baseline="0">
                <a:solidFill>
                  <a:schemeClr val="dk1"/>
                </a:solidFill>
                <a:latin typeface="Lustria"/>
                <a:ea typeface="Lustria"/>
                <a:cs typeface="Lustria"/>
                <a:sym typeface="Lustria"/>
              </a:defRPr>
            </a:lvl8pPr>
            <a:lvl9pPr marL="3657600" marR="0" indent="0" algn="l" rtl="0">
              <a:spcBef>
                <a:spcPts val="0"/>
              </a:spcBef>
              <a:defRPr sz="1800" b="0" i="0" u="none" strike="noStrike" cap="none" baseline="0">
                <a:solidFill>
                  <a:schemeClr val="dk1"/>
                </a:solidFill>
                <a:latin typeface="Lustria"/>
                <a:ea typeface="Lustria"/>
                <a:cs typeface="Lustria"/>
                <a:sym typeface="Lustria"/>
              </a:defRPr>
            </a:lvl9pPr>
          </a:lstStyle>
          <a:p>
            <a:r>
              <a:rPr lang="en-US" dirty="0" smtClean="0"/>
              <a:t>Anaphylaxis</a:t>
            </a:r>
            <a:endParaRPr dirty="0"/>
          </a:p>
        </p:txBody>
      </p:sp>
      <p:sp>
        <p:nvSpPr>
          <p:cNvPr id="113" name="Shape 1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baseline="0">
                <a:solidFill>
                  <a:srgbClr val="595959"/>
                </a:solidFill>
                <a:latin typeface="Lustria"/>
                <a:ea typeface="Lustria"/>
                <a:cs typeface="Lustria"/>
                <a:sym typeface="Lustria"/>
              </a:rPr>
              <a:t>‹#›</a:t>
            </a:fld>
            <a:endParaRPr lang="en-US" sz="1400" b="0" i="0" u="none" strike="noStrike" cap="none" baseline="0" dirty="0">
              <a:solidFill>
                <a:srgbClr val="595959"/>
              </a:solidFill>
              <a:latin typeface="Lustria"/>
              <a:ea typeface="Lustria"/>
              <a:cs typeface="Lustria"/>
              <a:sym typeface="Lustria"/>
            </a:endParaRPr>
          </a:p>
        </p:txBody>
      </p:sp>
      <p:pic>
        <p:nvPicPr>
          <p:cNvPr id="114" name="Shape 114"/>
          <p:cNvPicPr preferRelativeResize="0"/>
          <p:nvPr/>
        </p:nvPicPr>
        <p:blipFill rotWithShape="1">
          <a:blip r:embed="rId2">
            <a:alphaModFix/>
          </a:blip>
          <a:srcRect l="52272" t="8889" r="5151" b="16566"/>
          <a:stretch/>
        </p:blipFill>
        <p:spPr>
          <a:xfrm>
            <a:off x="4594412" y="663387"/>
            <a:ext cx="3893126" cy="5112326"/>
          </a:xfrm>
          <a:prstGeom prst="rect">
            <a:avLst/>
          </a:prstGeom>
          <a:noFill/>
          <a:ln>
            <a:noFill/>
          </a:ln>
        </p:spPr>
      </p:pic>
      <p:sp>
        <p:nvSpPr>
          <p:cNvPr id="115" name="Shape 115"/>
          <p:cNvSpPr txBox="1">
            <a:spLocks noGrp="1"/>
          </p:cNvSpPr>
          <p:nvPr>
            <p:ph type="title"/>
          </p:nvPr>
        </p:nvSpPr>
        <p:spPr>
          <a:xfrm>
            <a:off x="725487" y="1143000"/>
            <a:ext cx="3792536" cy="1341344"/>
          </a:xfrm>
          <a:prstGeom prst="rect">
            <a:avLst/>
          </a:prstGeom>
          <a:noFill/>
          <a:ln>
            <a:noFill/>
          </a:ln>
        </p:spPr>
        <p:txBody>
          <a:bodyPr lIns="91425" tIns="91425" rIns="91425" bIns="91425" anchor="b" anchorCtr="0"/>
          <a:lstStyle>
            <a:lvl1pPr algn="ctr" rtl="0">
              <a:spcBef>
                <a:spcPts val="0"/>
              </a:spcBef>
              <a:defRPr sz="4400" b="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6" name="Shape 116"/>
          <p:cNvSpPr txBox="1">
            <a:spLocks noGrp="1"/>
          </p:cNvSpPr>
          <p:nvPr>
            <p:ph type="body" idx="1"/>
          </p:nvPr>
        </p:nvSpPr>
        <p:spPr>
          <a:xfrm>
            <a:off x="725487" y="2618815"/>
            <a:ext cx="3792536" cy="3133164"/>
          </a:xfrm>
          <a:prstGeom prst="rect">
            <a:avLst/>
          </a:prstGeom>
          <a:noFill/>
          <a:ln>
            <a:noFill/>
          </a:ln>
        </p:spPr>
        <p:txBody>
          <a:bodyPr lIns="91425" tIns="91425" rIns="91425" bIns="91425" anchor="t" anchorCtr="0"/>
          <a:lstStyle>
            <a:lvl1pPr marL="0" indent="0" algn="ctr" rtl="0">
              <a:spcBef>
                <a:spcPts val="600"/>
              </a:spcBef>
              <a:buFont typeface="Lustria"/>
              <a:buNone/>
              <a:defRPr sz="1800"/>
            </a:lvl1pPr>
            <a:lvl2pPr marL="457200" indent="0" rtl="0">
              <a:spcBef>
                <a:spcPts val="0"/>
              </a:spcBef>
              <a:buFont typeface="Lustria"/>
              <a:buNone/>
              <a:defRPr sz="1200"/>
            </a:lvl2pPr>
            <a:lvl3pPr marL="914400" indent="0" rtl="0">
              <a:spcBef>
                <a:spcPts val="0"/>
              </a:spcBef>
              <a:buFont typeface="Lustria"/>
              <a:buNone/>
              <a:defRPr sz="1000"/>
            </a:lvl3pPr>
            <a:lvl4pPr marL="1371600" indent="0" rtl="0">
              <a:spcBef>
                <a:spcPts val="0"/>
              </a:spcBef>
              <a:buFont typeface="Lustria"/>
              <a:buNone/>
              <a:defRPr sz="900"/>
            </a:lvl4pPr>
            <a:lvl5pPr marL="1828800" indent="0" rtl="0">
              <a:spcBef>
                <a:spcPts val="0"/>
              </a:spcBef>
              <a:buFont typeface="Lustria"/>
              <a:buNone/>
              <a:defRPr sz="900"/>
            </a:lvl5pPr>
            <a:lvl6pPr marL="2286000" indent="0" rtl="0">
              <a:spcBef>
                <a:spcPts val="0"/>
              </a:spcBef>
              <a:buFont typeface="Lustria"/>
              <a:buNone/>
              <a:defRPr sz="900"/>
            </a:lvl6pPr>
            <a:lvl7pPr marL="2743200" indent="0" rtl="0">
              <a:spcBef>
                <a:spcPts val="0"/>
              </a:spcBef>
              <a:buFont typeface="Lustria"/>
              <a:buNone/>
              <a:defRPr sz="900"/>
            </a:lvl7pPr>
            <a:lvl8pPr marL="3200400" indent="0" rtl="0">
              <a:spcBef>
                <a:spcPts val="0"/>
              </a:spcBef>
              <a:buFont typeface="Lustria"/>
              <a:buNone/>
              <a:defRPr sz="900"/>
            </a:lvl8pPr>
            <a:lvl9pPr marL="3657600" indent="0" rtl="0">
              <a:spcBef>
                <a:spcPts val="0"/>
              </a:spcBef>
              <a:buFont typeface="Lustria"/>
              <a:buNone/>
              <a:defRPr sz="900"/>
            </a:lvl9pPr>
          </a:lstStyle>
          <a:p>
            <a:endParaRPr/>
          </a:p>
        </p:txBody>
      </p:sp>
      <p:sp>
        <p:nvSpPr>
          <p:cNvPr id="117" name="Shape 117"/>
          <p:cNvSpPr>
            <a:spLocks noGrp="1"/>
          </p:cNvSpPr>
          <p:nvPr>
            <p:ph type="pic" idx="2"/>
          </p:nvPr>
        </p:nvSpPr>
        <p:spPr>
          <a:xfrm>
            <a:off x="4829937" y="864970"/>
            <a:ext cx="3422074" cy="4709160"/>
          </a:xfrm>
          <a:prstGeom prst="rect">
            <a:avLst/>
          </a:prstGeom>
          <a:noFill/>
          <a:ln>
            <a:noFill/>
          </a:ln>
        </p:spPr>
        <p:txBody>
          <a:bodyPr lIns="91425" tIns="91425" rIns="91425" bIns="91425" anchor="ctr" anchorCtr="0"/>
          <a:lstStyle>
            <a:lvl1pPr marL="0" marR="0" indent="0" algn="l" rtl="0">
              <a:spcBef>
                <a:spcPts val="0"/>
              </a:spcBef>
              <a:buClr>
                <a:srgbClr val="595959"/>
              </a:buClr>
              <a:buFont typeface="Lustria"/>
              <a:buNone/>
              <a:defRPr sz="3200" b="0" i="0" u="none" strike="noStrike" cap="none" baseline="0">
                <a:solidFill>
                  <a:srgbClr val="595959"/>
                </a:solidFill>
                <a:latin typeface="Lustria"/>
                <a:ea typeface="Lustria"/>
                <a:cs typeface="Lustria"/>
                <a:sym typeface="Lustria"/>
              </a:defRPr>
            </a:lvl1pPr>
            <a:lvl2pPr marL="457200" marR="0" indent="0" algn="l" rtl="0">
              <a:spcBef>
                <a:spcPts val="0"/>
              </a:spcBef>
              <a:buClr>
                <a:schemeClr val="dk1"/>
              </a:buClr>
              <a:buFont typeface="Lustria"/>
              <a:buNone/>
              <a:defRPr sz="2800" b="0" i="0" u="none" strike="noStrike" cap="none" baseline="0">
                <a:solidFill>
                  <a:schemeClr val="dk1"/>
                </a:solidFill>
                <a:latin typeface="Lustria"/>
                <a:ea typeface="Lustria"/>
                <a:cs typeface="Lustria"/>
                <a:sym typeface="Lustria"/>
              </a:defRPr>
            </a:lvl2pPr>
            <a:lvl3pPr marL="914400" marR="0" indent="0" algn="l" rtl="0">
              <a:spcBef>
                <a:spcPts val="0"/>
              </a:spcBef>
              <a:buClr>
                <a:schemeClr val="dk1"/>
              </a:buClr>
              <a:buFont typeface="Lustria"/>
              <a:buNone/>
              <a:defRPr sz="2400" b="0" i="0" u="none" strike="noStrike" cap="none" baseline="0">
                <a:solidFill>
                  <a:schemeClr val="dk1"/>
                </a:solidFill>
                <a:latin typeface="Lustria"/>
                <a:ea typeface="Lustria"/>
                <a:cs typeface="Lustria"/>
                <a:sym typeface="Lustria"/>
              </a:defRPr>
            </a:lvl3pPr>
            <a:lvl4pPr marL="1371600" marR="0" indent="0" algn="l" rtl="0">
              <a:spcBef>
                <a:spcPts val="0"/>
              </a:spcBef>
              <a:buClr>
                <a:schemeClr val="dk1"/>
              </a:buClr>
              <a:buFont typeface="Lustria"/>
              <a:buNone/>
              <a:defRPr sz="2000" b="0" i="0" u="none" strike="noStrike" cap="none" baseline="0">
                <a:solidFill>
                  <a:schemeClr val="dk1"/>
                </a:solidFill>
                <a:latin typeface="Lustria"/>
                <a:ea typeface="Lustria"/>
                <a:cs typeface="Lustria"/>
                <a:sym typeface="Lustria"/>
              </a:defRPr>
            </a:lvl4pPr>
            <a:lvl5pPr marL="1828800" marR="0" indent="0" algn="l" rtl="0">
              <a:spcBef>
                <a:spcPts val="0"/>
              </a:spcBef>
              <a:buClr>
                <a:schemeClr val="dk1"/>
              </a:buClr>
              <a:buFont typeface="Lustria"/>
              <a:buNone/>
              <a:defRPr sz="2000" b="0" i="0" u="none" strike="noStrike" cap="none" baseline="0">
                <a:solidFill>
                  <a:schemeClr val="dk1"/>
                </a:solidFill>
                <a:latin typeface="Lustria"/>
                <a:ea typeface="Lustria"/>
                <a:cs typeface="Lustria"/>
                <a:sym typeface="Lustria"/>
              </a:defRPr>
            </a:lvl5pPr>
            <a:lvl6pPr marL="2286000" marR="0" indent="0" algn="l" rtl="0">
              <a:spcBef>
                <a:spcPts val="0"/>
              </a:spcBef>
              <a:buClr>
                <a:schemeClr val="dk1"/>
              </a:buClr>
              <a:buFont typeface="Lustria"/>
              <a:buNone/>
              <a:defRPr sz="2000" b="0" i="0" u="none" strike="noStrike" cap="none" baseline="0">
                <a:solidFill>
                  <a:schemeClr val="dk1"/>
                </a:solidFill>
                <a:latin typeface="Lustria"/>
                <a:ea typeface="Lustria"/>
                <a:cs typeface="Lustria"/>
                <a:sym typeface="Lustria"/>
              </a:defRPr>
            </a:lvl6pPr>
            <a:lvl7pPr marL="2743200" marR="0" indent="0" algn="l" rtl="0">
              <a:spcBef>
                <a:spcPts val="0"/>
              </a:spcBef>
              <a:buClr>
                <a:schemeClr val="dk1"/>
              </a:buClr>
              <a:buFont typeface="Lustria"/>
              <a:buNone/>
              <a:defRPr sz="2000" b="0" i="0" u="none" strike="noStrike" cap="none" baseline="0">
                <a:solidFill>
                  <a:schemeClr val="dk1"/>
                </a:solidFill>
                <a:latin typeface="Lustria"/>
                <a:ea typeface="Lustria"/>
                <a:cs typeface="Lustria"/>
                <a:sym typeface="Lustria"/>
              </a:defRPr>
            </a:lvl7pPr>
            <a:lvl8pPr marL="3200400" marR="0" indent="0" algn="l" rtl="0">
              <a:spcBef>
                <a:spcPts val="0"/>
              </a:spcBef>
              <a:buClr>
                <a:schemeClr val="dk1"/>
              </a:buClr>
              <a:buFont typeface="Lustria"/>
              <a:buNone/>
              <a:defRPr sz="2000" b="0" i="0" u="none" strike="noStrike" cap="none" baseline="0">
                <a:solidFill>
                  <a:schemeClr val="dk1"/>
                </a:solidFill>
                <a:latin typeface="Lustria"/>
                <a:ea typeface="Lustria"/>
                <a:cs typeface="Lustria"/>
                <a:sym typeface="Lustria"/>
              </a:defRPr>
            </a:lvl8pPr>
            <a:lvl9pPr marL="3657600" marR="0" indent="0" algn="l" rtl="0">
              <a:spcBef>
                <a:spcPts val="0"/>
              </a:spcBef>
              <a:buClr>
                <a:schemeClr val="dk1"/>
              </a:buClr>
              <a:buFont typeface="Lustria"/>
              <a:buNone/>
              <a:defRPr sz="2000" b="0" i="0" u="none" strike="noStrike" cap="none" baseline="0">
                <a:solidFill>
                  <a:schemeClr val="dk1"/>
                </a:solidFill>
                <a:latin typeface="Lustria"/>
                <a:ea typeface="Lustria"/>
                <a:cs typeface="Lustria"/>
                <a:sym typeface="Lustria"/>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725487" y="462895"/>
            <a:ext cx="7718424" cy="828020"/>
          </a:xfrm>
          <a:prstGeom prst="rect">
            <a:avLst/>
          </a:prstGeom>
          <a:noFill/>
          <a:ln>
            <a:noFill/>
          </a:ln>
        </p:spPr>
        <p:txBody>
          <a:bodyPr lIns="91425" tIns="91425" rIns="91425" bIns="91425" anchor="ctr" anchorCtr="0"/>
          <a:lstStyle>
            <a:lvl1pPr algn="ctr" rtl="0">
              <a:spcBef>
                <a:spcPts val="0"/>
              </a:spcBef>
              <a:buClr>
                <a:srgbClr val="262626"/>
              </a:buClr>
              <a:buFont typeface="Lustria"/>
              <a:buNone/>
              <a:defRPr sz="5400">
                <a:solidFill>
                  <a:srgbClr val="262626"/>
                </a:solidFill>
                <a:latin typeface="Lustria"/>
                <a:ea typeface="Lustria"/>
                <a:cs typeface="Lustria"/>
                <a:sym typeface="Lustri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0" name="Shape 120"/>
          <p:cNvSpPr txBox="1">
            <a:spLocks noGrp="1"/>
          </p:cNvSpPr>
          <p:nvPr>
            <p:ph type="body" idx="1"/>
          </p:nvPr>
        </p:nvSpPr>
        <p:spPr>
          <a:xfrm rot="5400000">
            <a:off x="2298701" y="25401"/>
            <a:ext cx="4572000" cy="7718424"/>
          </a:xfrm>
          <a:prstGeom prst="rect">
            <a:avLst/>
          </a:prstGeom>
          <a:noFill/>
          <a:ln>
            <a:noFill/>
          </a:ln>
        </p:spPr>
        <p:txBody>
          <a:bodyPr lIns="91425" tIns="91425" rIns="91425" bIns="91425" anchor="t" anchorCtr="0"/>
          <a:lstStyle>
            <a:lvl1pPr rtl="0">
              <a:spcBef>
                <a:spcPts val="0"/>
              </a:spcBef>
              <a:defRPr sz="2400">
                <a:solidFill>
                  <a:srgbClr val="3F3F3F"/>
                </a:solidFill>
                <a:latin typeface="Lustria"/>
                <a:ea typeface="Lustria"/>
                <a:cs typeface="Lustria"/>
                <a:sym typeface="Lustria"/>
              </a:defRPr>
            </a:lvl1pPr>
            <a:lvl2pPr rtl="0">
              <a:spcBef>
                <a:spcPts val="0"/>
              </a:spcBef>
              <a:defRPr sz="2200">
                <a:solidFill>
                  <a:srgbClr val="3F3F3F"/>
                </a:solidFill>
                <a:latin typeface="Lustria"/>
                <a:ea typeface="Lustria"/>
                <a:cs typeface="Lustria"/>
                <a:sym typeface="Lustria"/>
              </a:defRPr>
            </a:lvl2pPr>
            <a:lvl3pPr rtl="0">
              <a:spcBef>
                <a:spcPts val="0"/>
              </a:spcBef>
              <a:defRPr sz="2000">
                <a:solidFill>
                  <a:srgbClr val="3F3F3F"/>
                </a:solidFill>
                <a:latin typeface="Lustria"/>
                <a:ea typeface="Lustria"/>
                <a:cs typeface="Lustria"/>
                <a:sym typeface="Lustria"/>
              </a:defRPr>
            </a:lvl3pPr>
            <a:lvl4pPr rtl="0">
              <a:spcBef>
                <a:spcPts val="0"/>
              </a:spcBef>
              <a:defRPr sz="1800">
                <a:solidFill>
                  <a:srgbClr val="3F3F3F"/>
                </a:solidFill>
                <a:latin typeface="Lustria"/>
                <a:ea typeface="Lustria"/>
                <a:cs typeface="Lustria"/>
                <a:sym typeface="Lustria"/>
              </a:defRPr>
            </a:lvl4pPr>
            <a:lvl5pPr rtl="0">
              <a:spcBef>
                <a:spcPts val="0"/>
              </a:spcBef>
              <a:defRPr/>
            </a:lvl5pPr>
            <a:lvl6pPr rtl="0">
              <a:spcBef>
                <a:spcPts val="0"/>
              </a:spcBef>
              <a:defRPr sz="1800">
                <a:solidFill>
                  <a:srgbClr val="3F3F3F"/>
                </a:solidFill>
                <a:latin typeface="Lustria"/>
                <a:ea typeface="Lustria"/>
                <a:cs typeface="Lustria"/>
                <a:sym typeface="Lustria"/>
              </a:defRPr>
            </a:lvl6pPr>
            <a:lvl7pPr rtl="0">
              <a:spcBef>
                <a:spcPts val="0"/>
              </a:spcBef>
              <a:defRPr sz="1800">
                <a:solidFill>
                  <a:srgbClr val="3F3F3F"/>
                </a:solidFill>
                <a:latin typeface="Lustria"/>
                <a:ea typeface="Lustria"/>
                <a:cs typeface="Lustria"/>
                <a:sym typeface="Lustria"/>
              </a:defRPr>
            </a:lvl7pPr>
            <a:lvl8pPr rtl="0">
              <a:spcBef>
                <a:spcPts val="0"/>
              </a:spcBef>
              <a:defRPr sz="1800">
                <a:solidFill>
                  <a:srgbClr val="3F3F3F"/>
                </a:solidFill>
                <a:latin typeface="Lustria"/>
                <a:ea typeface="Lustria"/>
                <a:cs typeface="Lustria"/>
                <a:sym typeface="Lustria"/>
              </a:defRPr>
            </a:lvl8pPr>
            <a:lvl9pPr rtl="0">
              <a:spcBef>
                <a:spcPts val="0"/>
              </a:spcBef>
              <a:defRPr sz="1800">
                <a:solidFill>
                  <a:srgbClr val="3F3F3F"/>
                </a:solidFill>
                <a:latin typeface="Lustria"/>
                <a:ea typeface="Lustria"/>
                <a:cs typeface="Lustria"/>
                <a:sym typeface="Lustria"/>
              </a:defRPr>
            </a:lvl9pPr>
          </a:lstStyle>
          <a:p>
            <a:endParaRPr/>
          </a:p>
        </p:txBody>
      </p:sp>
      <p:sp>
        <p:nvSpPr>
          <p:cNvPr id="121" name="Shape 12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400" b="0" i="0" u="none" strike="noStrike" cap="none" baseline="0">
                <a:solidFill>
                  <a:srgbClr val="595959"/>
                </a:solidFill>
                <a:latin typeface="Lustria"/>
                <a:ea typeface="Lustria"/>
                <a:cs typeface="Lustria"/>
                <a:sym typeface="Lustria"/>
              </a:defRPr>
            </a:lvl1pPr>
            <a:lvl2pPr marL="457200" marR="0" indent="0" algn="l" rtl="0">
              <a:spcBef>
                <a:spcPts val="0"/>
              </a:spcBef>
              <a:defRPr sz="1800" b="0" i="0" u="none" strike="noStrike" cap="none" baseline="0">
                <a:solidFill>
                  <a:schemeClr val="dk1"/>
                </a:solidFill>
                <a:latin typeface="Lustria"/>
                <a:ea typeface="Lustria"/>
                <a:cs typeface="Lustria"/>
                <a:sym typeface="Lustria"/>
              </a:defRPr>
            </a:lvl2pPr>
            <a:lvl3pPr marL="914400" marR="0" indent="0" algn="l" rtl="0">
              <a:spcBef>
                <a:spcPts val="0"/>
              </a:spcBef>
              <a:defRPr sz="1800" b="0" i="0" u="none" strike="noStrike" cap="none" baseline="0">
                <a:solidFill>
                  <a:schemeClr val="dk1"/>
                </a:solidFill>
                <a:latin typeface="Lustria"/>
                <a:ea typeface="Lustria"/>
                <a:cs typeface="Lustria"/>
                <a:sym typeface="Lustria"/>
              </a:defRPr>
            </a:lvl3pPr>
            <a:lvl4pPr marL="1371600" marR="0" indent="0" algn="l" rtl="0">
              <a:spcBef>
                <a:spcPts val="0"/>
              </a:spcBef>
              <a:defRPr sz="1800" b="0" i="0" u="none" strike="noStrike" cap="none" baseline="0">
                <a:solidFill>
                  <a:schemeClr val="dk1"/>
                </a:solidFill>
                <a:latin typeface="Lustria"/>
                <a:ea typeface="Lustria"/>
                <a:cs typeface="Lustria"/>
                <a:sym typeface="Lustria"/>
              </a:defRPr>
            </a:lvl4pPr>
            <a:lvl5pPr marL="1828800" marR="0" indent="0" algn="l" rtl="0">
              <a:spcBef>
                <a:spcPts val="0"/>
              </a:spcBef>
              <a:defRPr sz="1800" b="0" i="0" u="none" strike="noStrike" cap="none" baseline="0">
                <a:solidFill>
                  <a:schemeClr val="dk1"/>
                </a:solidFill>
                <a:latin typeface="Lustria"/>
                <a:ea typeface="Lustria"/>
                <a:cs typeface="Lustria"/>
                <a:sym typeface="Lustria"/>
              </a:defRPr>
            </a:lvl5pPr>
            <a:lvl6pPr marL="2286000" marR="0" indent="0" algn="l" rtl="0">
              <a:spcBef>
                <a:spcPts val="0"/>
              </a:spcBef>
              <a:defRPr sz="1800" b="0" i="0" u="none" strike="noStrike" cap="none" baseline="0">
                <a:solidFill>
                  <a:schemeClr val="dk1"/>
                </a:solidFill>
                <a:latin typeface="Lustria"/>
                <a:ea typeface="Lustria"/>
                <a:cs typeface="Lustria"/>
                <a:sym typeface="Lustria"/>
              </a:defRPr>
            </a:lvl6pPr>
            <a:lvl7pPr marL="2743200" marR="0" indent="0" algn="l" rtl="0">
              <a:spcBef>
                <a:spcPts val="0"/>
              </a:spcBef>
              <a:defRPr sz="1800" b="0" i="0" u="none" strike="noStrike" cap="none" baseline="0">
                <a:solidFill>
                  <a:schemeClr val="dk1"/>
                </a:solidFill>
                <a:latin typeface="Lustria"/>
                <a:ea typeface="Lustria"/>
                <a:cs typeface="Lustria"/>
                <a:sym typeface="Lustria"/>
              </a:defRPr>
            </a:lvl7pPr>
            <a:lvl8pPr marL="3200400" marR="0" indent="0" algn="l" rtl="0">
              <a:spcBef>
                <a:spcPts val="0"/>
              </a:spcBef>
              <a:defRPr sz="1800" b="0" i="0" u="none" strike="noStrike" cap="none" baseline="0">
                <a:solidFill>
                  <a:schemeClr val="dk1"/>
                </a:solidFill>
                <a:latin typeface="Lustria"/>
                <a:ea typeface="Lustria"/>
                <a:cs typeface="Lustria"/>
                <a:sym typeface="Lustria"/>
              </a:defRPr>
            </a:lvl8pPr>
            <a:lvl9pPr marL="3657600" marR="0" indent="0" algn="l" rtl="0">
              <a:spcBef>
                <a:spcPts val="0"/>
              </a:spcBef>
              <a:defRPr sz="1800" b="0" i="0" u="none" strike="noStrike" cap="none" baseline="0">
                <a:solidFill>
                  <a:schemeClr val="dk1"/>
                </a:solidFill>
                <a:latin typeface="Lustria"/>
                <a:ea typeface="Lustria"/>
                <a:cs typeface="Lustria"/>
                <a:sym typeface="Lustria"/>
              </a:defRPr>
            </a:lvl9pPr>
          </a:lstStyle>
          <a:p>
            <a:fld id="{7E55AE41-05F5-4101-BEF5-4EB6A617C199}" type="datetime1">
              <a:rPr lang="en-US" smtClean="0"/>
              <a:t>3/22/2016</a:t>
            </a:fld>
            <a:endParaRPr dirty="0"/>
          </a:p>
        </p:txBody>
      </p:sp>
      <p:sp>
        <p:nvSpPr>
          <p:cNvPr id="122" name="Shape 12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400" b="0" i="0" u="none" strike="noStrike" cap="none" baseline="0">
                <a:solidFill>
                  <a:srgbClr val="595959"/>
                </a:solidFill>
                <a:latin typeface="Lustria"/>
                <a:ea typeface="Lustria"/>
                <a:cs typeface="Lustria"/>
                <a:sym typeface="Lustria"/>
              </a:defRPr>
            </a:lvl1pPr>
            <a:lvl2pPr marL="457200" marR="0" indent="0" algn="l" rtl="0">
              <a:spcBef>
                <a:spcPts val="0"/>
              </a:spcBef>
              <a:defRPr sz="1800" b="0" i="0" u="none" strike="noStrike" cap="none" baseline="0">
                <a:solidFill>
                  <a:schemeClr val="dk1"/>
                </a:solidFill>
                <a:latin typeface="Lustria"/>
                <a:ea typeface="Lustria"/>
                <a:cs typeface="Lustria"/>
                <a:sym typeface="Lustria"/>
              </a:defRPr>
            </a:lvl2pPr>
            <a:lvl3pPr marL="914400" marR="0" indent="0" algn="l" rtl="0">
              <a:spcBef>
                <a:spcPts val="0"/>
              </a:spcBef>
              <a:defRPr sz="1800" b="0" i="0" u="none" strike="noStrike" cap="none" baseline="0">
                <a:solidFill>
                  <a:schemeClr val="dk1"/>
                </a:solidFill>
                <a:latin typeface="Lustria"/>
                <a:ea typeface="Lustria"/>
                <a:cs typeface="Lustria"/>
                <a:sym typeface="Lustria"/>
              </a:defRPr>
            </a:lvl3pPr>
            <a:lvl4pPr marL="1371600" marR="0" indent="0" algn="l" rtl="0">
              <a:spcBef>
                <a:spcPts val="0"/>
              </a:spcBef>
              <a:defRPr sz="1800" b="0" i="0" u="none" strike="noStrike" cap="none" baseline="0">
                <a:solidFill>
                  <a:schemeClr val="dk1"/>
                </a:solidFill>
                <a:latin typeface="Lustria"/>
                <a:ea typeface="Lustria"/>
                <a:cs typeface="Lustria"/>
                <a:sym typeface="Lustria"/>
              </a:defRPr>
            </a:lvl4pPr>
            <a:lvl5pPr marL="1828800" marR="0" indent="0" algn="l" rtl="0">
              <a:spcBef>
                <a:spcPts val="0"/>
              </a:spcBef>
              <a:defRPr sz="1800" b="0" i="0" u="none" strike="noStrike" cap="none" baseline="0">
                <a:solidFill>
                  <a:schemeClr val="dk1"/>
                </a:solidFill>
                <a:latin typeface="Lustria"/>
                <a:ea typeface="Lustria"/>
                <a:cs typeface="Lustria"/>
                <a:sym typeface="Lustria"/>
              </a:defRPr>
            </a:lvl5pPr>
            <a:lvl6pPr marL="2286000" marR="0" indent="0" algn="l" rtl="0">
              <a:spcBef>
                <a:spcPts val="0"/>
              </a:spcBef>
              <a:defRPr sz="1800" b="0" i="0" u="none" strike="noStrike" cap="none" baseline="0">
                <a:solidFill>
                  <a:schemeClr val="dk1"/>
                </a:solidFill>
                <a:latin typeface="Lustria"/>
                <a:ea typeface="Lustria"/>
                <a:cs typeface="Lustria"/>
                <a:sym typeface="Lustria"/>
              </a:defRPr>
            </a:lvl6pPr>
            <a:lvl7pPr marL="2743200" marR="0" indent="0" algn="l" rtl="0">
              <a:spcBef>
                <a:spcPts val="0"/>
              </a:spcBef>
              <a:defRPr sz="1800" b="0" i="0" u="none" strike="noStrike" cap="none" baseline="0">
                <a:solidFill>
                  <a:schemeClr val="dk1"/>
                </a:solidFill>
                <a:latin typeface="Lustria"/>
                <a:ea typeface="Lustria"/>
                <a:cs typeface="Lustria"/>
                <a:sym typeface="Lustria"/>
              </a:defRPr>
            </a:lvl7pPr>
            <a:lvl8pPr marL="3200400" marR="0" indent="0" algn="l" rtl="0">
              <a:spcBef>
                <a:spcPts val="0"/>
              </a:spcBef>
              <a:defRPr sz="1800" b="0" i="0" u="none" strike="noStrike" cap="none" baseline="0">
                <a:solidFill>
                  <a:schemeClr val="dk1"/>
                </a:solidFill>
                <a:latin typeface="Lustria"/>
                <a:ea typeface="Lustria"/>
                <a:cs typeface="Lustria"/>
                <a:sym typeface="Lustria"/>
              </a:defRPr>
            </a:lvl8pPr>
            <a:lvl9pPr marL="3657600" marR="0" indent="0" algn="l" rtl="0">
              <a:spcBef>
                <a:spcPts val="0"/>
              </a:spcBef>
              <a:defRPr sz="1800" b="0" i="0" u="none" strike="noStrike" cap="none" baseline="0">
                <a:solidFill>
                  <a:schemeClr val="dk1"/>
                </a:solidFill>
                <a:latin typeface="Lustria"/>
                <a:ea typeface="Lustria"/>
                <a:cs typeface="Lustria"/>
                <a:sym typeface="Lustria"/>
              </a:defRPr>
            </a:lvl9pPr>
          </a:lstStyle>
          <a:p>
            <a:r>
              <a:rPr lang="en-US" dirty="0" smtClean="0"/>
              <a:t>Anaphylaxis</a:t>
            </a:r>
            <a:endParaRPr dirty="0"/>
          </a:p>
        </p:txBody>
      </p:sp>
      <p:sp>
        <p:nvSpPr>
          <p:cNvPr id="123" name="Shape 12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baseline="0">
                <a:solidFill>
                  <a:srgbClr val="595959"/>
                </a:solidFill>
                <a:latin typeface="Lustria"/>
                <a:ea typeface="Lustria"/>
                <a:cs typeface="Lustria"/>
                <a:sym typeface="Lustria"/>
              </a:rPr>
              <a:t>‹#›</a:t>
            </a:fld>
            <a:endParaRPr lang="en-US" sz="1400" b="0" i="0" u="none" strike="noStrike" cap="none" baseline="0" dirty="0">
              <a:solidFill>
                <a:srgbClr val="595959"/>
              </a:solidFill>
              <a:latin typeface="Lustria"/>
              <a:ea typeface="Lustria"/>
              <a:cs typeface="Lustria"/>
              <a:sym typeface="Lustri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rot="5400000">
            <a:off x="5410993" y="2894806"/>
            <a:ext cx="5484812" cy="1066799"/>
          </a:xfrm>
          <a:prstGeom prst="rect">
            <a:avLst/>
          </a:prstGeom>
          <a:noFill/>
          <a:ln>
            <a:noFill/>
          </a:ln>
        </p:spPr>
        <p:txBody>
          <a:bodyPr lIns="91425" tIns="91425" rIns="91425" bIns="91425" anchor="ctr" anchorCtr="0"/>
          <a:lstStyle>
            <a:lvl1pPr algn="ctr" rtl="0">
              <a:spcBef>
                <a:spcPts val="0"/>
              </a:spcBef>
              <a:buClr>
                <a:srgbClr val="262626"/>
              </a:buClr>
              <a:buFont typeface="Lustria"/>
              <a:buNone/>
              <a:defRPr sz="5400">
                <a:solidFill>
                  <a:srgbClr val="262626"/>
                </a:solidFill>
                <a:latin typeface="Lustria"/>
                <a:ea typeface="Lustria"/>
                <a:cs typeface="Lustria"/>
                <a:sym typeface="Lustria"/>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6" name="Shape 126"/>
          <p:cNvSpPr txBox="1">
            <a:spLocks noGrp="1"/>
          </p:cNvSpPr>
          <p:nvPr>
            <p:ph type="body" idx="1"/>
          </p:nvPr>
        </p:nvSpPr>
        <p:spPr>
          <a:xfrm rot="5400000">
            <a:off x="1203033" y="208211"/>
            <a:ext cx="5482221" cy="6437311"/>
          </a:xfrm>
          <a:prstGeom prst="rect">
            <a:avLst/>
          </a:prstGeom>
          <a:noFill/>
          <a:ln>
            <a:noFill/>
          </a:ln>
        </p:spPr>
        <p:txBody>
          <a:bodyPr lIns="91425" tIns="91425" rIns="91425" bIns="91425" anchor="t" anchorCtr="0"/>
          <a:lstStyle>
            <a:lvl1pPr rtl="0">
              <a:spcBef>
                <a:spcPts val="0"/>
              </a:spcBef>
              <a:defRPr sz="2400">
                <a:solidFill>
                  <a:srgbClr val="3F3F3F"/>
                </a:solidFill>
                <a:latin typeface="Lustria"/>
                <a:ea typeface="Lustria"/>
                <a:cs typeface="Lustria"/>
                <a:sym typeface="Lustria"/>
              </a:defRPr>
            </a:lvl1pPr>
            <a:lvl2pPr rtl="0">
              <a:spcBef>
                <a:spcPts val="0"/>
              </a:spcBef>
              <a:defRPr sz="2200">
                <a:solidFill>
                  <a:srgbClr val="3F3F3F"/>
                </a:solidFill>
                <a:latin typeface="Lustria"/>
                <a:ea typeface="Lustria"/>
                <a:cs typeface="Lustria"/>
                <a:sym typeface="Lustria"/>
              </a:defRPr>
            </a:lvl2pPr>
            <a:lvl3pPr rtl="0">
              <a:spcBef>
                <a:spcPts val="0"/>
              </a:spcBef>
              <a:defRPr sz="2000">
                <a:solidFill>
                  <a:srgbClr val="3F3F3F"/>
                </a:solidFill>
                <a:latin typeface="Lustria"/>
                <a:ea typeface="Lustria"/>
                <a:cs typeface="Lustria"/>
                <a:sym typeface="Lustria"/>
              </a:defRPr>
            </a:lvl3pPr>
            <a:lvl4pPr rtl="0">
              <a:spcBef>
                <a:spcPts val="0"/>
              </a:spcBef>
              <a:defRPr sz="1800">
                <a:solidFill>
                  <a:srgbClr val="3F3F3F"/>
                </a:solidFill>
                <a:latin typeface="Lustria"/>
                <a:ea typeface="Lustria"/>
                <a:cs typeface="Lustria"/>
                <a:sym typeface="Lustria"/>
              </a:defRPr>
            </a:lvl4pPr>
            <a:lvl5pPr rtl="0">
              <a:spcBef>
                <a:spcPts val="0"/>
              </a:spcBef>
              <a:defRPr/>
            </a:lvl5pPr>
            <a:lvl6pPr rtl="0">
              <a:spcBef>
                <a:spcPts val="0"/>
              </a:spcBef>
              <a:defRPr sz="1800">
                <a:solidFill>
                  <a:srgbClr val="3F3F3F"/>
                </a:solidFill>
                <a:latin typeface="Lustria"/>
                <a:ea typeface="Lustria"/>
                <a:cs typeface="Lustria"/>
                <a:sym typeface="Lustria"/>
              </a:defRPr>
            </a:lvl6pPr>
            <a:lvl7pPr rtl="0">
              <a:spcBef>
                <a:spcPts val="0"/>
              </a:spcBef>
              <a:defRPr sz="1800">
                <a:solidFill>
                  <a:srgbClr val="3F3F3F"/>
                </a:solidFill>
                <a:latin typeface="Lustria"/>
                <a:ea typeface="Lustria"/>
                <a:cs typeface="Lustria"/>
                <a:sym typeface="Lustria"/>
              </a:defRPr>
            </a:lvl7pPr>
            <a:lvl8pPr rtl="0">
              <a:spcBef>
                <a:spcPts val="0"/>
              </a:spcBef>
              <a:defRPr sz="1800">
                <a:solidFill>
                  <a:srgbClr val="3F3F3F"/>
                </a:solidFill>
                <a:latin typeface="Lustria"/>
                <a:ea typeface="Lustria"/>
                <a:cs typeface="Lustria"/>
                <a:sym typeface="Lustria"/>
              </a:defRPr>
            </a:lvl8pPr>
            <a:lvl9pPr rtl="0">
              <a:spcBef>
                <a:spcPts val="0"/>
              </a:spcBef>
              <a:defRPr sz="1800">
                <a:solidFill>
                  <a:srgbClr val="3F3F3F"/>
                </a:solidFill>
                <a:latin typeface="Lustria"/>
                <a:ea typeface="Lustria"/>
                <a:cs typeface="Lustria"/>
                <a:sym typeface="Lustria"/>
              </a:defRPr>
            </a:lvl9pPr>
          </a:lstStyle>
          <a:p>
            <a:endParaRPr/>
          </a:p>
        </p:txBody>
      </p:sp>
      <p:sp>
        <p:nvSpPr>
          <p:cNvPr id="127" name="Shape 12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400" b="0" i="0" u="none" strike="noStrike" cap="none" baseline="0">
                <a:solidFill>
                  <a:srgbClr val="595959"/>
                </a:solidFill>
                <a:latin typeface="Lustria"/>
                <a:ea typeface="Lustria"/>
                <a:cs typeface="Lustria"/>
                <a:sym typeface="Lustria"/>
              </a:defRPr>
            </a:lvl1pPr>
            <a:lvl2pPr marL="457200" marR="0" indent="0" algn="l" rtl="0">
              <a:spcBef>
                <a:spcPts val="0"/>
              </a:spcBef>
              <a:defRPr sz="1800" b="0" i="0" u="none" strike="noStrike" cap="none" baseline="0">
                <a:solidFill>
                  <a:schemeClr val="dk1"/>
                </a:solidFill>
                <a:latin typeface="Lustria"/>
                <a:ea typeface="Lustria"/>
                <a:cs typeface="Lustria"/>
                <a:sym typeface="Lustria"/>
              </a:defRPr>
            </a:lvl2pPr>
            <a:lvl3pPr marL="914400" marR="0" indent="0" algn="l" rtl="0">
              <a:spcBef>
                <a:spcPts val="0"/>
              </a:spcBef>
              <a:defRPr sz="1800" b="0" i="0" u="none" strike="noStrike" cap="none" baseline="0">
                <a:solidFill>
                  <a:schemeClr val="dk1"/>
                </a:solidFill>
                <a:latin typeface="Lustria"/>
                <a:ea typeface="Lustria"/>
                <a:cs typeface="Lustria"/>
                <a:sym typeface="Lustria"/>
              </a:defRPr>
            </a:lvl3pPr>
            <a:lvl4pPr marL="1371600" marR="0" indent="0" algn="l" rtl="0">
              <a:spcBef>
                <a:spcPts val="0"/>
              </a:spcBef>
              <a:defRPr sz="1800" b="0" i="0" u="none" strike="noStrike" cap="none" baseline="0">
                <a:solidFill>
                  <a:schemeClr val="dk1"/>
                </a:solidFill>
                <a:latin typeface="Lustria"/>
                <a:ea typeface="Lustria"/>
                <a:cs typeface="Lustria"/>
                <a:sym typeface="Lustria"/>
              </a:defRPr>
            </a:lvl4pPr>
            <a:lvl5pPr marL="1828800" marR="0" indent="0" algn="l" rtl="0">
              <a:spcBef>
                <a:spcPts val="0"/>
              </a:spcBef>
              <a:defRPr sz="1800" b="0" i="0" u="none" strike="noStrike" cap="none" baseline="0">
                <a:solidFill>
                  <a:schemeClr val="dk1"/>
                </a:solidFill>
                <a:latin typeface="Lustria"/>
                <a:ea typeface="Lustria"/>
                <a:cs typeface="Lustria"/>
                <a:sym typeface="Lustria"/>
              </a:defRPr>
            </a:lvl5pPr>
            <a:lvl6pPr marL="2286000" marR="0" indent="0" algn="l" rtl="0">
              <a:spcBef>
                <a:spcPts val="0"/>
              </a:spcBef>
              <a:defRPr sz="1800" b="0" i="0" u="none" strike="noStrike" cap="none" baseline="0">
                <a:solidFill>
                  <a:schemeClr val="dk1"/>
                </a:solidFill>
                <a:latin typeface="Lustria"/>
                <a:ea typeface="Lustria"/>
                <a:cs typeface="Lustria"/>
                <a:sym typeface="Lustria"/>
              </a:defRPr>
            </a:lvl6pPr>
            <a:lvl7pPr marL="2743200" marR="0" indent="0" algn="l" rtl="0">
              <a:spcBef>
                <a:spcPts val="0"/>
              </a:spcBef>
              <a:defRPr sz="1800" b="0" i="0" u="none" strike="noStrike" cap="none" baseline="0">
                <a:solidFill>
                  <a:schemeClr val="dk1"/>
                </a:solidFill>
                <a:latin typeface="Lustria"/>
                <a:ea typeface="Lustria"/>
                <a:cs typeface="Lustria"/>
                <a:sym typeface="Lustria"/>
              </a:defRPr>
            </a:lvl7pPr>
            <a:lvl8pPr marL="3200400" marR="0" indent="0" algn="l" rtl="0">
              <a:spcBef>
                <a:spcPts val="0"/>
              </a:spcBef>
              <a:defRPr sz="1800" b="0" i="0" u="none" strike="noStrike" cap="none" baseline="0">
                <a:solidFill>
                  <a:schemeClr val="dk1"/>
                </a:solidFill>
                <a:latin typeface="Lustria"/>
                <a:ea typeface="Lustria"/>
                <a:cs typeface="Lustria"/>
                <a:sym typeface="Lustria"/>
              </a:defRPr>
            </a:lvl8pPr>
            <a:lvl9pPr marL="3657600" marR="0" indent="0" algn="l" rtl="0">
              <a:spcBef>
                <a:spcPts val="0"/>
              </a:spcBef>
              <a:defRPr sz="1800" b="0" i="0" u="none" strike="noStrike" cap="none" baseline="0">
                <a:solidFill>
                  <a:schemeClr val="dk1"/>
                </a:solidFill>
                <a:latin typeface="Lustria"/>
                <a:ea typeface="Lustria"/>
                <a:cs typeface="Lustria"/>
                <a:sym typeface="Lustria"/>
              </a:defRPr>
            </a:lvl9pPr>
          </a:lstStyle>
          <a:p>
            <a:fld id="{5A98F280-CC4C-49C6-9683-64DEF964AB7F}" type="datetime1">
              <a:rPr lang="en-US" smtClean="0"/>
              <a:t>3/22/2016</a:t>
            </a:fld>
            <a:endParaRPr dirty="0"/>
          </a:p>
        </p:txBody>
      </p:sp>
      <p:sp>
        <p:nvSpPr>
          <p:cNvPr id="128" name="Shape 12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400" b="0" i="0" u="none" strike="noStrike" cap="none" baseline="0">
                <a:solidFill>
                  <a:srgbClr val="595959"/>
                </a:solidFill>
                <a:latin typeface="Lustria"/>
                <a:ea typeface="Lustria"/>
                <a:cs typeface="Lustria"/>
                <a:sym typeface="Lustria"/>
              </a:defRPr>
            </a:lvl1pPr>
            <a:lvl2pPr marL="457200" marR="0" indent="0" algn="l" rtl="0">
              <a:spcBef>
                <a:spcPts val="0"/>
              </a:spcBef>
              <a:defRPr sz="1800" b="0" i="0" u="none" strike="noStrike" cap="none" baseline="0">
                <a:solidFill>
                  <a:schemeClr val="dk1"/>
                </a:solidFill>
                <a:latin typeface="Lustria"/>
                <a:ea typeface="Lustria"/>
                <a:cs typeface="Lustria"/>
                <a:sym typeface="Lustria"/>
              </a:defRPr>
            </a:lvl2pPr>
            <a:lvl3pPr marL="914400" marR="0" indent="0" algn="l" rtl="0">
              <a:spcBef>
                <a:spcPts val="0"/>
              </a:spcBef>
              <a:defRPr sz="1800" b="0" i="0" u="none" strike="noStrike" cap="none" baseline="0">
                <a:solidFill>
                  <a:schemeClr val="dk1"/>
                </a:solidFill>
                <a:latin typeface="Lustria"/>
                <a:ea typeface="Lustria"/>
                <a:cs typeface="Lustria"/>
                <a:sym typeface="Lustria"/>
              </a:defRPr>
            </a:lvl3pPr>
            <a:lvl4pPr marL="1371600" marR="0" indent="0" algn="l" rtl="0">
              <a:spcBef>
                <a:spcPts val="0"/>
              </a:spcBef>
              <a:defRPr sz="1800" b="0" i="0" u="none" strike="noStrike" cap="none" baseline="0">
                <a:solidFill>
                  <a:schemeClr val="dk1"/>
                </a:solidFill>
                <a:latin typeface="Lustria"/>
                <a:ea typeface="Lustria"/>
                <a:cs typeface="Lustria"/>
                <a:sym typeface="Lustria"/>
              </a:defRPr>
            </a:lvl4pPr>
            <a:lvl5pPr marL="1828800" marR="0" indent="0" algn="l" rtl="0">
              <a:spcBef>
                <a:spcPts val="0"/>
              </a:spcBef>
              <a:defRPr sz="1800" b="0" i="0" u="none" strike="noStrike" cap="none" baseline="0">
                <a:solidFill>
                  <a:schemeClr val="dk1"/>
                </a:solidFill>
                <a:latin typeface="Lustria"/>
                <a:ea typeface="Lustria"/>
                <a:cs typeface="Lustria"/>
                <a:sym typeface="Lustria"/>
              </a:defRPr>
            </a:lvl5pPr>
            <a:lvl6pPr marL="2286000" marR="0" indent="0" algn="l" rtl="0">
              <a:spcBef>
                <a:spcPts val="0"/>
              </a:spcBef>
              <a:defRPr sz="1800" b="0" i="0" u="none" strike="noStrike" cap="none" baseline="0">
                <a:solidFill>
                  <a:schemeClr val="dk1"/>
                </a:solidFill>
                <a:latin typeface="Lustria"/>
                <a:ea typeface="Lustria"/>
                <a:cs typeface="Lustria"/>
                <a:sym typeface="Lustria"/>
              </a:defRPr>
            </a:lvl6pPr>
            <a:lvl7pPr marL="2743200" marR="0" indent="0" algn="l" rtl="0">
              <a:spcBef>
                <a:spcPts val="0"/>
              </a:spcBef>
              <a:defRPr sz="1800" b="0" i="0" u="none" strike="noStrike" cap="none" baseline="0">
                <a:solidFill>
                  <a:schemeClr val="dk1"/>
                </a:solidFill>
                <a:latin typeface="Lustria"/>
                <a:ea typeface="Lustria"/>
                <a:cs typeface="Lustria"/>
                <a:sym typeface="Lustria"/>
              </a:defRPr>
            </a:lvl7pPr>
            <a:lvl8pPr marL="3200400" marR="0" indent="0" algn="l" rtl="0">
              <a:spcBef>
                <a:spcPts val="0"/>
              </a:spcBef>
              <a:defRPr sz="1800" b="0" i="0" u="none" strike="noStrike" cap="none" baseline="0">
                <a:solidFill>
                  <a:schemeClr val="dk1"/>
                </a:solidFill>
                <a:latin typeface="Lustria"/>
                <a:ea typeface="Lustria"/>
                <a:cs typeface="Lustria"/>
                <a:sym typeface="Lustria"/>
              </a:defRPr>
            </a:lvl8pPr>
            <a:lvl9pPr marL="3657600" marR="0" indent="0" algn="l" rtl="0">
              <a:spcBef>
                <a:spcPts val="0"/>
              </a:spcBef>
              <a:defRPr sz="1800" b="0" i="0" u="none" strike="noStrike" cap="none" baseline="0">
                <a:solidFill>
                  <a:schemeClr val="dk1"/>
                </a:solidFill>
                <a:latin typeface="Lustria"/>
                <a:ea typeface="Lustria"/>
                <a:cs typeface="Lustria"/>
                <a:sym typeface="Lustria"/>
              </a:defRPr>
            </a:lvl9pPr>
          </a:lstStyle>
          <a:p>
            <a:r>
              <a:rPr lang="en-US" dirty="0" smtClean="0"/>
              <a:t>Anaphylaxis</a:t>
            </a:r>
            <a:endParaRPr dirty="0"/>
          </a:p>
        </p:txBody>
      </p:sp>
      <p:sp>
        <p:nvSpPr>
          <p:cNvPr id="129" name="Shape 12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baseline="0">
                <a:solidFill>
                  <a:srgbClr val="595959"/>
                </a:solidFill>
                <a:latin typeface="Lustria"/>
                <a:ea typeface="Lustria"/>
                <a:cs typeface="Lustria"/>
                <a:sym typeface="Lustria"/>
              </a:rPr>
              <a:t>‹#›</a:t>
            </a:fld>
            <a:endParaRPr lang="en-US" sz="1400" b="0" i="0" u="none" strike="noStrike" cap="none" baseline="0" dirty="0">
              <a:solidFill>
                <a:srgbClr val="595959"/>
              </a:solidFill>
              <a:latin typeface="Lustria"/>
              <a:ea typeface="Lustria"/>
              <a:cs typeface="Lustria"/>
              <a:sym typeface="Lustria"/>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726141" y="314979"/>
            <a:ext cx="7691719" cy="1143000"/>
          </a:xfrm>
          <a:prstGeom prst="rect">
            <a:avLst/>
          </a:prstGeom>
          <a:noFill/>
          <a:ln>
            <a:noFill/>
          </a:ln>
        </p:spPr>
        <p:txBody>
          <a:bodyPr lIns="91425" tIns="91425" rIns="91425" bIns="91425" anchor="ctr" anchorCtr="0"/>
          <a:lstStyle>
            <a:lvl1pPr marL="0" marR="0" indent="0" algn="ctr" rtl="0">
              <a:spcBef>
                <a:spcPts val="0"/>
              </a:spcBef>
              <a:buClr>
                <a:srgbClr val="FEFEFE"/>
              </a:buClr>
              <a:buFont typeface="Lustria"/>
              <a:buNone/>
              <a:defRPr sz="5400" b="0" i="0" u="none" strike="noStrike" cap="none" baseline="0">
                <a:solidFill>
                  <a:srgbClr val="FEFEFE"/>
                </a:solidFill>
                <a:latin typeface="Lustria"/>
                <a:ea typeface="Lustria"/>
                <a:cs typeface="Lustria"/>
                <a:sym typeface="Lustri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726141" y="1586753"/>
            <a:ext cx="7691719" cy="4571999"/>
          </a:xfrm>
          <a:prstGeom prst="rect">
            <a:avLst/>
          </a:prstGeom>
          <a:noFill/>
          <a:ln>
            <a:noFill/>
          </a:ln>
        </p:spPr>
        <p:txBody>
          <a:bodyPr lIns="91425" tIns="91425" rIns="91425" bIns="91425" anchor="t" anchorCtr="0"/>
          <a:lstStyle>
            <a:lvl1pPr marL="457200" marR="0" indent="-320040" algn="l" rtl="0">
              <a:spcBef>
                <a:spcPts val="2400"/>
              </a:spcBef>
              <a:buClr>
                <a:srgbClr val="FEFEFE"/>
              </a:buClr>
              <a:buFont typeface="Noto Sans Symbols"/>
              <a:buChar char="❖"/>
              <a:defRPr sz="2400" b="0" i="0" u="none" strike="noStrike" cap="none" baseline="0">
                <a:solidFill>
                  <a:srgbClr val="FEFEFE"/>
                </a:solidFill>
                <a:latin typeface="Lustria"/>
                <a:ea typeface="Lustria"/>
                <a:cs typeface="Lustria"/>
                <a:sym typeface="Lustria"/>
              </a:defRPr>
            </a:lvl1pPr>
            <a:lvl2pPr marL="914400" marR="0" indent="-331469" algn="l" rtl="0">
              <a:spcBef>
                <a:spcPts val="1200"/>
              </a:spcBef>
              <a:buClr>
                <a:schemeClr val="dk1"/>
              </a:buClr>
              <a:buFont typeface="Noto Sans Symbols"/>
              <a:buChar char="❖"/>
              <a:defRPr sz="2200" b="0" i="0" u="none" strike="noStrike" cap="none" baseline="0">
                <a:solidFill>
                  <a:srgbClr val="FEFEFE"/>
                </a:solidFill>
                <a:latin typeface="Lustria"/>
                <a:ea typeface="Lustria"/>
                <a:cs typeface="Lustria"/>
                <a:sym typeface="Lustria"/>
              </a:defRPr>
            </a:lvl2pPr>
            <a:lvl3pPr marL="1263650" marR="0" indent="-234950" algn="l" rtl="0">
              <a:spcBef>
                <a:spcPts val="1200"/>
              </a:spcBef>
              <a:buClr>
                <a:srgbClr val="FEFEFE"/>
              </a:buClr>
              <a:buFont typeface="Noto Sans Symbols"/>
              <a:buChar char="❖"/>
              <a:defRPr sz="2000" b="0" i="0" u="none" strike="noStrike" cap="none" baseline="0">
                <a:solidFill>
                  <a:srgbClr val="FEFEFE"/>
                </a:solidFill>
                <a:latin typeface="Lustria"/>
                <a:ea typeface="Lustria"/>
                <a:cs typeface="Lustria"/>
                <a:sym typeface="Lustria"/>
              </a:defRPr>
            </a:lvl3pPr>
            <a:lvl4pPr marL="1600200" marR="0" indent="-240030" algn="l" rtl="0">
              <a:spcBef>
                <a:spcPts val="1200"/>
              </a:spcBef>
              <a:buClr>
                <a:schemeClr val="dk1"/>
              </a:buClr>
              <a:buFont typeface="Noto Sans Symbols"/>
              <a:buChar char="❖"/>
              <a:defRPr sz="1800" b="0" i="0" u="none" strike="noStrike" cap="none" baseline="0">
                <a:solidFill>
                  <a:srgbClr val="FEFEFE"/>
                </a:solidFill>
                <a:latin typeface="Lustria"/>
                <a:ea typeface="Lustria"/>
                <a:cs typeface="Lustria"/>
                <a:sym typeface="Lustria"/>
              </a:defRPr>
            </a:lvl4pPr>
            <a:lvl5pPr marL="1946275" marR="0" indent="-243204" algn="l" rtl="0">
              <a:spcBef>
                <a:spcPts val="1200"/>
              </a:spcBef>
              <a:buClr>
                <a:srgbClr val="FEFEFE"/>
              </a:buClr>
              <a:buFont typeface="Noto Sans Symbols"/>
              <a:buChar char="❖"/>
              <a:defRPr sz="1800" b="0" i="0" u="none" strike="noStrike" cap="none" baseline="0">
                <a:solidFill>
                  <a:srgbClr val="FEFEFE"/>
                </a:solidFill>
                <a:latin typeface="Lustria"/>
                <a:ea typeface="Lustria"/>
                <a:cs typeface="Lustria"/>
                <a:sym typeface="Lustria"/>
              </a:defRPr>
            </a:lvl5pPr>
            <a:lvl6pPr marL="2290763" marR="0" indent="-244793" algn="l" rtl="0">
              <a:spcBef>
                <a:spcPts val="360"/>
              </a:spcBef>
              <a:buClr>
                <a:schemeClr val="dk1"/>
              </a:buClr>
              <a:buFont typeface="Noto Sans Symbols"/>
              <a:buChar char="❖"/>
              <a:defRPr sz="1800" b="0" i="0" u="none" strike="noStrike" cap="none" baseline="0">
                <a:solidFill>
                  <a:srgbClr val="FEFEFE"/>
                </a:solidFill>
                <a:latin typeface="Lustria"/>
                <a:ea typeface="Lustria"/>
                <a:cs typeface="Lustria"/>
                <a:sym typeface="Lustria"/>
              </a:defRPr>
            </a:lvl6pPr>
            <a:lvl7pPr marL="2625725" marR="0" indent="-249554" algn="l" rtl="0">
              <a:spcBef>
                <a:spcPts val="360"/>
              </a:spcBef>
              <a:buClr>
                <a:srgbClr val="FEFEFE"/>
              </a:buClr>
              <a:buFont typeface="Noto Sans Symbols"/>
              <a:buChar char="❖"/>
              <a:defRPr sz="1800" b="0" i="0" u="none" strike="noStrike" cap="none" baseline="0">
                <a:solidFill>
                  <a:srgbClr val="FEFEFE"/>
                </a:solidFill>
                <a:latin typeface="Lustria"/>
                <a:ea typeface="Lustria"/>
                <a:cs typeface="Lustria"/>
                <a:sym typeface="Lustria"/>
              </a:defRPr>
            </a:lvl7pPr>
            <a:lvl8pPr marL="2970213" marR="0" indent="-251143" algn="l" rtl="0">
              <a:spcBef>
                <a:spcPts val="360"/>
              </a:spcBef>
              <a:buClr>
                <a:schemeClr val="dk1"/>
              </a:buClr>
              <a:buFont typeface="Noto Sans Symbols"/>
              <a:buChar char="❖"/>
              <a:defRPr sz="1800" b="0" i="0" u="none" strike="noStrike" cap="none" baseline="0">
                <a:solidFill>
                  <a:srgbClr val="FEFEFE"/>
                </a:solidFill>
                <a:latin typeface="Lustria"/>
                <a:ea typeface="Lustria"/>
                <a:cs typeface="Lustria"/>
                <a:sym typeface="Lustria"/>
              </a:defRPr>
            </a:lvl8pPr>
            <a:lvl9pPr marL="3313113" marR="0" indent="-251142" algn="l" rtl="0">
              <a:spcBef>
                <a:spcPts val="360"/>
              </a:spcBef>
              <a:buClr>
                <a:srgbClr val="FEFEFE"/>
              </a:buClr>
              <a:buFont typeface="Noto Sans Symbols"/>
              <a:buChar char="❖"/>
              <a:defRPr sz="1800" b="0" i="0" u="none" strike="noStrike" cap="none" baseline="0">
                <a:solidFill>
                  <a:srgbClr val="FEFEFE"/>
                </a:solidFill>
                <a:latin typeface="Lustria"/>
                <a:ea typeface="Lustria"/>
                <a:cs typeface="Lustria"/>
                <a:sym typeface="Lustria"/>
              </a:defRPr>
            </a:lvl9pPr>
          </a:lstStyle>
          <a:p>
            <a:endParaRPr/>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400" b="0" i="0" u="none" strike="noStrike" cap="none" baseline="0">
                <a:solidFill>
                  <a:srgbClr val="FEFEFE"/>
                </a:solidFill>
                <a:latin typeface="Lustria"/>
                <a:ea typeface="Lustria"/>
                <a:cs typeface="Lustria"/>
                <a:sym typeface="Lustria"/>
              </a:defRPr>
            </a:lvl1pPr>
            <a:lvl2pPr marL="457200" marR="0" indent="0" algn="l" rtl="0">
              <a:spcBef>
                <a:spcPts val="0"/>
              </a:spcBef>
              <a:defRPr sz="1800" b="0" i="0" u="none" strike="noStrike" cap="none" baseline="0">
                <a:solidFill>
                  <a:schemeClr val="lt1"/>
                </a:solidFill>
                <a:latin typeface="Lustria"/>
                <a:ea typeface="Lustria"/>
                <a:cs typeface="Lustria"/>
                <a:sym typeface="Lustria"/>
              </a:defRPr>
            </a:lvl2pPr>
            <a:lvl3pPr marL="914400" marR="0" indent="0" algn="l" rtl="0">
              <a:spcBef>
                <a:spcPts val="0"/>
              </a:spcBef>
              <a:defRPr sz="1800" b="0" i="0" u="none" strike="noStrike" cap="none" baseline="0">
                <a:solidFill>
                  <a:schemeClr val="lt1"/>
                </a:solidFill>
                <a:latin typeface="Lustria"/>
                <a:ea typeface="Lustria"/>
                <a:cs typeface="Lustria"/>
                <a:sym typeface="Lustria"/>
              </a:defRPr>
            </a:lvl3pPr>
            <a:lvl4pPr marL="1371600" marR="0" indent="0" algn="l" rtl="0">
              <a:spcBef>
                <a:spcPts val="0"/>
              </a:spcBef>
              <a:defRPr sz="1800" b="0" i="0" u="none" strike="noStrike" cap="none" baseline="0">
                <a:solidFill>
                  <a:schemeClr val="lt1"/>
                </a:solidFill>
                <a:latin typeface="Lustria"/>
                <a:ea typeface="Lustria"/>
                <a:cs typeface="Lustria"/>
                <a:sym typeface="Lustria"/>
              </a:defRPr>
            </a:lvl4pPr>
            <a:lvl5pPr marL="1828800" marR="0" indent="0" algn="l" rtl="0">
              <a:spcBef>
                <a:spcPts val="0"/>
              </a:spcBef>
              <a:defRPr sz="1800" b="0" i="0" u="none" strike="noStrike" cap="none" baseline="0">
                <a:solidFill>
                  <a:schemeClr val="lt1"/>
                </a:solidFill>
                <a:latin typeface="Lustria"/>
                <a:ea typeface="Lustria"/>
                <a:cs typeface="Lustria"/>
                <a:sym typeface="Lustria"/>
              </a:defRPr>
            </a:lvl5pPr>
            <a:lvl6pPr marL="2286000" marR="0" indent="0" algn="l" rtl="0">
              <a:spcBef>
                <a:spcPts val="0"/>
              </a:spcBef>
              <a:defRPr sz="1800" b="0" i="0" u="none" strike="noStrike" cap="none" baseline="0">
                <a:solidFill>
                  <a:schemeClr val="lt1"/>
                </a:solidFill>
                <a:latin typeface="Lustria"/>
                <a:ea typeface="Lustria"/>
                <a:cs typeface="Lustria"/>
                <a:sym typeface="Lustria"/>
              </a:defRPr>
            </a:lvl6pPr>
            <a:lvl7pPr marL="2743200" marR="0" indent="0" algn="l" rtl="0">
              <a:spcBef>
                <a:spcPts val="0"/>
              </a:spcBef>
              <a:defRPr sz="1800" b="0" i="0" u="none" strike="noStrike" cap="none" baseline="0">
                <a:solidFill>
                  <a:schemeClr val="lt1"/>
                </a:solidFill>
                <a:latin typeface="Lustria"/>
                <a:ea typeface="Lustria"/>
                <a:cs typeface="Lustria"/>
                <a:sym typeface="Lustria"/>
              </a:defRPr>
            </a:lvl7pPr>
            <a:lvl8pPr marL="3200400" marR="0" indent="0" algn="l" rtl="0">
              <a:spcBef>
                <a:spcPts val="0"/>
              </a:spcBef>
              <a:defRPr sz="1800" b="0" i="0" u="none" strike="noStrike" cap="none" baseline="0">
                <a:solidFill>
                  <a:schemeClr val="lt1"/>
                </a:solidFill>
                <a:latin typeface="Lustria"/>
                <a:ea typeface="Lustria"/>
                <a:cs typeface="Lustria"/>
                <a:sym typeface="Lustria"/>
              </a:defRPr>
            </a:lvl8pPr>
            <a:lvl9pPr marL="3657600" marR="0" indent="0" algn="l" rtl="0">
              <a:spcBef>
                <a:spcPts val="0"/>
              </a:spcBef>
              <a:defRPr sz="1800" b="0" i="0" u="none" strike="noStrike" cap="none" baseline="0">
                <a:solidFill>
                  <a:schemeClr val="lt1"/>
                </a:solidFill>
                <a:latin typeface="Lustria"/>
                <a:ea typeface="Lustria"/>
                <a:cs typeface="Lustria"/>
                <a:sym typeface="Lustria"/>
              </a:defRPr>
            </a:lvl9pPr>
          </a:lstStyle>
          <a:p>
            <a:fld id="{710C4441-FBDD-40BF-8D33-C4D358ECD1CB}" type="datetime1">
              <a:rPr lang="en-US" smtClean="0"/>
              <a:t>3/22/2016</a:t>
            </a:fld>
            <a:endParaRPr dirty="0"/>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400" b="0" i="0" u="none" strike="noStrike" cap="none" baseline="0">
                <a:solidFill>
                  <a:srgbClr val="FEFEFE"/>
                </a:solidFill>
                <a:latin typeface="Lustria"/>
                <a:ea typeface="Lustria"/>
                <a:cs typeface="Lustria"/>
                <a:sym typeface="Lustria"/>
              </a:defRPr>
            </a:lvl1pPr>
            <a:lvl2pPr marL="457200" marR="0" indent="0" algn="l" rtl="0">
              <a:spcBef>
                <a:spcPts val="0"/>
              </a:spcBef>
              <a:defRPr sz="1800" b="0" i="0" u="none" strike="noStrike" cap="none" baseline="0">
                <a:solidFill>
                  <a:schemeClr val="lt1"/>
                </a:solidFill>
                <a:latin typeface="Lustria"/>
                <a:ea typeface="Lustria"/>
                <a:cs typeface="Lustria"/>
                <a:sym typeface="Lustria"/>
              </a:defRPr>
            </a:lvl2pPr>
            <a:lvl3pPr marL="914400" marR="0" indent="0" algn="l" rtl="0">
              <a:spcBef>
                <a:spcPts val="0"/>
              </a:spcBef>
              <a:defRPr sz="1800" b="0" i="0" u="none" strike="noStrike" cap="none" baseline="0">
                <a:solidFill>
                  <a:schemeClr val="lt1"/>
                </a:solidFill>
                <a:latin typeface="Lustria"/>
                <a:ea typeface="Lustria"/>
                <a:cs typeface="Lustria"/>
                <a:sym typeface="Lustria"/>
              </a:defRPr>
            </a:lvl3pPr>
            <a:lvl4pPr marL="1371600" marR="0" indent="0" algn="l" rtl="0">
              <a:spcBef>
                <a:spcPts val="0"/>
              </a:spcBef>
              <a:defRPr sz="1800" b="0" i="0" u="none" strike="noStrike" cap="none" baseline="0">
                <a:solidFill>
                  <a:schemeClr val="lt1"/>
                </a:solidFill>
                <a:latin typeface="Lustria"/>
                <a:ea typeface="Lustria"/>
                <a:cs typeface="Lustria"/>
                <a:sym typeface="Lustria"/>
              </a:defRPr>
            </a:lvl4pPr>
            <a:lvl5pPr marL="1828800" marR="0" indent="0" algn="l" rtl="0">
              <a:spcBef>
                <a:spcPts val="0"/>
              </a:spcBef>
              <a:defRPr sz="1800" b="0" i="0" u="none" strike="noStrike" cap="none" baseline="0">
                <a:solidFill>
                  <a:schemeClr val="lt1"/>
                </a:solidFill>
                <a:latin typeface="Lustria"/>
                <a:ea typeface="Lustria"/>
                <a:cs typeface="Lustria"/>
                <a:sym typeface="Lustria"/>
              </a:defRPr>
            </a:lvl5pPr>
            <a:lvl6pPr marL="2286000" marR="0" indent="0" algn="l" rtl="0">
              <a:spcBef>
                <a:spcPts val="0"/>
              </a:spcBef>
              <a:defRPr sz="1800" b="0" i="0" u="none" strike="noStrike" cap="none" baseline="0">
                <a:solidFill>
                  <a:schemeClr val="lt1"/>
                </a:solidFill>
                <a:latin typeface="Lustria"/>
                <a:ea typeface="Lustria"/>
                <a:cs typeface="Lustria"/>
                <a:sym typeface="Lustria"/>
              </a:defRPr>
            </a:lvl6pPr>
            <a:lvl7pPr marL="2743200" marR="0" indent="0" algn="l" rtl="0">
              <a:spcBef>
                <a:spcPts val="0"/>
              </a:spcBef>
              <a:defRPr sz="1800" b="0" i="0" u="none" strike="noStrike" cap="none" baseline="0">
                <a:solidFill>
                  <a:schemeClr val="lt1"/>
                </a:solidFill>
                <a:latin typeface="Lustria"/>
                <a:ea typeface="Lustria"/>
                <a:cs typeface="Lustria"/>
                <a:sym typeface="Lustria"/>
              </a:defRPr>
            </a:lvl7pPr>
            <a:lvl8pPr marL="3200400" marR="0" indent="0" algn="l" rtl="0">
              <a:spcBef>
                <a:spcPts val="0"/>
              </a:spcBef>
              <a:defRPr sz="1800" b="0" i="0" u="none" strike="noStrike" cap="none" baseline="0">
                <a:solidFill>
                  <a:schemeClr val="lt1"/>
                </a:solidFill>
                <a:latin typeface="Lustria"/>
                <a:ea typeface="Lustria"/>
                <a:cs typeface="Lustria"/>
                <a:sym typeface="Lustria"/>
              </a:defRPr>
            </a:lvl8pPr>
            <a:lvl9pPr marL="3657600" marR="0" indent="0" algn="l" rtl="0">
              <a:spcBef>
                <a:spcPts val="0"/>
              </a:spcBef>
              <a:defRPr sz="1800" b="0" i="0" u="none" strike="noStrike" cap="none" baseline="0">
                <a:solidFill>
                  <a:schemeClr val="lt1"/>
                </a:solidFill>
                <a:latin typeface="Lustria"/>
                <a:ea typeface="Lustria"/>
                <a:cs typeface="Lustria"/>
                <a:sym typeface="Lustria"/>
              </a:defRPr>
            </a:lvl9pPr>
          </a:lstStyle>
          <a:p>
            <a:r>
              <a:rPr lang="en-US" dirty="0" smtClean="0"/>
              <a:t>Anaphylaxis</a:t>
            </a:r>
            <a:endParaRPr dirty="0"/>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baseline="0">
                <a:solidFill>
                  <a:srgbClr val="FEFEFE"/>
                </a:solidFill>
                <a:latin typeface="Lustria"/>
                <a:ea typeface="Lustria"/>
                <a:cs typeface="Lustria"/>
                <a:sym typeface="Lustria"/>
              </a:rPr>
              <a:t>‹#›</a:t>
            </a:fld>
            <a:endParaRPr lang="en-US" sz="1400" b="0" i="0" u="none" strike="noStrike" cap="none" baseline="0" dirty="0">
              <a:solidFill>
                <a:srgbClr val="FEFEFE"/>
              </a:solidFill>
              <a:latin typeface="Lustria"/>
              <a:ea typeface="Lustria"/>
              <a:cs typeface="Lustria"/>
              <a:sym typeface="Lustria"/>
            </a:endParaRPr>
          </a:p>
        </p:txBody>
      </p:sp>
    </p:spTree>
  </p:cSld>
  <p:clrMap bg1="lt1" tx1="dk1" bg2="dk2" tx2="lt2" accent1="accent1" accent2="accent2" accent3="accent3" accent4="accent4" accent5="accent5" accent6="accent6" hlink="hlink" folHlink="folHlink"/>
  <p:sldLayoutIdLst>
    <p:sldLayoutId id="2147483648" r:id="rId1"/>
  </p:sldLayoutIdLst>
  <p:hf hdr="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726141" y="314979"/>
            <a:ext cx="7691719" cy="1143000"/>
          </a:xfrm>
          <a:prstGeom prst="rect">
            <a:avLst/>
          </a:prstGeom>
          <a:noFill/>
          <a:ln>
            <a:noFill/>
          </a:ln>
        </p:spPr>
        <p:txBody>
          <a:bodyPr lIns="91425" tIns="91425" rIns="91425" bIns="91425" anchor="ctr" anchorCtr="0"/>
          <a:lstStyle>
            <a:lvl1pPr marL="0" marR="0" indent="0" algn="ctr" rtl="0">
              <a:spcBef>
                <a:spcPts val="0"/>
              </a:spcBef>
              <a:buClr>
                <a:srgbClr val="262626"/>
              </a:buClr>
              <a:buFont typeface="Lustria"/>
              <a:buNone/>
              <a:defRPr sz="5400" b="0" i="0" u="none" strike="noStrike" cap="none" baseline="0">
                <a:solidFill>
                  <a:srgbClr val="262626"/>
                </a:solidFill>
                <a:latin typeface="Lustria"/>
                <a:ea typeface="Lustria"/>
                <a:cs typeface="Lustria"/>
                <a:sym typeface="Lustria"/>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0" name="Shape 30"/>
          <p:cNvSpPr txBox="1">
            <a:spLocks noGrp="1"/>
          </p:cNvSpPr>
          <p:nvPr>
            <p:ph type="body" idx="1"/>
          </p:nvPr>
        </p:nvSpPr>
        <p:spPr>
          <a:xfrm>
            <a:off x="726141" y="1586753"/>
            <a:ext cx="7691719" cy="4571999"/>
          </a:xfrm>
          <a:prstGeom prst="rect">
            <a:avLst/>
          </a:prstGeom>
          <a:noFill/>
          <a:ln>
            <a:noFill/>
          </a:ln>
        </p:spPr>
        <p:txBody>
          <a:bodyPr lIns="91425" tIns="91425" rIns="91425" bIns="91425" anchor="t" anchorCtr="0"/>
          <a:lstStyle>
            <a:lvl1pPr marL="457200" marR="0" indent="-320040" algn="l" rtl="0">
              <a:spcBef>
                <a:spcPts val="2400"/>
              </a:spcBef>
              <a:buClr>
                <a:srgbClr val="3F3F3F"/>
              </a:buClr>
              <a:buFont typeface="Noto Sans Symbols"/>
              <a:buChar char="❖"/>
              <a:defRPr sz="2400" b="0" i="0" u="none" strike="noStrike" cap="none" baseline="0">
                <a:solidFill>
                  <a:srgbClr val="3F3F3F"/>
                </a:solidFill>
                <a:latin typeface="Lustria"/>
                <a:ea typeface="Lustria"/>
                <a:cs typeface="Lustria"/>
                <a:sym typeface="Lustria"/>
              </a:defRPr>
            </a:lvl1pPr>
            <a:lvl2pPr marL="914400" marR="0" indent="-331469" algn="l" rtl="0">
              <a:spcBef>
                <a:spcPts val="1200"/>
              </a:spcBef>
              <a:buClr>
                <a:srgbClr val="A5A5A5"/>
              </a:buClr>
              <a:buFont typeface="Noto Sans Symbols"/>
              <a:buChar char="❖"/>
              <a:defRPr sz="2200" b="0" i="0" u="none" strike="noStrike" cap="none" baseline="0">
                <a:solidFill>
                  <a:srgbClr val="3F3F3F"/>
                </a:solidFill>
                <a:latin typeface="Lustria"/>
                <a:ea typeface="Lustria"/>
                <a:cs typeface="Lustria"/>
                <a:sym typeface="Lustria"/>
              </a:defRPr>
            </a:lvl2pPr>
            <a:lvl3pPr marL="1263650" marR="0" indent="-234950" algn="l" rtl="0">
              <a:spcBef>
                <a:spcPts val="1200"/>
              </a:spcBef>
              <a:buClr>
                <a:srgbClr val="3F3F3F"/>
              </a:buClr>
              <a:buFont typeface="Noto Sans Symbols"/>
              <a:buChar char="❖"/>
              <a:defRPr sz="2000" b="0" i="0" u="none" strike="noStrike" cap="none" baseline="0">
                <a:solidFill>
                  <a:srgbClr val="3F3F3F"/>
                </a:solidFill>
                <a:latin typeface="Lustria"/>
                <a:ea typeface="Lustria"/>
                <a:cs typeface="Lustria"/>
                <a:sym typeface="Lustria"/>
              </a:defRPr>
            </a:lvl3pPr>
            <a:lvl4pPr marL="1600200" marR="0" indent="-240030" algn="l" rtl="0">
              <a:spcBef>
                <a:spcPts val="1200"/>
              </a:spcBef>
              <a:buClr>
                <a:srgbClr val="A5A5A5"/>
              </a:buClr>
              <a:buFont typeface="Noto Sans Symbols"/>
              <a:buChar char="❖"/>
              <a:defRPr sz="1800" b="0" i="0" u="none" strike="noStrike" cap="none" baseline="0">
                <a:solidFill>
                  <a:srgbClr val="3F3F3F"/>
                </a:solidFill>
                <a:latin typeface="Lustria"/>
                <a:ea typeface="Lustria"/>
                <a:cs typeface="Lustria"/>
                <a:sym typeface="Lustria"/>
              </a:defRPr>
            </a:lvl4pPr>
            <a:lvl5pPr marL="1946275" marR="0" indent="-243204" algn="l" rtl="0">
              <a:spcBef>
                <a:spcPts val="1200"/>
              </a:spcBef>
              <a:buClr>
                <a:srgbClr val="3F3F3F"/>
              </a:buClr>
              <a:buFont typeface="Noto Sans Symbols"/>
              <a:buChar char="❖"/>
              <a:defRPr sz="1800" b="0" i="0" u="none" strike="noStrike" cap="none" baseline="0">
                <a:solidFill>
                  <a:srgbClr val="3F3F3F"/>
                </a:solidFill>
                <a:latin typeface="Lustria"/>
                <a:ea typeface="Lustria"/>
                <a:cs typeface="Lustria"/>
                <a:sym typeface="Lustria"/>
              </a:defRPr>
            </a:lvl5pPr>
            <a:lvl6pPr marL="2290763" marR="0" indent="-244793" algn="l" rtl="0">
              <a:spcBef>
                <a:spcPts val="360"/>
              </a:spcBef>
              <a:buClr>
                <a:srgbClr val="A5A5A5"/>
              </a:buClr>
              <a:buFont typeface="Noto Sans Symbols"/>
              <a:buChar char="❖"/>
              <a:defRPr sz="1800" b="0" i="0" u="none" strike="noStrike" cap="none" baseline="0">
                <a:solidFill>
                  <a:srgbClr val="3F3F3F"/>
                </a:solidFill>
                <a:latin typeface="Lustria"/>
                <a:ea typeface="Lustria"/>
                <a:cs typeface="Lustria"/>
                <a:sym typeface="Lustria"/>
              </a:defRPr>
            </a:lvl6pPr>
            <a:lvl7pPr marL="2625725" marR="0" indent="-249554" algn="l" rtl="0">
              <a:spcBef>
                <a:spcPts val="360"/>
              </a:spcBef>
              <a:buClr>
                <a:srgbClr val="3F3F3F"/>
              </a:buClr>
              <a:buFont typeface="Noto Sans Symbols"/>
              <a:buChar char="❖"/>
              <a:defRPr sz="1800" b="0" i="0" u="none" strike="noStrike" cap="none" baseline="0">
                <a:solidFill>
                  <a:srgbClr val="3F3F3F"/>
                </a:solidFill>
                <a:latin typeface="Lustria"/>
                <a:ea typeface="Lustria"/>
                <a:cs typeface="Lustria"/>
                <a:sym typeface="Lustria"/>
              </a:defRPr>
            </a:lvl7pPr>
            <a:lvl8pPr marL="2970213" marR="0" indent="-251143" algn="l" rtl="0">
              <a:spcBef>
                <a:spcPts val="360"/>
              </a:spcBef>
              <a:buClr>
                <a:srgbClr val="A5A5A5"/>
              </a:buClr>
              <a:buFont typeface="Noto Sans Symbols"/>
              <a:buChar char="❖"/>
              <a:defRPr sz="1800" b="0" i="0" u="none" strike="noStrike" cap="none" baseline="0">
                <a:solidFill>
                  <a:srgbClr val="3F3F3F"/>
                </a:solidFill>
                <a:latin typeface="Lustria"/>
                <a:ea typeface="Lustria"/>
                <a:cs typeface="Lustria"/>
                <a:sym typeface="Lustria"/>
              </a:defRPr>
            </a:lvl8pPr>
            <a:lvl9pPr marL="3313113" marR="0" indent="-251142" algn="l" rtl="0">
              <a:spcBef>
                <a:spcPts val="360"/>
              </a:spcBef>
              <a:buClr>
                <a:srgbClr val="3F3F3F"/>
              </a:buClr>
              <a:buFont typeface="Noto Sans Symbols"/>
              <a:buChar char="❖"/>
              <a:defRPr sz="1800" b="0" i="0" u="none" strike="noStrike" cap="none" baseline="0">
                <a:solidFill>
                  <a:srgbClr val="3F3F3F"/>
                </a:solidFill>
                <a:latin typeface="Lustria"/>
                <a:ea typeface="Lustria"/>
                <a:cs typeface="Lustria"/>
                <a:sym typeface="Lustria"/>
              </a:defRPr>
            </a:lvl9pPr>
          </a:lstStyle>
          <a:p>
            <a:endParaRPr/>
          </a:p>
        </p:txBody>
      </p:sp>
      <p:sp>
        <p:nvSpPr>
          <p:cNvPr id="31" name="Shape 3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sz="1400" b="0" i="0" u="none" strike="noStrike" cap="none" baseline="0">
                <a:solidFill>
                  <a:srgbClr val="595959"/>
                </a:solidFill>
                <a:latin typeface="Lustria"/>
                <a:ea typeface="Lustria"/>
                <a:cs typeface="Lustria"/>
                <a:sym typeface="Lustria"/>
              </a:defRPr>
            </a:lvl1pPr>
            <a:lvl2pPr marL="457200" marR="0" indent="0" algn="l" rtl="0">
              <a:spcBef>
                <a:spcPts val="0"/>
              </a:spcBef>
              <a:defRPr sz="1800" b="0" i="0" u="none" strike="noStrike" cap="none" baseline="0">
                <a:solidFill>
                  <a:schemeClr val="dk1"/>
                </a:solidFill>
                <a:latin typeface="Lustria"/>
                <a:ea typeface="Lustria"/>
                <a:cs typeface="Lustria"/>
                <a:sym typeface="Lustria"/>
              </a:defRPr>
            </a:lvl2pPr>
            <a:lvl3pPr marL="914400" marR="0" indent="0" algn="l" rtl="0">
              <a:spcBef>
                <a:spcPts val="0"/>
              </a:spcBef>
              <a:defRPr sz="1800" b="0" i="0" u="none" strike="noStrike" cap="none" baseline="0">
                <a:solidFill>
                  <a:schemeClr val="dk1"/>
                </a:solidFill>
                <a:latin typeface="Lustria"/>
                <a:ea typeface="Lustria"/>
                <a:cs typeface="Lustria"/>
                <a:sym typeface="Lustria"/>
              </a:defRPr>
            </a:lvl3pPr>
            <a:lvl4pPr marL="1371600" marR="0" indent="0" algn="l" rtl="0">
              <a:spcBef>
                <a:spcPts val="0"/>
              </a:spcBef>
              <a:defRPr sz="1800" b="0" i="0" u="none" strike="noStrike" cap="none" baseline="0">
                <a:solidFill>
                  <a:schemeClr val="dk1"/>
                </a:solidFill>
                <a:latin typeface="Lustria"/>
                <a:ea typeface="Lustria"/>
                <a:cs typeface="Lustria"/>
                <a:sym typeface="Lustria"/>
              </a:defRPr>
            </a:lvl4pPr>
            <a:lvl5pPr marL="1828800" marR="0" indent="0" algn="l" rtl="0">
              <a:spcBef>
                <a:spcPts val="0"/>
              </a:spcBef>
              <a:defRPr sz="1800" b="0" i="0" u="none" strike="noStrike" cap="none" baseline="0">
                <a:solidFill>
                  <a:schemeClr val="dk1"/>
                </a:solidFill>
                <a:latin typeface="Lustria"/>
                <a:ea typeface="Lustria"/>
                <a:cs typeface="Lustria"/>
                <a:sym typeface="Lustria"/>
              </a:defRPr>
            </a:lvl5pPr>
            <a:lvl6pPr marL="2286000" marR="0" indent="0" algn="l" rtl="0">
              <a:spcBef>
                <a:spcPts val="0"/>
              </a:spcBef>
              <a:defRPr sz="1800" b="0" i="0" u="none" strike="noStrike" cap="none" baseline="0">
                <a:solidFill>
                  <a:schemeClr val="dk1"/>
                </a:solidFill>
                <a:latin typeface="Lustria"/>
                <a:ea typeface="Lustria"/>
                <a:cs typeface="Lustria"/>
                <a:sym typeface="Lustria"/>
              </a:defRPr>
            </a:lvl6pPr>
            <a:lvl7pPr marL="2743200" marR="0" indent="0" algn="l" rtl="0">
              <a:spcBef>
                <a:spcPts val="0"/>
              </a:spcBef>
              <a:defRPr sz="1800" b="0" i="0" u="none" strike="noStrike" cap="none" baseline="0">
                <a:solidFill>
                  <a:schemeClr val="dk1"/>
                </a:solidFill>
                <a:latin typeface="Lustria"/>
                <a:ea typeface="Lustria"/>
                <a:cs typeface="Lustria"/>
                <a:sym typeface="Lustria"/>
              </a:defRPr>
            </a:lvl7pPr>
            <a:lvl8pPr marL="3200400" marR="0" indent="0" algn="l" rtl="0">
              <a:spcBef>
                <a:spcPts val="0"/>
              </a:spcBef>
              <a:defRPr sz="1800" b="0" i="0" u="none" strike="noStrike" cap="none" baseline="0">
                <a:solidFill>
                  <a:schemeClr val="dk1"/>
                </a:solidFill>
                <a:latin typeface="Lustria"/>
                <a:ea typeface="Lustria"/>
                <a:cs typeface="Lustria"/>
                <a:sym typeface="Lustria"/>
              </a:defRPr>
            </a:lvl8pPr>
            <a:lvl9pPr marL="3657600" marR="0" indent="0" algn="l" rtl="0">
              <a:spcBef>
                <a:spcPts val="0"/>
              </a:spcBef>
              <a:defRPr sz="1800" b="0" i="0" u="none" strike="noStrike" cap="none" baseline="0">
                <a:solidFill>
                  <a:schemeClr val="dk1"/>
                </a:solidFill>
                <a:latin typeface="Lustria"/>
                <a:ea typeface="Lustria"/>
                <a:cs typeface="Lustria"/>
                <a:sym typeface="Lustria"/>
              </a:defRPr>
            </a:lvl9pPr>
          </a:lstStyle>
          <a:p>
            <a:fld id="{E68EF130-2BD8-43D2-B574-47C6049633D9}" type="datetime1">
              <a:rPr lang="en-US" smtClean="0"/>
              <a:t>3/22/2016</a:t>
            </a:fld>
            <a:endParaRPr dirty="0"/>
          </a:p>
        </p:txBody>
      </p:sp>
      <p:sp>
        <p:nvSpPr>
          <p:cNvPr id="32" name="Shape 3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sz="1400" b="0" i="0" u="none" strike="noStrike" cap="none" baseline="0">
                <a:solidFill>
                  <a:srgbClr val="595959"/>
                </a:solidFill>
                <a:latin typeface="Lustria"/>
                <a:ea typeface="Lustria"/>
                <a:cs typeface="Lustria"/>
                <a:sym typeface="Lustria"/>
              </a:defRPr>
            </a:lvl1pPr>
            <a:lvl2pPr marL="457200" marR="0" indent="0" algn="l" rtl="0">
              <a:spcBef>
                <a:spcPts val="0"/>
              </a:spcBef>
              <a:defRPr sz="1800" b="0" i="0" u="none" strike="noStrike" cap="none" baseline="0">
                <a:solidFill>
                  <a:schemeClr val="dk1"/>
                </a:solidFill>
                <a:latin typeface="Lustria"/>
                <a:ea typeface="Lustria"/>
                <a:cs typeface="Lustria"/>
                <a:sym typeface="Lustria"/>
              </a:defRPr>
            </a:lvl2pPr>
            <a:lvl3pPr marL="914400" marR="0" indent="0" algn="l" rtl="0">
              <a:spcBef>
                <a:spcPts val="0"/>
              </a:spcBef>
              <a:defRPr sz="1800" b="0" i="0" u="none" strike="noStrike" cap="none" baseline="0">
                <a:solidFill>
                  <a:schemeClr val="dk1"/>
                </a:solidFill>
                <a:latin typeface="Lustria"/>
                <a:ea typeface="Lustria"/>
                <a:cs typeface="Lustria"/>
                <a:sym typeface="Lustria"/>
              </a:defRPr>
            </a:lvl3pPr>
            <a:lvl4pPr marL="1371600" marR="0" indent="0" algn="l" rtl="0">
              <a:spcBef>
                <a:spcPts val="0"/>
              </a:spcBef>
              <a:defRPr sz="1800" b="0" i="0" u="none" strike="noStrike" cap="none" baseline="0">
                <a:solidFill>
                  <a:schemeClr val="dk1"/>
                </a:solidFill>
                <a:latin typeface="Lustria"/>
                <a:ea typeface="Lustria"/>
                <a:cs typeface="Lustria"/>
                <a:sym typeface="Lustria"/>
              </a:defRPr>
            </a:lvl4pPr>
            <a:lvl5pPr marL="1828800" marR="0" indent="0" algn="l" rtl="0">
              <a:spcBef>
                <a:spcPts val="0"/>
              </a:spcBef>
              <a:defRPr sz="1800" b="0" i="0" u="none" strike="noStrike" cap="none" baseline="0">
                <a:solidFill>
                  <a:schemeClr val="dk1"/>
                </a:solidFill>
                <a:latin typeface="Lustria"/>
                <a:ea typeface="Lustria"/>
                <a:cs typeface="Lustria"/>
                <a:sym typeface="Lustria"/>
              </a:defRPr>
            </a:lvl5pPr>
            <a:lvl6pPr marL="2286000" marR="0" indent="0" algn="l" rtl="0">
              <a:spcBef>
                <a:spcPts val="0"/>
              </a:spcBef>
              <a:defRPr sz="1800" b="0" i="0" u="none" strike="noStrike" cap="none" baseline="0">
                <a:solidFill>
                  <a:schemeClr val="dk1"/>
                </a:solidFill>
                <a:latin typeface="Lustria"/>
                <a:ea typeface="Lustria"/>
                <a:cs typeface="Lustria"/>
                <a:sym typeface="Lustria"/>
              </a:defRPr>
            </a:lvl6pPr>
            <a:lvl7pPr marL="2743200" marR="0" indent="0" algn="l" rtl="0">
              <a:spcBef>
                <a:spcPts val="0"/>
              </a:spcBef>
              <a:defRPr sz="1800" b="0" i="0" u="none" strike="noStrike" cap="none" baseline="0">
                <a:solidFill>
                  <a:schemeClr val="dk1"/>
                </a:solidFill>
                <a:latin typeface="Lustria"/>
                <a:ea typeface="Lustria"/>
                <a:cs typeface="Lustria"/>
                <a:sym typeface="Lustria"/>
              </a:defRPr>
            </a:lvl7pPr>
            <a:lvl8pPr marL="3200400" marR="0" indent="0" algn="l" rtl="0">
              <a:spcBef>
                <a:spcPts val="0"/>
              </a:spcBef>
              <a:defRPr sz="1800" b="0" i="0" u="none" strike="noStrike" cap="none" baseline="0">
                <a:solidFill>
                  <a:schemeClr val="dk1"/>
                </a:solidFill>
                <a:latin typeface="Lustria"/>
                <a:ea typeface="Lustria"/>
                <a:cs typeface="Lustria"/>
                <a:sym typeface="Lustria"/>
              </a:defRPr>
            </a:lvl8pPr>
            <a:lvl9pPr marL="3657600" marR="0" indent="0" algn="l" rtl="0">
              <a:spcBef>
                <a:spcPts val="0"/>
              </a:spcBef>
              <a:defRPr sz="1800" b="0" i="0" u="none" strike="noStrike" cap="none" baseline="0">
                <a:solidFill>
                  <a:schemeClr val="dk1"/>
                </a:solidFill>
                <a:latin typeface="Lustria"/>
                <a:ea typeface="Lustria"/>
                <a:cs typeface="Lustria"/>
                <a:sym typeface="Lustria"/>
              </a:defRPr>
            </a:lvl9pPr>
          </a:lstStyle>
          <a:p>
            <a:r>
              <a:rPr lang="en-US" dirty="0" smtClean="0"/>
              <a:t>Anaphylaxis</a:t>
            </a:r>
            <a:endParaRPr dirty="0"/>
          </a:p>
        </p:txBody>
      </p:sp>
      <p:sp>
        <p:nvSpPr>
          <p:cNvPr id="33" name="Shape 3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400" b="0" i="0" u="none" strike="noStrike" cap="none" baseline="0">
                <a:solidFill>
                  <a:srgbClr val="595959"/>
                </a:solidFill>
                <a:latin typeface="Lustria"/>
                <a:ea typeface="Lustria"/>
                <a:cs typeface="Lustria"/>
                <a:sym typeface="Lustria"/>
              </a:rPr>
              <a:t>‹#›</a:t>
            </a:fld>
            <a:endParaRPr lang="en-US" sz="1400" b="0" i="0" u="none" strike="noStrike" cap="none" baseline="0" dirty="0">
              <a:solidFill>
                <a:srgbClr val="595959"/>
              </a:solidFill>
              <a:latin typeface="Lustria"/>
              <a:ea typeface="Lustria"/>
              <a:cs typeface="Lustria"/>
              <a:sym typeface="Lustria"/>
            </a:endParaRP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9" r:id="rId5"/>
    <p:sldLayoutId id="2147483660" r:id="rId6"/>
    <p:sldLayoutId id="2147483661" r:id="rId7"/>
    <p:sldLayoutId id="2147483662" r:id="rId8"/>
  </p:sldLayoutIdLst>
  <p:hf hdr="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legislature.maine.gov/ros/LawsOfMaine/#Statutes/20-A/title20-Asec630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legislature.maine.gov/ros/LawsOfMaine/#Statutes/20-A/title20-Asec6305"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maine.gov/education/sh/contents/anaphylaxis-action-plan_c2.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youtube.com/watch?v=TTcL7u05aUU"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epipen.com/about-epipen/how-to-use-epipen" TargetMode="External"/><Relationship Id="rId4" Type="http://schemas.openxmlformats.org/officeDocument/2006/relationships/hyperlink" Target="http://www.epinephrineautoinject.com/how_to_use_epinephrine_injection_USP_auto_injector.php"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nasn.org/portals/0/resources/faat_3a_epi_form.doc"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aine.gov/education/sh"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aap.org/en-us/Documents/medicalhome_resources_anaphylaxisguide.pdf"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legislature.maine.gov/ros/LawsOfMaine/#Statutes/20-A/title20-Asec630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legislature.maine.gov/ros/LawsOfMaine/#Statutes/20-A/title20-Asec630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legislature.maine.gov/ros/LawsOfMaine/#Statutes/20-A/title20-Asec630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sp>
        <p:nvSpPr>
          <p:cNvPr id="26" name="Shape 26"/>
          <p:cNvSpPr txBox="1">
            <a:spLocks noGrp="1"/>
          </p:cNvSpPr>
          <p:nvPr>
            <p:ph type="ctrTitle"/>
          </p:nvPr>
        </p:nvSpPr>
        <p:spPr>
          <a:xfrm>
            <a:off x="1752600" y="1066800"/>
            <a:ext cx="5877261" cy="3276600"/>
          </a:xfrm>
          <a:prstGeom prst="rect">
            <a:avLst/>
          </a:prstGeom>
          <a:noFill/>
          <a:ln>
            <a:noFill/>
          </a:ln>
        </p:spPr>
        <p:txBody>
          <a:bodyPr lIns="91425" tIns="45700" rIns="91425" bIns="45700" anchor="b" anchorCtr="0">
            <a:noAutofit/>
          </a:bodyPr>
          <a:lstStyle/>
          <a:p>
            <a:pPr marL="0" marR="0" lvl="0" indent="0" algn="ctr" rtl="0">
              <a:spcBef>
                <a:spcPts val="0"/>
              </a:spcBef>
              <a:buClr>
                <a:srgbClr val="56633C"/>
              </a:buClr>
              <a:buSzPct val="25000"/>
              <a:buFont typeface="Lustria"/>
              <a:buNone/>
            </a:pPr>
            <a:r>
              <a:rPr lang="en-US" sz="6000" b="0" i="0" u="none" strike="noStrike" cap="none" baseline="0" dirty="0" smtClean="0">
                <a:solidFill>
                  <a:srgbClr val="56633C"/>
                </a:solidFill>
                <a:latin typeface="Century Gothic" panose="020B0502020202020204" pitchFamily="34" charset="0"/>
                <a:sym typeface="Lustria"/>
              </a:rPr>
              <a:t/>
            </a:r>
            <a:br>
              <a:rPr lang="en-US" sz="6000" b="0" i="0" u="none" strike="noStrike" cap="none" baseline="0" dirty="0" smtClean="0">
                <a:solidFill>
                  <a:srgbClr val="56633C"/>
                </a:solidFill>
                <a:latin typeface="Century Gothic" panose="020B0502020202020204" pitchFamily="34" charset="0"/>
                <a:sym typeface="Lustria"/>
              </a:rPr>
            </a:br>
            <a:r>
              <a:rPr lang="en-US" dirty="0">
                <a:latin typeface="Century Gothic" panose="020B0502020202020204" pitchFamily="34" charset="0"/>
              </a:rPr>
              <a:t/>
            </a:r>
            <a:br>
              <a:rPr lang="en-US" dirty="0">
                <a:latin typeface="Century Gothic" panose="020B0502020202020204" pitchFamily="34" charset="0"/>
              </a:rPr>
            </a:br>
            <a:r>
              <a:rPr lang="en-US" dirty="0" smtClean="0">
                <a:latin typeface="Century Gothic" panose="020B0502020202020204" pitchFamily="34" charset="0"/>
              </a:rPr>
              <a:t/>
            </a:r>
            <a:br>
              <a:rPr lang="en-US" dirty="0" smtClean="0">
                <a:latin typeface="Century Gothic" panose="020B0502020202020204" pitchFamily="34" charset="0"/>
              </a:rPr>
            </a:br>
            <a:r>
              <a:rPr lang="en-US" sz="6000" b="0" i="0" u="none" strike="noStrike" cap="none" baseline="0" dirty="0" smtClean="0">
                <a:solidFill>
                  <a:srgbClr val="56633C"/>
                </a:solidFill>
                <a:latin typeface="Century Gothic" panose="020B0502020202020204" pitchFamily="34" charset="0"/>
                <a:sym typeface="Lustria"/>
              </a:rPr>
              <a:t>Allergy </a:t>
            </a:r>
            <a:r>
              <a:rPr lang="en-US" sz="6000" b="0" i="0" u="none" strike="noStrike" cap="none" baseline="0" dirty="0">
                <a:solidFill>
                  <a:srgbClr val="56633C"/>
                </a:solidFill>
                <a:latin typeface="Century Gothic" panose="020B0502020202020204" pitchFamily="34" charset="0"/>
                <a:sym typeface="Lustria"/>
              </a:rPr>
              <a:t>and </a:t>
            </a:r>
            <a:r>
              <a:rPr lang="en-US" b="0" i="0" u="none" strike="noStrike" cap="none" baseline="0" dirty="0">
                <a:solidFill>
                  <a:srgbClr val="56633C"/>
                </a:solidFill>
                <a:latin typeface="Century Gothic" panose="020B0502020202020204" pitchFamily="34" charset="0"/>
                <a:sym typeface="Lustria"/>
              </a:rPr>
              <a:t>Anaphylaxis</a:t>
            </a:r>
            <a:r>
              <a:rPr lang="en-US" sz="6600" b="0" i="0" u="none" strike="noStrike" cap="none" baseline="0" dirty="0">
                <a:solidFill>
                  <a:srgbClr val="56633C"/>
                </a:solidFill>
                <a:latin typeface="Century Gothic" panose="020B0502020202020204" pitchFamily="34" charset="0"/>
                <a:sym typeface="Lustria"/>
              </a:rPr>
              <a:t> </a:t>
            </a:r>
            <a:r>
              <a:rPr lang="en-US" sz="6000" b="0" i="0" u="none" strike="noStrike" cap="none" baseline="0" dirty="0" smtClean="0">
                <a:solidFill>
                  <a:srgbClr val="56633C"/>
                </a:solidFill>
                <a:latin typeface="Century Gothic" panose="020B0502020202020204" pitchFamily="34" charset="0"/>
                <a:sym typeface="Lustria"/>
              </a:rPr>
              <a:t>Management</a:t>
            </a:r>
            <a:r>
              <a:rPr lang="en-US" dirty="0" smtClean="0">
                <a:latin typeface="Century Gothic" panose="020B0502020202020204" pitchFamily="34" charset="0"/>
              </a:rPr>
              <a:t/>
            </a:r>
            <a:br>
              <a:rPr lang="en-US" dirty="0" smtClean="0">
                <a:latin typeface="Century Gothic" panose="020B0502020202020204" pitchFamily="34" charset="0"/>
              </a:rPr>
            </a:br>
            <a:endParaRPr lang="en-US" sz="1800" b="0" i="0" u="none" strike="noStrike" cap="none" baseline="0" dirty="0">
              <a:solidFill>
                <a:srgbClr val="56633C"/>
              </a:solidFill>
              <a:latin typeface="Century Gothic" panose="020B0502020202020204" pitchFamily="34" charset="0"/>
              <a:sym typeface="Lustria"/>
            </a:endParaRPr>
          </a:p>
        </p:txBody>
      </p:sp>
      <p:sp>
        <p:nvSpPr>
          <p:cNvPr id="27" name="Shape 27"/>
          <p:cNvSpPr txBox="1"/>
          <p:nvPr/>
        </p:nvSpPr>
        <p:spPr>
          <a:xfrm>
            <a:off x="2023375" y="4834625"/>
            <a:ext cx="4906200" cy="1164000"/>
          </a:xfrm>
          <a:prstGeom prst="rect">
            <a:avLst/>
          </a:prstGeom>
          <a:noFill/>
          <a:ln>
            <a:noFill/>
          </a:ln>
        </p:spPr>
        <p:txBody>
          <a:bodyPr lIns="91425" tIns="91425" rIns="91425" bIns="91425" anchor="t" anchorCtr="0">
            <a:noAutofit/>
          </a:bodyPr>
          <a:lstStyle/>
          <a:p>
            <a:pPr algn="ctr">
              <a:spcBef>
                <a:spcPts val="0"/>
              </a:spcBef>
              <a:buNone/>
            </a:pPr>
            <a:r>
              <a:rPr lang="en-US" sz="1800" dirty="0"/>
              <a:t>1 hour training </a:t>
            </a:r>
            <a:endParaRPr lang="en-US" sz="1800" dirty="0" smtClean="0"/>
          </a:p>
          <a:p>
            <a:pPr algn="ctr">
              <a:spcBef>
                <a:spcPts val="0"/>
              </a:spcBef>
              <a:buNone/>
            </a:pPr>
            <a:r>
              <a:rPr lang="en-US" sz="1800" dirty="0" smtClean="0"/>
              <a:t>Pre and post-test</a:t>
            </a:r>
            <a:endParaRPr lang="en-US" sz="1800" dirty="0"/>
          </a:p>
        </p:txBody>
      </p:sp>
      <p:sp>
        <p:nvSpPr>
          <p:cNvPr id="2" name="Date Placeholder 1"/>
          <p:cNvSpPr>
            <a:spLocks noGrp="1"/>
          </p:cNvSpPr>
          <p:nvPr>
            <p:ph type="dt" idx="10"/>
          </p:nvPr>
        </p:nvSpPr>
        <p:spPr/>
        <p:txBody>
          <a:bodyPr/>
          <a:lstStyle/>
          <a:p>
            <a:fld id="{5AFB4146-4DE3-4B65-B782-235C24B55FE5}" type="datetime1">
              <a:rPr lang="en-US" smtClean="0"/>
              <a:t>3/22/2016</a:t>
            </a:fld>
            <a:endParaRPr lang="en-US" dirty="0"/>
          </a:p>
        </p:txBody>
      </p:sp>
      <p:sp>
        <p:nvSpPr>
          <p:cNvPr id="3" name="Footer Placeholder 2"/>
          <p:cNvSpPr>
            <a:spLocks noGrp="1"/>
          </p:cNvSpPr>
          <p:nvPr>
            <p:ph type="ftr" idx="11"/>
          </p:nvPr>
        </p:nvSpPr>
        <p:spPr/>
        <p:txBody>
          <a:bodyPr/>
          <a:lstStyle/>
          <a:p>
            <a:r>
              <a:rPr lang="en-US" dirty="0" smtClean="0"/>
              <a:t>Anaphylaxis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FEFEFE"/>
                </a:solidFill>
                <a:latin typeface="Lustria"/>
                <a:ea typeface="Lustria"/>
                <a:cs typeface="Lustria"/>
                <a:sym typeface="Lustria"/>
              </a:rPr>
              <a:t>1</a:t>
            </a:fld>
            <a:endParaRPr lang="en-US" sz="1400" b="0" i="0" u="none" strike="noStrike" cap="none" baseline="0" dirty="0">
              <a:solidFill>
                <a:srgbClr val="FEFEFE"/>
              </a:solidFill>
              <a:latin typeface="Lustria"/>
              <a:ea typeface="Lustria"/>
              <a:cs typeface="Lustria"/>
              <a:sym typeface="Lustria"/>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1" y="314978"/>
            <a:ext cx="7691719" cy="1590021"/>
          </a:xfrm>
        </p:spPr>
        <p:txBody>
          <a:bodyPr/>
          <a:lstStyle/>
          <a:p>
            <a:r>
              <a:rPr lang="en-US" sz="3600" dirty="0" smtClean="0"/>
              <a:t>What if you do not have a collaborative practice agreement in place?</a:t>
            </a:r>
            <a:endParaRPr lang="en-US" sz="3600" dirty="0"/>
          </a:p>
        </p:txBody>
      </p:sp>
      <p:sp>
        <p:nvSpPr>
          <p:cNvPr id="3" name="Text Placeholder 2"/>
          <p:cNvSpPr>
            <a:spLocks noGrp="1"/>
          </p:cNvSpPr>
          <p:nvPr>
            <p:ph type="body" idx="1"/>
          </p:nvPr>
        </p:nvSpPr>
        <p:spPr/>
        <p:txBody>
          <a:bodyPr/>
          <a:lstStyle/>
          <a:p>
            <a:endParaRPr lang="en-US" dirty="0" smtClean="0"/>
          </a:p>
          <a:p>
            <a:endParaRPr lang="en-US" dirty="0"/>
          </a:p>
          <a:p>
            <a:r>
              <a:rPr lang="en-US" dirty="0" smtClean="0"/>
              <a:t>School administrative units or approved private schools may authorize the school nurse and designated personnel to administer epinephrine autoinjectors to a student with KNOWN allergies and prescribed epinephrine autoinjectors with prescription on file with the school nurse</a:t>
            </a:r>
          </a:p>
          <a:p>
            <a:pPr marL="137160" indent="0">
              <a:buNone/>
            </a:pPr>
            <a:endParaRPr lang="en-US" dirty="0" smtClean="0"/>
          </a:p>
          <a:p>
            <a:pPr marL="137160" indent="0">
              <a:buNone/>
            </a:pPr>
            <a:endParaRPr lang="en-US" sz="1400" dirty="0" smtClean="0"/>
          </a:p>
          <a:p>
            <a:pPr marL="137160" indent="0">
              <a:buNone/>
            </a:pPr>
            <a:endParaRPr lang="en-US" sz="1400" dirty="0"/>
          </a:p>
          <a:p>
            <a:pPr marL="137160" indent="0">
              <a:buNone/>
            </a:pPr>
            <a:endParaRPr lang="en-US" sz="1400" dirty="0" smtClean="0"/>
          </a:p>
          <a:p>
            <a:pPr marL="137160" indent="0">
              <a:buNone/>
            </a:pPr>
            <a:endParaRPr lang="en-US" sz="1400" dirty="0"/>
          </a:p>
          <a:p>
            <a:pPr marL="137160" indent="0">
              <a:buNone/>
            </a:pPr>
            <a:r>
              <a:rPr lang="en-US" sz="1400" dirty="0" smtClean="0"/>
              <a:t>Citation</a:t>
            </a:r>
            <a:r>
              <a:rPr lang="en-US" sz="1400" dirty="0"/>
              <a:t>:  </a:t>
            </a:r>
            <a:r>
              <a:rPr lang="en-US" sz="1400" dirty="0">
                <a:hlinkClick r:id="rId2"/>
              </a:rPr>
              <a:t>http://legislature.maine.gov/ros/LawsOfMaine/#</a:t>
            </a:r>
            <a:r>
              <a:rPr lang="en-US" sz="1400" dirty="0" smtClean="0">
                <a:hlinkClick r:id="rId2"/>
              </a:rPr>
              <a:t>Statutes/20-A/title20-Asec6305</a:t>
            </a:r>
            <a:r>
              <a:rPr lang="en-US" sz="1400" dirty="0" smtClean="0"/>
              <a:t> </a:t>
            </a:r>
          </a:p>
          <a:p>
            <a:pPr marL="137160" indent="0">
              <a:buNone/>
            </a:pPr>
            <a:endParaRPr lang="en-US" dirty="0"/>
          </a:p>
          <a:p>
            <a:endParaRPr lang="en-US" dirty="0" smtClean="0"/>
          </a:p>
          <a:p>
            <a:endParaRPr lang="en-US" dirty="0"/>
          </a:p>
        </p:txBody>
      </p:sp>
      <p:sp>
        <p:nvSpPr>
          <p:cNvPr id="4" name="Date Placeholder 3"/>
          <p:cNvSpPr>
            <a:spLocks noGrp="1"/>
          </p:cNvSpPr>
          <p:nvPr>
            <p:ph type="dt" idx="10"/>
          </p:nvPr>
        </p:nvSpPr>
        <p:spPr/>
        <p:txBody>
          <a:bodyPr/>
          <a:lstStyle/>
          <a:p>
            <a:fld id="{3D26171C-041A-4CD3-998B-FD39285D1B83}" type="datetime1">
              <a:rPr lang="en-US" smtClean="0"/>
              <a:t>3/22/2016</a:t>
            </a:fld>
            <a:endParaRPr lang="en-US"/>
          </a:p>
        </p:txBody>
      </p:sp>
      <p:sp>
        <p:nvSpPr>
          <p:cNvPr id="5" name="Footer Placeholder 4"/>
          <p:cNvSpPr>
            <a:spLocks noGrp="1"/>
          </p:cNvSpPr>
          <p:nvPr>
            <p:ph type="ftr" idx="11"/>
          </p:nvPr>
        </p:nvSpPr>
        <p:spPr/>
        <p:txBody>
          <a:bodyPr/>
          <a:lstStyle/>
          <a:p>
            <a:r>
              <a:rPr lang="en-US" smtClean="0"/>
              <a:t>Anaphylaxis</a:t>
            </a:r>
            <a:endParaRPr lang="en-US"/>
          </a:p>
        </p:txBody>
      </p:sp>
      <p:sp>
        <p:nvSpPr>
          <p:cNvPr id="6" name="Slide Number Placeholder 5"/>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10</a:t>
            </a:fld>
            <a:endParaRPr lang="en-US" sz="1400" b="0" i="0" u="none" strike="noStrike" cap="none" baseline="0">
              <a:solidFill>
                <a:srgbClr val="595959"/>
              </a:solidFill>
              <a:latin typeface="Lustria"/>
              <a:ea typeface="Lustria"/>
              <a:cs typeface="Lustria"/>
              <a:sym typeface="Lustria"/>
            </a:endParaRPr>
          </a:p>
        </p:txBody>
      </p:sp>
    </p:spTree>
    <p:extLst>
      <p:ext uri="{BB962C8B-B14F-4D97-AF65-F5344CB8AC3E}">
        <p14:creationId xmlns:p14="http://schemas.microsoft.com/office/powerpoint/2010/main" val="195650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726150" y="314900"/>
            <a:ext cx="7691699" cy="878699"/>
          </a:xfrm>
          <a:prstGeom prst="rect">
            <a:avLst/>
          </a:prstGeom>
        </p:spPr>
        <p:txBody>
          <a:bodyPr lIns="91425" tIns="91425" rIns="91425" bIns="91425" anchor="ctr" anchorCtr="0">
            <a:noAutofit/>
          </a:bodyPr>
          <a:lstStyle/>
          <a:p>
            <a:pPr>
              <a:spcBef>
                <a:spcPts val="0"/>
              </a:spcBef>
              <a:buNone/>
            </a:pPr>
            <a:r>
              <a:rPr lang="en-US" sz="4000" b="1" dirty="0">
                <a:latin typeface="Century Gothic" panose="020B0502020202020204" pitchFamily="34" charset="0"/>
              </a:rPr>
              <a:t>Causes of Anaphylaxis</a:t>
            </a:r>
          </a:p>
        </p:txBody>
      </p:sp>
      <p:sp>
        <p:nvSpPr>
          <p:cNvPr id="164" name="Shape 164"/>
          <p:cNvSpPr txBox="1">
            <a:spLocks noGrp="1"/>
          </p:cNvSpPr>
          <p:nvPr>
            <p:ph type="body" idx="1"/>
          </p:nvPr>
        </p:nvSpPr>
        <p:spPr>
          <a:xfrm>
            <a:off x="843625" y="1066801"/>
            <a:ext cx="7691699" cy="4148224"/>
          </a:xfrm>
          <a:prstGeom prst="rect">
            <a:avLst/>
          </a:prstGeom>
        </p:spPr>
        <p:txBody>
          <a:bodyPr lIns="91425" tIns="91425" rIns="91425" bIns="91425" anchor="t" anchorCtr="0">
            <a:noAutofit/>
          </a:bodyPr>
          <a:lstStyle/>
          <a:p>
            <a:pPr marL="0" lvl="0" indent="0" rtl="0">
              <a:lnSpc>
                <a:spcPct val="100000"/>
              </a:lnSpc>
              <a:spcBef>
                <a:spcPts val="0"/>
              </a:spcBef>
              <a:buNone/>
            </a:pPr>
            <a:r>
              <a:rPr lang="en-US" dirty="0">
                <a:latin typeface="Century Gothic" panose="020B0502020202020204" pitchFamily="34" charset="0"/>
              </a:rPr>
              <a:t>Anaphylaxis can be triggered by</a:t>
            </a:r>
            <a:r>
              <a:rPr lang="en-US" dirty="0" smtClean="0">
                <a:latin typeface="Century Gothic" panose="020B0502020202020204" pitchFamily="34" charset="0"/>
              </a:rPr>
              <a:t>:</a:t>
            </a:r>
          </a:p>
          <a:p>
            <a:pPr marL="0" lvl="0" indent="0" rtl="0">
              <a:lnSpc>
                <a:spcPct val="100000"/>
              </a:lnSpc>
              <a:spcBef>
                <a:spcPts val="0"/>
              </a:spcBef>
              <a:buNone/>
            </a:pPr>
            <a:endParaRPr lang="en-US" sz="900" dirty="0">
              <a:latin typeface="Century Gothic" panose="020B0502020202020204" pitchFamily="34" charset="0"/>
            </a:endParaRPr>
          </a:p>
          <a:p>
            <a:pPr marL="457200" lvl="0" indent="-228600" rtl="0">
              <a:lnSpc>
                <a:spcPct val="100000"/>
              </a:lnSpc>
              <a:spcBef>
                <a:spcPts val="0"/>
              </a:spcBef>
            </a:pPr>
            <a:r>
              <a:rPr lang="en-US" dirty="0">
                <a:latin typeface="Century Gothic" panose="020B0502020202020204" pitchFamily="34" charset="0"/>
              </a:rPr>
              <a:t>Foods (peanuts, tree nuts, eggs, wheat, milk, fish, shellfish, soy</a:t>
            </a:r>
            <a:r>
              <a:rPr lang="en-US" dirty="0" smtClean="0">
                <a:latin typeface="Century Gothic" panose="020B0502020202020204" pitchFamily="34" charset="0"/>
              </a:rPr>
              <a:t>)</a:t>
            </a:r>
          </a:p>
          <a:p>
            <a:pPr marL="228600" lvl="0" indent="0" rtl="0">
              <a:lnSpc>
                <a:spcPct val="100000"/>
              </a:lnSpc>
              <a:spcBef>
                <a:spcPts val="0"/>
              </a:spcBef>
              <a:buNone/>
            </a:pPr>
            <a:endParaRPr lang="en-US" sz="900" dirty="0">
              <a:latin typeface="Century Gothic" panose="020B0502020202020204" pitchFamily="34" charset="0"/>
            </a:endParaRPr>
          </a:p>
          <a:p>
            <a:pPr marL="457200" lvl="0" indent="-228600" rtl="0">
              <a:lnSpc>
                <a:spcPct val="100000"/>
              </a:lnSpc>
              <a:spcBef>
                <a:spcPts val="0"/>
              </a:spcBef>
            </a:pPr>
            <a:r>
              <a:rPr lang="en-US" dirty="0">
                <a:latin typeface="Century Gothic" panose="020B0502020202020204" pitchFamily="34" charset="0"/>
              </a:rPr>
              <a:t>Insect stings (bee, wasp</a:t>
            </a:r>
            <a:r>
              <a:rPr lang="en-US" dirty="0" smtClean="0">
                <a:latin typeface="Century Gothic" panose="020B0502020202020204" pitchFamily="34" charset="0"/>
              </a:rPr>
              <a:t>)</a:t>
            </a:r>
          </a:p>
          <a:p>
            <a:pPr marL="228600" lvl="0" indent="0" rtl="0">
              <a:lnSpc>
                <a:spcPct val="100000"/>
              </a:lnSpc>
              <a:spcBef>
                <a:spcPts val="0"/>
              </a:spcBef>
              <a:buNone/>
            </a:pPr>
            <a:endParaRPr lang="en-US" sz="900" dirty="0">
              <a:latin typeface="Century Gothic" panose="020B0502020202020204" pitchFamily="34" charset="0"/>
            </a:endParaRPr>
          </a:p>
          <a:p>
            <a:pPr marL="457200" lvl="0" indent="-228600" rtl="0">
              <a:lnSpc>
                <a:spcPct val="100000"/>
              </a:lnSpc>
              <a:spcBef>
                <a:spcPts val="0"/>
              </a:spcBef>
            </a:pPr>
            <a:r>
              <a:rPr lang="en-US" dirty="0">
                <a:latin typeface="Century Gothic" panose="020B0502020202020204" pitchFamily="34" charset="0"/>
              </a:rPr>
              <a:t>Medications </a:t>
            </a:r>
          </a:p>
          <a:p>
            <a:pPr marL="228600" lvl="0" indent="0" rtl="0">
              <a:lnSpc>
                <a:spcPct val="100000"/>
              </a:lnSpc>
              <a:spcBef>
                <a:spcPts val="0"/>
              </a:spcBef>
              <a:buNone/>
            </a:pPr>
            <a:endParaRPr lang="en-US" sz="900" dirty="0">
              <a:latin typeface="Century Gothic" panose="020B0502020202020204" pitchFamily="34" charset="0"/>
            </a:endParaRPr>
          </a:p>
          <a:p>
            <a:pPr marL="457200" lvl="0" indent="-228600" rtl="0">
              <a:lnSpc>
                <a:spcPct val="100000"/>
              </a:lnSpc>
              <a:spcBef>
                <a:spcPts val="0"/>
              </a:spcBef>
            </a:pPr>
            <a:r>
              <a:rPr lang="en-US" dirty="0">
                <a:latin typeface="Century Gothic" panose="020B0502020202020204" pitchFamily="34" charset="0"/>
              </a:rPr>
              <a:t>Latex from natural rubber (gloves, balloons, </a:t>
            </a:r>
            <a:r>
              <a:rPr lang="en-US" dirty="0" smtClean="0">
                <a:latin typeface="Century Gothic" panose="020B0502020202020204" pitchFamily="34" charset="0"/>
              </a:rPr>
              <a:t>bananas, tomatoes, carrots, sports equipment, etc.)</a:t>
            </a:r>
          </a:p>
          <a:p>
            <a:pPr marL="228600" lvl="0" indent="0" rtl="0">
              <a:lnSpc>
                <a:spcPct val="100000"/>
              </a:lnSpc>
              <a:spcBef>
                <a:spcPts val="0"/>
              </a:spcBef>
              <a:buNone/>
            </a:pPr>
            <a:endParaRPr lang="en-US" sz="900" dirty="0">
              <a:latin typeface="Century Gothic" panose="020B0502020202020204" pitchFamily="34" charset="0"/>
            </a:endParaRPr>
          </a:p>
          <a:p>
            <a:pPr marL="457200" lvl="0" indent="-228600" rtl="0">
              <a:lnSpc>
                <a:spcPct val="100000"/>
              </a:lnSpc>
              <a:spcBef>
                <a:spcPts val="0"/>
              </a:spcBef>
            </a:pPr>
            <a:r>
              <a:rPr lang="en-US" dirty="0">
                <a:latin typeface="Century Gothic" panose="020B0502020202020204" pitchFamily="34" charset="0"/>
              </a:rPr>
              <a:t>Arts and craft materials may contain trace amounts of food allergens</a:t>
            </a:r>
          </a:p>
          <a:p>
            <a:pPr>
              <a:spcBef>
                <a:spcPts val="0"/>
              </a:spcBef>
              <a:buNone/>
            </a:pPr>
            <a:endParaRPr dirty="0"/>
          </a:p>
        </p:txBody>
      </p:sp>
      <p:pic>
        <p:nvPicPr>
          <p:cNvPr id="165" name="Shape 165"/>
          <p:cNvPicPr preferRelativeResize="0"/>
          <p:nvPr/>
        </p:nvPicPr>
        <p:blipFill>
          <a:blip r:embed="rId3">
            <a:alphaModFix/>
          </a:blip>
          <a:stretch>
            <a:fillRect/>
          </a:stretch>
        </p:blipFill>
        <p:spPr>
          <a:xfrm>
            <a:off x="650375" y="5657560"/>
            <a:ext cx="1621187" cy="971840"/>
          </a:xfrm>
          <a:prstGeom prst="rect">
            <a:avLst/>
          </a:prstGeom>
          <a:noFill/>
          <a:ln>
            <a:noFill/>
          </a:ln>
        </p:spPr>
      </p:pic>
      <p:pic>
        <p:nvPicPr>
          <p:cNvPr id="166" name="Shape 166"/>
          <p:cNvPicPr preferRelativeResize="0"/>
          <p:nvPr/>
        </p:nvPicPr>
        <p:blipFill>
          <a:blip r:embed="rId4">
            <a:alphaModFix/>
          </a:blip>
          <a:stretch>
            <a:fillRect/>
          </a:stretch>
        </p:blipFill>
        <p:spPr>
          <a:xfrm>
            <a:off x="3003548" y="5562600"/>
            <a:ext cx="882652" cy="1153435"/>
          </a:xfrm>
          <a:prstGeom prst="rect">
            <a:avLst/>
          </a:prstGeom>
          <a:noFill/>
          <a:ln>
            <a:noFill/>
          </a:ln>
        </p:spPr>
      </p:pic>
      <p:pic>
        <p:nvPicPr>
          <p:cNvPr id="167" name="Shape 167"/>
          <p:cNvPicPr preferRelativeResize="0"/>
          <p:nvPr/>
        </p:nvPicPr>
        <p:blipFill>
          <a:blip r:embed="rId5">
            <a:alphaModFix/>
          </a:blip>
          <a:stretch>
            <a:fillRect/>
          </a:stretch>
        </p:blipFill>
        <p:spPr>
          <a:xfrm>
            <a:off x="4495800" y="5616151"/>
            <a:ext cx="1621199" cy="1013249"/>
          </a:xfrm>
          <a:prstGeom prst="rect">
            <a:avLst/>
          </a:prstGeom>
          <a:noFill/>
          <a:ln>
            <a:noFill/>
          </a:ln>
        </p:spPr>
      </p:pic>
      <p:pic>
        <p:nvPicPr>
          <p:cNvPr id="168" name="Shape 168"/>
          <p:cNvPicPr preferRelativeResize="0"/>
          <p:nvPr/>
        </p:nvPicPr>
        <p:blipFill>
          <a:blip r:embed="rId6">
            <a:alphaModFix/>
          </a:blip>
          <a:stretch>
            <a:fillRect/>
          </a:stretch>
        </p:blipFill>
        <p:spPr>
          <a:xfrm>
            <a:off x="6925712" y="5249327"/>
            <a:ext cx="1083775" cy="1466708"/>
          </a:xfrm>
          <a:prstGeom prst="rect">
            <a:avLst/>
          </a:prstGeom>
          <a:noFill/>
          <a:ln>
            <a:noFill/>
          </a:ln>
        </p:spPr>
      </p:pic>
      <p:sp>
        <p:nvSpPr>
          <p:cNvPr id="2" name="Date Placeholder 1"/>
          <p:cNvSpPr>
            <a:spLocks noGrp="1"/>
          </p:cNvSpPr>
          <p:nvPr>
            <p:ph type="dt" idx="10"/>
          </p:nvPr>
        </p:nvSpPr>
        <p:spPr/>
        <p:txBody>
          <a:bodyPr/>
          <a:lstStyle/>
          <a:p>
            <a:fld id="{22155DF9-2721-4A47-AE95-7B1CF93E09A7}" type="datetime1">
              <a:rPr lang="en-US" smtClean="0"/>
              <a:t>3/22/2016</a:t>
            </a:fld>
            <a:endParaRPr lang="en-US"/>
          </a:p>
        </p:txBody>
      </p:sp>
      <p:sp>
        <p:nvSpPr>
          <p:cNvPr id="3" name="Footer Placeholder 2"/>
          <p:cNvSpPr>
            <a:spLocks noGrp="1"/>
          </p:cNvSpPr>
          <p:nvPr>
            <p:ph type="ftr" idx="11"/>
          </p:nvPr>
        </p:nvSpPr>
        <p:spPr/>
        <p:txBody>
          <a:bodyPr/>
          <a:lstStyle/>
          <a:p>
            <a:r>
              <a:rPr lang="en-US" smtClean="0"/>
              <a:t>Anaphylaxis</a:t>
            </a:r>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11</a:t>
            </a:fld>
            <a:endParaRPr lang="en-US" sz="1400" b="0" i="0" u="none" strike="noStrike" cap="none" baseline="0">
              <a:solidFill>
                <a:srgbClr val="595959"/>
              </a:solidFill>
              <a:latin typeface="Lustria"/>
              <a:ea typeface="Lustria"/>
              <a:cs typeface="Lustria"/>
              <a:sym typeface="Lustria"/>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726141" y="314979"/>
            <a:ext cx="7691719"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Lustria"/>
              <a:buNone/>
            </a:pPr>
            <a:r>
              <a:rPr lang="en-US" sz="4000" b="1" i="0" u="none" strike="noStrike" cap="none" baseline="0" dirty="0">
                <a:solidFill>
                  <a:srgbClr val="262626"/>
                </a:solidFill>
                <a:latin typeface="Century Gothic" panose="020B0502020202020204" pitchFamily="34" charset="0"/>
                <a:sym typeface="Lustria"/>
              </a:rPr>
              <a:t>8 Major Food Allergens</a:t>
            </a:r>
          </a:p>
        </p:txBody>
      </p:sp>
      <p:sp>
        <p:nvSpPr>
          <p:cNvPr id="175" name="Shape 175"/>
          <p:cNvSpPr txBox="1">
            <a:spLocks noGrp="1"/>
          </p:cNvSpPr>
          <p:nvPr>
            <p:ph type="body" idx="1"/>
          </p:nvPr>
        </p:nvSpPr>
        <p:spPr>
          <a:xfrm>
            <a:off x="762000" y="1524000"/>
            <a:ext cx="7691719" cy="4571999"/>
          </a:xfrm>
          <a:prstGeom prst="rect">
            <a:avLst/>
          </a:prstGeom>
          <a:noFill/>
          <a:ln>
            <a:noFill/>
          </a:ln>
        </p:spPr>
        <p:txBody>
          <a:bodyPr lIns="91425" tIns="45700" rIns="91425" bIns="45700" anchor="t" anchorCtr="0">
            <a:noAutofit/>
          </a:bodyPr>
          <a:lstStyle/>
          <a:p>
            <a:pPr marL="457200" marR="0" lvl="0" indent="-457200" algn="l" rtl="0">
              <a:lnSpc>
                <a:spcPct val="80000"/>
              </a:lnSpc>
              <a:spcBef>
                <a:spcPts val="0"/>
              </a:spcBef>
              <a:buClr>
                <a:srgbClr val="3F3F3F"/>
              </a:buClr>
              <a:buSzPct val="90818"/>
              <a:buFont typeface="Noto Sans Symbols"/>
              <a:buChar char="❖"/>
            </a:pPr>
            <a:r>
              <a:rPr lang="en-US" sz="2220" i="0" u="none" strike="noStrike" cap="none" baseline="0" dirty="0">
                <a:solidFill>
                  <a:srgbClr val="3F3F3F"/>
                </a:solidFill>
                <a:latin typeface="Century Gothic" panose="020B0502020202020204" pitchFamily="34" charset="0"/>
                <a:sym typeface="Lustria"/>
              </a:rPr>
              <a:t>Milk</a:t>
            </a:r>
          </a:p>
          <a:p>
            <a:pPr marL="457200" marR="0" lvl="0" indent="-457200" algn="l" rtl="0">
              <a:lnSpc>
                <a:spcPct val="80000"/>
              </a:lnSpc>
              <a:spcBef>
                <a:spcPts val="2400"/>
              </a:spcBef>
              <a:buClr>
                <a:srgbClr val="3F3F3F"/>
              </a:buClr>
              <a:buSzPct val="90818"/>
              <a:buFont typeface="Noto Sans Symbols"/>
              <a:buChar char="❖"/>
            </a:pPr>
            <a:r>
              <a:rPr lang="en-US" sz="2220" i="0" u="none" strike="noStrike" cap="none" baseline="0" dirty="0">
                <a:solidFill>
                  <a:srgbClr val="3F3F3F"/>
                </a:solidFill>
                <a:latin typeface="Century Gothic" panose="020B0502020202020204" pitchFamily="34" charset="0"/>
                <a:sym typeface="Lustria"/>
              </a:rPr>
              <a:t>Eggs</a:t>
            </a:r>
          </a:p>
          <a:p>
            <a:pPr marL="457200" marR="0" lvl="0" indent="-457200" algn="l" rtl="0">
              <a:lnSpc>
                <a:spcPct val="80000"/>
              </a:lnSpc>
              <a:spcBef>
                <a:spcPts val="2400"/>
              </a:spcBef>
              <a:buClr>
                <a:srgbClr val="3F3F3F"/>
              </a:buClr>
              <a:buSzPct val="90818"/>
              <a:buFont typeface="Noto Sans Symbols"/>
              <a:buChar char="❖"/>
            </a:pPr>
            <a:r>
              <a:rPr lang="en-US" sz="2220" i="0" u="none" strike="noStrike" cap="none" baseline="0" dirty="0">
                <a:solidFill>
                  <a:srgbClr val="3F3F3F"/>
                </a:solidFill>
                <a:latin typeface="Century Gothic" panose="020B0502020202020204" pitchFamily="34" charset="0"/>
                <a:sym typeface="Lustria"/>
              </a:rPr>
              <a:t>Peanuts</a:t>
            </a:r>
          </a:p>
          <a:p>
            <a:pPr marL="457200" marR="0" lvl="0" indent="-457200" algn="l" rtl="0">
              <a:lnSpc>
                <a:spcPct val="80000"/>
              </a:lnSpc>
              <a:spcBef>
                <a:spcPts val="2400"/>
              </a:spcBef>
              <a:buClr>
                <a:srgbClr val="3F3F3F"/>
              </a:buClr>
              <a:buSzPct val="90818"/>
              <a:buFont typeface="Noto Sans Symbols"/>
              <a:buChar char="❖"/>
            </a:pPr>
            <a:r>
              <a:rPr lang="en-US" sz="2220" i="0" u="none" strike="noStrike" cap="none" baseline="0" dirty="0">
                <a:solidFill>
                  <a:srgbClr val="3F3F3F"/>
                </a:solidFill>
                <a:latin typeface="Century Gothic" panose="020B0502020202020204" pitchFamily="34" charset="0"/>
                <a:sym typeface="Lustria"/>
              </a:rPr>
              <a:t>Tree nuts</a:t>
            </a:r>
          </a:p>
          <a:p>
            <a:pPr marL="457200" marR="0" lvl="0" indent="-457200" algn="l" rtl="0">
              <a:lnSpc>
                <a:spcPct val="80000"/>
              </a:lnSpc>
              <a:spcBef>
                <a:spcPts val="2400"/>
              </a:spcBef>
              <a:buClr>
                <a:srgbClr val="3F3F3F"/>
              </a:buClr>
              <a:buSzPct val="90818"/>
              <a:buFont typeface="Noto Sans Symbols"/>
              <a:buChar char="❖"/>
            </a:pPr>
            <a:r>
              <a:rPr lang="en-US" sz="2220" i="0" u="none" strike="noStrike" cap="none" baseline="0" dirty="0" smtClean="0">
                <a:solidFill>
                  <a:srgbClr val="3F3F3F"/>
                </a:solidFill>
                <a:latin typeface="Century Gothic" panose="020B0502020202020204" pitchFamily="34" charset="0"/>
                <a:sym typeface="Lustria"/>
              </a:rPr>
              <a:t>Fin Fish </a:t>
            </a:r>
            <a:r>
              <a:rPr lang="en-US" sz="2220" i="0" u="none" strike="noStrike" cap="none" baseline="0" dirty="0">
                <a:solidFill>
                  <a:srgbClr val="3F3F3F"/>
                </a:solidFill>
                <a:latin typeface="Century Gothic" panose="020B0502020202020204" pitchFamily="34" charset="0"/>
                <a:sym typeface="Lustria"/>
              </a:rPr>
              <a:t>(bass, cod, </a:t>
            </a:r>
            <a:r>
              <a:rPr lang="en-US" sz="2220" i="0" u="none" strike="noStrike" cap="none" baseline="0" dirty="0" smtClean="0">
                <a:solidFill>
                  <a:srgbClr val="3F3F3F"/>
                </a:solidFill>
                <a:latin typeface="Century Gothic" panose="020B0502020202020204" pitchFamily="34" charset="0"/>
                <a:sym typeface="Lustria"/>
              </a:rPr>
              <a:t>flounder, etc.)</a:t>
            </a:r>
            <a:endParaRPr lang="en-US" sz="2220" i="0" u="none" strike="noStrike" cap="none" baseline="0" dirty="0">
              <a:solidFill>
                <a:srgbClr val="3F3F3F"/>
              </a:solidFill>
              <a:latin typeface="Century Gothic" panose="020B0502020202020204" pitchFamily="34" charset="0"/>
              <a:sym typeface="Lustria"/>
            </a:endParaRPr>
          </a:p>
          <a:p>
            <a:pPr marL="457200" marR="0" lvl="0" indent="-457200" algn="l" rtl="0">
              <a:lnSpc>
                <a:spcPct val="80000"/>
              </a:lnSpc>
              <a:spcBef>
                <a:spcPts val="2400"/>
              </a:spcBef>
              <a:buClr>
                <a:srgbClr val="3F3F3F"/>
              </a:buClr>
              <a:buSzPct val="90818"/>
              <a:buFont typeface="Noto Sans Symbols"/>
              <a:buChar char="❖"/>
            </a:pPr>
            <a:r>
              <a:rPr lang="en-US" sz="2220" i="0" u="none" strike="noStrike" cap="none" baseline="0" dirty="0">
                <a:solidFill>
                  <a:srgbClr val="3F3F3F"/>
                </a:solidFill>
                <a:latin typeface="Century Gothic" panose="020B0502020202020204" pitchFamily="34" charset="0"/>
                <a:sym typeface="Lustria"/>
              </a:rPr>
              <a:t>Shellfish (crab, lobster, </a:t>
            </a:r>
            <a:r>
              <a:rPr lang="en-US" sz="2220" i="0" u="none" strike="noStrike" cap="none" baseline="0" dirty="0" smtClean="0">
                <a:solidFill>
                  <a:srgbClr val="3F3F3F"/>
                </a:solidFill>
                <a:latin typeface="Century Gothic" panose="020B0502020202020204" pitchFamily="34" charset="0"/>
                <a:sym typeface="Lustria"/>
              </a:rPr>
              <a:t>shrimp, etc.)</a:t>
            </a:r>
            <a:endParaRPr lang="en-US" sz="2220" i="0" u="none" strike="noStrike" cap="none" baseline="0" dirty="0">
              <a:solidFill>
                <a:srgbClr val="3F3F3F"/>
              </a:solidFill>
              <a:latin typeface="Century Gothic" panose="020B0502020202020204" pitchFamily="34" charset="0"/>
              <a:sym typeface="Lustria"/>
            </a:endParaRPr>
          </a:p>
          <a:p>
            <a:pPr marL="457200" marR="0" lvl="0" indent="-457200" algn="l" rtl="0">
              <a:lnSpc>
                <a:spcPct val="80000"/>
              </a:lnSpc>
              <a:spcBef>
                <a:spcPts val="2400"/>
              </a:spcBef>
              <a:buClr>
                <a:srgbClr val="3F3F3F"/>
              </a:buClr>
              <a:buSzPct val="90818"/>
              <a:buFont typeface="Noto Sans Symbols"/>
              <a:buChar char="❖"/>
            </a:pPr>
            <a:r>
              <a:rPr lang="en-US" sz="2220" i="0" u="none" strike="noStrike" cap="none" baseline="0" dirty="0">
                <a:solidFill>
                  <a:srgbClr val="3F3F3F"/>
                </a:solidFill>
                <a:latin typeface="Century Gothic" panose="020B0502020202020204" pitchFamily="34" charset="0"/>
                <a:sym typeface="Lustria"/>
              </a:rPr>
              <a:t>Soy</a:t>
            </a:r>
          </a:p>
          <a:p>
            <a:pPr marL="457200" marR="0" lvl="0" indent="-457200" algn="l" rtl="0">
              <a:lnSpc>
                <a:spcPct val="80000"/>
              </a:lnSpc>
              <a:spcBef>
                <a:spcPts val="2400"/>
              </a:spcBef>
              <a:buClr>
                <a:srgbClr val="3F3F3F"/>
              </a:buClr>
              <a:buSzPct val="90818"/>
              <a:buFont typeface="Noto Sans Symbols"/>
              <a:buChar char="❖"/>
            </a:pPr>
            <a:r>
              <a:rPr lang="en-US" sz="2220" i="0" u="none" strike="noStrike" cap="none" baseline="0" dirty="0">
                <a:solidFill>
                  <a:srgbClr val="3F3F3F"/>
                </a:solidFill>
                <a:latin typeface="Century Gothic" panose="020B0502020202020204" pitchFamily="34" charset="0"/>
                <a:sym typeface="Lustria"/>
              </a:rPr>
              <a:t>Wheat</a:t>
            </a:r>
          </a:p>
          <a:p>
            <a:pPr marL="457200" marR="0" lvl="0" indent="-330326" algn="l" rtl="0">
              <a:lnSpc>
                <a:spcPct val="80000"/>
              </a:lnSpc>
              <a:spcBef>
                <a:spcPts val="2400"/>
              </a:spcBef>
              <a:buClr>
                <a:srgbClr val="3F3F3F"/>
              </a:buClr>
              <a:buFont typeface="Noto Sans Symbols"/>
              <a:buNone/>
            </a:pPr>
            <a:endParaRPr sz="2220" b="0" i="0" u="none" strike="noStrike" cap="none" baseline="0" dirty="0">
              <a:solidFill>
                <a:srgbClr val="3F3F3F"/>
              </a:solidFill>
              <a:latin typeface="Lustria"/>
              <a:ea typeface="Lustria"/>
              <a:cs typeface="Lustria"/>
              <a:sym typeface="Lustria"/>
            </a:endParaRPr>
          </a:p>
        </p:txBody>
      </p:sp>
      <p:pic>
        <p:nvPicPr>
          <p:cNvPr id="176" name="Shape 176"/>
          <p:cNvPicPr preferRelativeResize="0"/>
          <p:nvPr/>
        </p:nvPicPr>
        <p:blipFill rotWithShape="1">
          <a:blip r:embed="rId3">
            <a:alphaModFix/>
          </a:blip>
          <a:srcRect/>
          <a:stretch/>
        </p:blipFill>
        <p:spPr>
          <a:xfrm>
            <a:off x="6028944" y="1752600"/>
            <a:ext cx="2886456" cy="3191256"/>
          </a:xfrm>
          <a:prstGeom prst="rect">
            <a:avLst/>
          </a:prstGeom>
          <a:noFill/>
          <a:ln>
            <a:noFill/>
          </a:ln>
        </p:spPr>
      </p:pic>
      <p:sp>
        <p:nvSpPr>
          <p:cNvPr id="2" name="Date Placeholder 1"/>
          <p:cNvSpPr>
            <a:spLocks noGrp="1"/>
          </p:cNvSpPr>
          <p:nvPr>
            <p:ph type="dt" idx="10"/>
          </p:nvPr>
        </p:nvSpPr>
        <p:spPr/>
        <p:txBody>
          <a:bodyPr/>
          <a:lstStyle/>
          <a:p>
            <a:fld id="{6D5B4A64-9928-4604-9DB0-DA24B40D5E68}" type="datetime1">
              <a:rPr lang="en-US" smtClean="0"/>
              <a:t>3/22/2016</a:t>
            </a:fld>
            <a:endParaRPr lang="en-US"/>
          </a:p>
        </p:txBody>
      </p:sp>
      <p:sp>
        <p:nvSpPr>
          <p:cNvPr id="3" name="Footer Placeholder 2"/>
          <p:cNvSpPr>
            <a:spLocks noGrp="1"/>
          </p:cNvSpPr>
          <p:nvPr>
            <p:ph type="ftr" idx="11"/>
          </p:nvPr>
        </p:nvSpPr>
        <p:spPr/>
        <p:txBody>
          <a:bodyPr/>
          <a:lstStyle/>
          <a:p>
            <a:r>
              <a:rPr lang="en-US" smtClean="0"/>
              <a:t>Anaphylaxis</a:t>
            </a:r>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12</a:t>
            </a:fld>
            <a:endParaRPr lang="en-US" sz="1400" b="0" i="0" u="none" strike="noStrike" cap="none" baseline="0">
              <a:solidFill>
                <a:srgbClr val="595959"/>
              </a:solidFill>
              <a:latin typeface="Lustria"/>
              <a:ea typeface="Lustria"/>
              <a:cs typeface="Lustria"/>
              <a:sym typeface="Lustria"/>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726141" y="314979"/>
            <a:ext cx="7691699" cy="1143000"/>
          </a:xfrm>
          <a:prstGeom prst="rect">
            <a:avLst/>
          </a:prstGeom>
        </p:spPr>
        <p:txBody>
          <a:bodyPr lIns="91425" tIns="91425" rIns="91425" bIns="91425" anchor="ctr" anchorCtr="0">
            <a:noAutofit/>
          </a:bodyPr>
          <a:lstStyle/>
          <a:p>
            <a:pPr>
              <a:spcBef>
                <a:spcPts val="0"/>
              </a:spcBef>
              <a:buNone/>
            </a:pPr>
            <a:r>
              <a:rPr lang="en-US" sz="4000" b="1" dirty="0" smtClean="0">
                <a:latin typeface="Century Gothic" panose="020B0502020202020204" pitchFamily="34" charset="0"/>
              </a:rPr>
              <a:t>Facts About Allergens</a:t>
            </a:r>
            <a:endParaRPr lang="en-US" sz="4000" b="1" dirty="0">
              <a:latin typeface="Century Gothic" panose="020B0502020202020204" pitchFamily="34" charset="0"/>
            </a:endParaRPr>
          </a:p>
        </p:txBody>
      </p:sp>
      <p:sp>
        <p:nvSpPr>
          <p:cNvPr id="183" name="Shape 183"/>
          <p:cNvSpPr txBox="1">
            <a:spLocks noGrp="1"/>
          </p:cNvSpPr>
          <p:nvPr>
            <p:ph type="body" idx="1"/>
          </p:nvPr>
        </p:nvSpPr>
        <p:spPr>
          <a:xfrm>
            <a:off x="726141" y="1586753"/>
            <a:ext cx="7691699" cy="4572000"/>
          </a:xfrm>
          <a:prstGeom prst="rect">
            <a:avLst/>
          </a:prstGeom>
        </p:spPr>
        <p:txBody>
          <a:bodyPr lIns="91425" tIns="91425" rIns="91425" bIns="91425" anchor="t" anchorCtr="0">
            <a:noAutofit/>
          </a:bodyPr>
          <a:lstStyle/>
          <a:p>
            <a:pPr marL="137160" indent="0">
              <a:buClr>
                <a:schemeClr val="dk1"/>
              </a:buClr>
              <a:buSzPct val="75000"/>
              <a:buNone/>
            </a:pPr>
            <a:endParaRPr lang="en-US" dirty="0" smtClean="0"/>
          </a:p>
          <a:p>
            <a:pPr>
              <a:buClr>
                <a:schemeClr val="dk1"/>
              </a:buClr>
              <a:buSzPct val="75000"/>
              <a:buFont typeface="Wingdings" panose="05000000000000000000" pitchFamily="2" charset="2"/>
              <a:buChar char="v"/>
            </a:pPr>
            <a:r>
              <a:rPr lang="en-US" dirty="0" smtClean="0">
                <a:latin typeface="Century Gothic" panose="020B0502020202020204" pitchFamily="34" charset="0"/>
              </a:rPr>
              <a:t>It must be understood that in </a:t>
            </a:r>
            <a:r>
              <a:rPr lang="en-US" dirty="0">
                <a:latin typeface="Century Gothic" panose="020B0502020202020204" pitchFamily="34" charset="0"/>
              </a:rPr>
              <a:t>a school setting it is not possible to have a completely allergen free </a:t>
            </a:r>
            <a:r>
              <a:rPr lang="en-US" dirty="0" smtClean="0">
                <a:latin typeface="Century Gothic" panose="020B0502020202020204" pitchFamily="34" charset="0"/>
              </a:rPr>
              <a:t>environment </a:t>
            </a:r>
          </a:p>
          <a:p>
            <a:pPr marL="137160" indent="0">
              <a:buClr>
                <a:schemeClr val="dk1"/>
              </a:buClr>
              <a:buSzPct val="75000"/>
              <a:buNone/>
            </a:pPr>
            <a:endParaRPr lang="en-US" dirty="0" smtClean="0">
              <a:latin typeface="Century Gothic" panose="020B0502020202020204" pitchFamily="34" charset="0"/>
            </a:endParaRPr>
          </a:p>
          <a:p>
            <a:pPr>
              <a:buClr>
                <a:schemeClr val="dk1"/>
              </a:buClr>
              <a:buSzPct val="75000"/>
              <a:buFont typeface="Wingdings" panose="05000000000000000000" pitchFamily="2" charset="2"/>
              <a:buChar char="v"/>
            </a:pPr>
            <a:r>
              <a:rPr lang="en-US" dirty="0" smtClean="0">
                <a:latin typeface="Century Gothic" panose="020B0502020202020204" pitchFamily="34" charset="0"/>
              </a:rPr>
              <a:t>Staff</a:t>
            </a:r>
            <a:r>
              <a:rPr lang="en-US" dirty="0">
                <a:latin typeface="Century Gothic" panose="020B0502020202020204" pitchFamily="34" charset="0"/>
              </a:rPr>
              <a:t>, parents, and students should not have a false sense of security that an allergen has been completely eliminated from </a:t>
            </a:r>
            <a:r>
              <a:rPr lang="en-US" dirty="0" smtClean="0">
                <a:latin typeface="Century Gothic" panose="020B0502020202020204" pitchFamily="34" charset="0"/>
              </a:rPr>
              <a:t>school</a:t>
            </a:r>
          </a:p>
          <a:p>
            <a:pPr marL="137160" indent="0">
              <a:buClr>
                <a:schemeClr val="dk1"/>
              </a:buClr>
              <a:buSzPct val="75000"/>
              <a:buNone/>
            </a:pPr>
            <a:endParaRPr lang="en-US" dirty="0" smtClean="0">
              <a:latin typeface="Century Gothic" panose="020B0502020202020204" pitchFamily="34" charset="0"/>
            </a:endParaRPr>
          </a:p>
          <a:p>
            <a:pPr>
              <a:buSzPct val="75000"/>
            </a:pPr>
            <a:r>
              <a:rPr lang="en-US" dirty="0" smtClean="0">
                <a:latin typeface="Century Gothic" panose="020B0502020202020204" pitchFamily="34" charset="0"/>
              </a:rPr>
              <a:t>Each </a:t>
            </a:r>
            <a:r>
              <a:rPr lang="en-US" dirty="0">
                <a:latin typeface="Century Gothic" panose="020B0502020202020204" pitchFamily="34" charset="0"/>
              </a:rPr>
              <a:t>school will develop a protocol to prevent exposure to </a:t>
            </a:r>
            <a:r>
              <a:rPr lang="en-US" dirty="0" smtClean="0">
                <a:latin typeface="Century Gothic" panose="020B0502020202020204" pitchFamily="34" charset="0"/>
              </a:rPr>
              <a:t>allergens</a:t>
            </a:r>
            <a:endParaRPr lang="en-US" dirty="0">
              <a:latin typeface="Century Gothic" panose="020B0502020202020204" pitchFamily="34" charset="0"/>
            </a:endParaRPr>
          </a:p>
          <a:p>
            <a:pPr rtl="0">
              <a:spcBef>
                <a:spcPts val="0"/>
              </a:spcBef>
              <a:buNone/>
            </a:pPr>
            <a:endParaRPr dirty="0"/>
          </a:p>
          <a:p>
            <a:pPr rtl="0">
              <a:spcBef>
                <a:spcPts val="0"/>
              </a:spcBef>
              <a:buNone/>
            </a:pPr>
            <a:endParaRPr dirty="0"/>
          </a:p>
          <a:p>
            <a:pPr>
              <a:spcBef>
                <a:spcPts val="0"/>
              </a:spcBef>
              <a:buNone/>
            </a:pPr>
            <a:endParaRPr dirty="0"/>
          </a:p>
        </p:txBody>
      </p:sp>
      <p:sp>
        <p:nvSpPr>
          <p:cNvPr id="2" name="Date Placeholder 1"/>
          <p:cNvSpPr>
            <a:spLocks noGrp="1"/>
          </p:cNvSpPr>
          <p:nvPr>
            <p:ph type="dt" idx="10"/>
          </p:nvPr>
        </p:nvSpPr>
        <p:spPr/>
        <p:txBody>
          <a:bodyPr/>
          <a:lstStyle/>
          <a:p>
            <a:fld id="{79B1E9F2-4B28-4911-98C7-974421683CD8}" type="datetime1">
              <a:rPr lang="en-US" smtClean="0"/>
              <a:t>3/22/2016</a:t>
            </a:fld>
            <a:endParaRPr lang="en-US"/>
          </a:p>
        </p:txBody>
      </p:sp>
      <p:sp>
        <p:nvSpPr>
          <p:cNvPr id="3" name="Footer Placeholder 2"/>
          <p:cNvSpPr>
            <a:spLocks noGrp="1"/>
          </p:cNvSpPr>
          <p:nvPr>
            <p:ph type="ftr" idx="11"/>
          </p:nvPr>
        </p:nvSpPr>
        <p:spPr/>
        <p:txBody>
          <a:bodyPr/>
          <a:lstStyle/>
          <a:p>
            <a:r>
              <a:rPr lang="en-US" smtClean="0"/>
              <a:t>Anaphylaxis</a:t>
            </a:r>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13</a:t>
            </a:fld>
            <a:endParaRPr lang="en-US" sz="1400" b="0" i="0" u="none" strike="noStrike" cap="none" baseline="0">
              <a:solidFill>
                <a:srgbClr val="595959"/>
              </a:solidFill>
              <a:latin typeface="Lustria"/>
              <a:ea typeface="Lustria"/>
              <a:cs typeface="Lustria"/>
              <a:sym typeface="Lustria"/>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726150" y="314976"/>
            <a:ext cx="7691699" cy="815699"/>
          </a:xfrm>
          <a:prstGeom prst="rect">
            <a:avLst/>
          </a:prstGeom>
        </p:spPr>
        <p:txBody>
          <a:bodyPr lIns="91425" tIns="91425" rIns="91425" bIns="91425" anchor="ctr" anchorCtr="0">
            <a:noAutofit/>
          </a:bodyPr>
          <a:lstStyle/>
          <a:p>
            <a:pPr lvl="0" rtl="0">
              <a:spcBef>
                <a:spcPts val="0"/>
              </a:spcBef>
              <a:buNone/>
            </a:pPr>
            <a:r>
              <a:rPr lang="en-US" sz="4000" b="1" dirty="0">
                <a:latin typeface="Century Gothic" panose="020B0502020202020204" pitchFamily="34" charset="0"/>
              </a:rPr>
              <a:t>Prevention</a:t>
            </a:r>
          </a:p>
        </p:txBody>
      </p:sp>
      <p:sp>
        <p:nvSpPr>
          <p:cNvPr id="190" name="Shape 190"/>
          <p:cNvSpPr txBox="1">
            <a:spLocks noGrp="1"/>
          </p:cNvSpPr>
          <p:nvPr>
            <p:ph type="body" idx="1"/>
          </p:nvPr>
        </p:nvSpPr>
        <p:spPr>
          <a:xfrm>
            <a:off x="628800" y="1336350"/>
            <a:ext cx="7691699" cy="4246500"/>
          </a:xfrm>
          <a:prstGeom prst="rect">
            <a:avLst/>
          </a:prstGeom>
        </p:spPr>
        <p:txBody>
          <a:bodyPr lIns="91425" tIns="91425" rIns="91425" bIns="91425" anchor="t" anchorCtr="0">
            <a:noAutofit/>
          </a:bodyPr>
          <a:lstStyle/>
          <a:p>
            <a:pPr marL="0" indent="0" rtl="0">
              <a:spcBef>
                <a:spcPts val="0"/>
              </a:spcBef>
              <a:buNone/>
            </a:pPr>
            <a:r>
              <a:rPr lang="en-US" dirty="0">
                <a:latin typeface="Century Gothic" panose="020B0502020202020204" pitchFamily="34" charset="0"/>
              </a:rPr>
              <a:t>Steps to prevention</a:t>
            </a:r>
            <a:r>
              <a:rPr lang="en-US" dirty="0" smtClean="0">
                <a:latin typeface="Century Gothic" panose="020B0502020202020204" pitchFamily="34" charset="0"/>
              </a:rPr>
              <a:t>:</a:t>
            </a:r>
          </a:p>
          <a:p>
            <a:pPr marL="0" indent="0" rtl="0">
              <a:spcBef>
                <a:spcPts val="0"/>
              </a:spcBef>
              <a:buNone/>
            </a:pPr>
            <a:endParaRPr lang="en-US" dirty="0">
              <a:latin typeface="Century Gothic" panose="020B0502020202020204" pitchFamily="34" charset="0"/>
            </a:endParaRPr>
          </a:p>
          <a:p>
            <a:pPr marL="457200" lvl="0" indent="-228600" rtl="0">
              <a:spcBef>
                <a:spcPts val="0"/>
              </a:spcBef>
              <a:buSzPct val="100000"/>
            </a:pPr>
            <a:r>
              <a:rPr lang="en-US" sz="2000" dirty="0">
                <a:latin typeface="Century Gothic" panose="020B0502020202020204" pitchFamily="34" charset="0"/>
              </a:rPr>
              <a:t>Avoid exposure to known </a:t>
            </a:r>
            <a:r>
              <a:rPr lang="en-US" sz="2000" dirty="0" smtClean="0">
                <a:latin typeface="Century Gothic" panose="020B0502020202020204" pitchFamily="34" charset="0"/>
              </a:rPr>
              <a:t>allergen</a:t>
            </a:r>
          </a:p>
          <a:p>
            <a:pPr marL="457200" lvl="0" indent="-228600" rtl="0">
              <a:spcBef>
                <a:spcPts val="0"/>
              </a:spcBef>
              <a:buSzPct val="100000"/>
            </a:pPr>
            <a:endParaRPr lang="en-US" sz="2000" dirty="0">
              <a:latin typeface="Century Gothic" panose="020B0502020202020204" pitchFamily="34" charset="0"/>
            </a:endParaRPr>
          </a:p>
          <a:p>
            <a:pPr marL="228600" lvl="0" indent="0" rtl="0">
              <a:spcBef>
                <a:spcPts val="0"/>
              </a:spcBef>
              <a:buSzPct val="100000"/>
              <a:buNone/>
            </a:pPr>
            <a:endParaRPr lang="en-US" sz="1000" dirty="0" smtClean="0">
              <a:latin typeface="Century Gothic" panose="020B0502020202020204" pitchFamily="34" charset="0"/>
            </a:endParaRPr>
          </a:p>
          <a:p>
            <a:pPr marL="457200" lvl="0" indent="-228600" rtl="0">
              <a:spcBef>
                <a:spcPts val="0"/>
              </a:spcBef>
              <a:buSzPct val="100000"/>
            </a:pPr>
            <a:r>
              <a:rPr lang="en-US" sz="2000" dirty="0" smtClean="0">
                <a:latin typeface="Century Gothic" panose="020B0502020202020204" pitchFamily="34" charset="0"/>
              </a:rPr>
              <a:t>Allergy </a:t>
            </a:r>
            <a:r>
              <a:rPr lang="en-US" sz="2000" dirty="0">
                <a:latin typeface="Century Gothic" panose="020B0502020202020204" pitchFamily="34" charset="0"/>
              </a:rPr>
              <a:t>and anaphylaxis training </a:t>
            </a:r>
            <a:r>
              <a:rPr lang="en-US" sz="2000" dirty="0" smtClean="0">
                <a:latin typeface="Century Gothic" panose="020B0502020202020204" pitchFamily="34" charset="0"/>
              </a:rPr>
              <a:t>must be provided </a:t>
            </a:r>
            <a:r>
              <a:rPr lang="en-US" sz="2000" dirty="0">
                <a:latin typeface="Century Gothic" panose="020B0502020202020204" pitchFamily="34" charset="0"/>
              </a:rPr>
              <a:t>to school </a:t>
            </a:r>
            <a:r>
              <a:rPr lang="en-US" sz="2000" dirty="0" smtClean="0">
                <a:latin typeface="Century Gothic" panose="020B0502020202020204" pitchFamily="34" charset="0"/>
              </a:rPr>
              <a:t>personnel</a:t>
            </a:r>
          </a:p>
          <a:p>
            <a:pPr marL="228600" lvl="0" indent="0" rtl="0">
              <a:spcBef>
                <a:spcPts val="0"/>
              </a:spcBef>
              <a:buSzPct val="100000"/>
              <a:buNone/>
            </a:pPr>
            <a:endParaRPr lang="en-US" sz="2000" dirty="0" smtClean="0">
              <a:latin typeface="Century Gothic" panose="020B0502020202020204" pitchFamily="34" charset="0"/>
            </a:endParaRPr>
          </a:p>
          <a:p>
            <a:pPr marL="228600" lvl="0" indent="0" rtl="0">
              <a:spcBef>
                <a:spcPts val="0"/>
              </a:spcBef>
              <a:buSzPct val="100000"/>
              <a:buNone/>
            </a:pPr>
            <a:endParaRPr lang="en-US" sz="1050" dirty="0">
              <a:latin typeface="Century Gothic" panose="020B0502020202020204" pitchFamily="34" charset="0"/>
            </a:endParaRPr>
          </a:p>
          <a:p>
            <a:pPr marL="137160" lvl="0" indent="0">
              <a:buNone/>
            </a:pPr>
            <a:r>
              <a:rPr lang="en-US" sz="2000" dirty="0">
                <a:latin typeface="Century Gothic" panose="020B0502020202020204" pitchFamily="34" charset="0"/>
              </a:rPr>
              <a:t>School </a:t>
            </a:r>
            <a:r>
              <a:rPr lang="en-US" sz="2000" dirty="0" smtClean="0">
                <a:latin typeface="Century Gothic" panose="020B0502020202020204" pitchFamily="34" charset="0"/>
              </a:rPr>
              <a:t>may stock </a:t>
            </a:r>
            <a:r>
              <a:rPr lang="en-US" sz="2000" dirty="0">
                <a:latin typeface="Century Gothic" panose="020B0502020202020204" pitchFamily="34" charset="0"/>
              </a:rPr>
              <a:t>life saving medication as allowed by Maine </a:t>
            </a:r>
            <a:r>
              <a:rPr lang="en-US" sz="2000" dirty="0" smtClean="0">
                <a:latin typeface="Century Gothic" panose="020B0502020202020204" pitchFamily="34" charset="0"/>
              </a:rPr>
              <a:t>State Law </a:t>
            </a:r>
            <a:endParaRPr lang="en-US" sz="2000" dirty="0">
              <a:latin typeface="Century Gothic" panose="020B0502020202020204" pitchFamily="34" charset="0"/>
            </a:endParaRPr>
          </a:p>
          <a:p>
            <a:pPr marL="137160" lvl="0" indent="0">
              <a:buNone/>
            </a:pPr>
            <a:endParaRPr lang="en-US" sz="2000" dirty="0" smtClean="0">
              <a:latin typeface="Century Gothic" panose="020B0502020202020204" pitchFamily="34" charset="0"/>
              <a:hlinkClick r:id="rId3"/>
            </a:endParaRPr>
          </a:p>
          <a:p>
            <a:pPr marL="137160" lvl="0" indent="0">
              <a:buNone/>
            </a:pPr>
            <a:r>
              <a:rPr lang="en-US" sz="1400" dirty="0" smtClean="0">
                <a:hlinkClick r:id="rId3"/>
              </a:rPr>
              <a:t>http</a:t>
            </a:r>
            <a:r>
              <a:rPr lang="en-US" sz="1400" dirty="0">
                <a:hlinkClick r:id="rId3"/>
              </a:rPr>
              <a:t>://legislature.maine.gov/ros/LawsOfMaine/#Statutes/20-A/title20-Asec6305</a:t>
            </a:r>
            <a:r>
              <a:rPr lang="en-US" sz="1400" dirty="0"/>
              <a:t> </a:t>
            </a:r>
          </a:p>
          <a:p>
            <a:pPr marL="228600" lvl="0" indent="0" rtl="0">
              <a:spcBef>
                <a:spcPts val="0"/>
              </a:spcBef>
              <a:buSzPct val="100000"/>
              <a:buNone/>
            </a:pPr>
            <a:endParaRPr lang="en-US" sz="2000" dirty="0" smtClean="0">
              <a:latin typeface="Century Gothic" panose="020B0502020202020204" pitchFamily="34" charset="0"/>
            </a:endParaRPr>
          </a:p>
          <a:p>
            <a:pPr marL="228600" lvl="0" indent="0" rtl="0">
              <a:spcBef>
                <a:spcPts val="0"/>
              </a:spcBef>
              <a:buSzPct val="100000"/>
              <a:buNone/>
            </a:pPr>
            <a:endParaRPr lang="en-US" sz="1050" dirty="0"/>
          </a:p>
        </p:txBody>
      </p:sp>
      <p:pic>
        <p:nvPicPr>
          <p:cNvPr id="191" name="Shape 191"/>
          <p:cNvPicPr preferRelativeResize="0"/>
          <p:nvPr/>
        </p:nvPicPr>
        <p:blipFill>
          <a:blip r:embed="rId4">
            <a:alphaModFix/>
          </a:blip>
          <a:stretch>
            <a:fillRect/>
          </a:stretch>
        </p:blipFill>
        <p:spPr>
          <a:xfrm>
            <a:off x="3537396" y="5507696"/>
            <a:ext cx="1874519" cy="1142999"/>
          </a:xfrm>
          <a:prstGeom prst="rect">
            <a:avLst/>
          </a:prstGeom>
          <a:noFill/>
          <a:ln>
            <a:noFill/>
          </a:ln>
        </p:spPr>
      </p:pic>
      <p:sp>
        <p:nvSpPr>
          <p:cNvPr id="2" name="Date Placeholder 1"/>
          <p:cNvSpPr>
            <a:spLocks noGrp="1"/>
          </p:cNvSpPr>
          <p:nvPr>
            <p:ph type="dt" idx="10"/>
          </p:nvPr>
        </p:nvSpPr>
        <p:spPr/>
        <p:txBody>
          <a:bodyPr/>
          <a:lstStyle/>
          <a:p>
            <a:fld id="{A87233DA-8F4B-4312-BD1C-DBE270C0188B}" type="datetime1">
              <a:rPr lang="en-US" smtClean="0"/>
              <a:t>3/22/2016</a:t>
            </a:fld>
            <a:endParaRPr lang="en-US"/>
          </a:p>
        </p:txBody>
      </p:sp>
      <p:sp>
        <p:nvSpPr>
          <p:cNvPr id="3" name="Footer Placeholder 2"/>
          <p:cNvSpPr>
            <a:spLocks noGrp="1"/>
          </p:cNvSpPr>
          <p:nvPr>
            <p:ph type="ftr" idx="11"/>
          </p:nvPr>
        </p:nvSpPr>
        <p:spPr/>
        <p:txBody>
          <a:bodyPr/>
          <a:lstStyle/>
          <a:p>
            <a:r>
              <a:rPr lang="en-US" smtClean="0"/>
              <a:t>Anaphylaxis</a:t>
            </a:r>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14</a:t>
            </a:fld>
            <a:endParaRPr lang="en-US" sz="1400" b="0" i="0" u="none" strike="noStrike" cap="none" baseline="0">
              <a:solidFill>
                <a:srgbClr val="595959"/>
              </a:solidFill>
              <a:latin typeface="Lustria"/>
              <a:ea typeface="Lustria"/>
              <a:cs typeface="Lustria"/>
              <a:sym typeface="Lustria"/>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Century Gothic" panose="020B0502020202020204" pitchFamily="34" charset="0"/>
              </a:rPr>
              <a:t>Prevention</a:t>
            </a:r>
            <a:r>
              <a:rPr lang="en-US" sz="3600" b="1" dirty="0" smtClean="0">
                <a:latin typeface="Century Gothic" panose="020B0502020202020204" pitchFamily="34" charset="0"/>
              </a:rPr>
              <a:t> </a:t>
            </a:r>
            <a:endParaRPr lang="en-US" sz="3600" b="1" dirty="0">
              <a:latin typeface="Century Gothic" panose="020B0502020202020204" pitchFamily="34" charset="0"/>
            </a:endParaRPr>
          </a:p>
        </p:txBody>
      </p:sp>
      <p:sp>
        <p:nvSpPr>
          <p:cNvPr id="3" name="Text Placeholder 2"/>
          <p:cNvSpPr>
            <a:spLocks noGrp="1"/>
          </p:cNvSpPr>
          <p:nvPr>
            <p:ph type="body" idx="1"/>
          </p:nvPr>
        </p:nvSpPr>
        <p:spPr>
          <a:xfrm>
            <a:off x="726141" y="1586753"/>
            <a:ext cx="7691719" cy="3594847"/>
          </a:xfrm>
        </p:spPr>
        <p:txBody>
          <a:bodyPr/>
          <a:lstStyle/>
          <a:p>
            <a:pPr lvl="0" indent="-228600">
              <a:buSzPct val="100000"/>
            </a:pPr>
            <a:endParaRPr lang="en-US" sz="2000" dirty="0" smtClean="0"/>
          </a:p>
          <a:p>
            <a:pPr lvl="0" indent="-228600">
              <a:buSzPct val="100000"/>
            </a:pPr>
            <a:r>
              <a:rPr lang="en-US" sz="2000" dirty="0" smtClean="0">
                <a:latin typeface="Century Gothic" panose="020B0502020202020204" pitchFamily="34" charset="0"/>
              </a:rPr>
              <a:t>Encourage </a:t>
            </a:r>
            <a:r>
              <a:rPr lang="en-US" sz="2000" dirty="0">
                <a:latin typeface="Century Gothic" panose="020B0502020202020204" pitchFamily="34" charset="0"/>
              </a:rPr>
              <a:t>and support </a:t>
            </a:r>
            <a:r>
              <a:rPr lang="en-US" sz="2000" dirty="0" smtClean="0">
                <a:latin typeface="Century Gothic" panose="020B0502020202020204" pitchFamily="34" charset="0"/>
              </a:rPr>
              <a:t>students </a:t>
            </a:r>
            <a:r>
              <a:rPr lang="en-US" sz="2000" dirty="0">
                <a:latin typeface="Century Gothic" panose="020B0502020202020204" pitchFamily="34" charset="0"/>
              </a:rPr>
              <a:t>to advocate for </a:t>
            </a:r>
            <a:r>
              <a:rPr lang="en-US" sz="2000" dirty="0" smtClean="0">
                <a:latin typeface="Century Gothic" panose="020B0502020202020204" pitchFamily="34" charset="0"/>
              </a:rPr>
              <a:t>themselves</a:t>
            </a:r>
          </a:p>
          <a:p>
            <a:pPr lvl="0" indent="-228600">
              <a:buSzPct val="100000"/>
            </a:pPr>
            <a:endParaRPr lang="en-US" sz="2000" dirty="0">
              <a:latin typeface="Century Gothic" panose="020B0502020202020204" pitchFamily="34" charset="0"/>
            </a:endParaRPr>
          </a:p>
          <a:p>
            <a:pPr lvl="0" indent="-228600">
              <a:buSzPct val="100000"/>
            </a:pPr>
            <a:r>
              <a:rPr lang="en-US" sz="2000" dirty="0">
                <a:latin typeface="Century Gothic" panose="020B0502020202020204" pitchFamily="34" charset="0"/>
              </a:rPr>
              <a:t>Work with the school nurse to identify who is at </a:t>
            </a:r>
            <a:r>
              <a:rPr lang="en-US" sz="2000" dirty="0" smtClean="0">
                <a:latin typeface="Century Gothic" panose="020B0502020202020204" pitchFamily="34" charset="0"/>
              </a:rPr>
              <a:t>risk</a:t>
            </a:r>
          </a:p>
          <a:p>
            <a:pPr lvl="0" indent="-228600">
              <a:buSzPct val="100000"/>
            </a:pPr>
            <a:endParaRPr lang="en-US" sz="2000" dirty="0">
              <a:latin typeface="Century Gothic" panose="020B0502020202020204" pitchFamily="34" charset="0"/>
            </a:endParaRPr>
          </a:p>
          <a:p>
            <a:pPr lvl="0" indent="-228600">
              <a:buSzPct val="100000"/>
            </a:pPr>
            <a:r>
              <a:rPr lang="en-US" sz="2000" dirty="0">
                <a:latin typeface="Century Gothic" panose="020B0502020202020204" pitchFamily="34" charset="0"/>
              </a:rPr>
              <a:t>Educate students, colleagues, and parents about the risk of food </a:t>
            </a:r>
            <a:r>
              <a:rPr lang="en-US" sz="2000" dirty="0" smtClean="0">
                <a:latin typeface="Century Gothic" panose="020B0502020202020204" pitchFamily="34" charset="0"/>
              </a:rPr>
              <a:t>anaphylaxis</a:t>
            </a:r>
          </a:p>
          <a:p>
            <a:pPr lvl="0" indent="-228600">
              <a:buSzPct val="100000"/>
            </a:pPr>
            <a:endParaRPr lang="en-US" sz="2000" dirty="0">
              <a:latin typeface="Century Gothic" panose="020B0502020202020204" pitchFamily="34" charset="0"/>
            </a:endParaRPr>
          </a:p>
          <a:p>
            <a:pPr lvl="0" indent="-228600">
              <a:buSzPct val="100000"/>
            </a:pPr>
            <a:r>
              <a:rPr lang="en-US" sz="2000" dirty="0">
                <a:latin typeface="Century Gothic" panose="020B0502020202020204" pitchFamily="34" charset="0"/>
              </a:rPr>
              <a:t>Epinephrine </a:t>
            </a:r>
            <a:r>
              <a:rPr lang="en-US" sz="2000" dirty="0" smtClean="0">
                <a:latin typeface="Century Gothic" panose="020B0502020202020204" pitchFamily="34" charset="0"/>
              </a:rPr>
              <a:t>must </a:t>
            </a:r>
            <a:r>
              <a:rPr lang="en-US" sz="2000" dirty="0">
                <a:latin typeface="Century Gothic" panose="020B0502020202020204" pitchFamily="34" charset="0"/>
              </a:rPr>
              <a:t>accompany students with </a:t>
            </a:r>
            <a:r>
              <a:rPr lang="en-US" sz="2000" dirty="0" smtClean="0">
                <a:latin typeface="Century Gothic" panose="020B0502020202020204" pitchFamily="34" charset="0"/>
              </a:rPr>
              <a:t>known allergies </a:t>
            </a:r>
            <a:r>
              <a:rPr lang="en-US" sz="2000" dirty="0">
                <a:latin typeface="Century Gothic" panose="020B0502020202020204" pitchFamily="34" charset="0"/>
              </a:rPr>
              <a:t>on off-campus events</a:t>
            </a:r>
          </a:p>
          <a:p>
            <a:pPr marL="228600" lvl="0" indent="0">
              <a:buSzPct val="100000"/>
              <a:buNone/>
            </a:pPr>
            <a:endParaRPr lang="en-US" sz="2000" dirty="0"/>
          </a:p>
          <a:p>
            <a:pPr lvl="0" indent="-228600">
              <a:buSzPct val="100000"/>
            </a:pPr>
            <a:endParaRPr lang="en-US" sz="2000" dirty="0" smtClean="0"/>
          </a:p>
          <a:p>
            <a:pPr marL="228600" lvl="0" indent="0">
              <a:buSzPct val="100000"/>
              <a:buNone/>
            </a:pPr>
            <a:endParaRPr lang="en-US" sz="2000" dirty="0" smtClean="0"/>
          </a:p>
          <a:p>
            <a:pPr lvl="0" indent="-228600">
              <a:buSzPct val="100000"/>
            </a:pPr>
            <a:endParaRPr lang="en-US" sz="2000" dirty="0"/>
          </a:p>
          <a:p>
            <a:pPr lvl="0" indent="-228600">
              <a:buSzPct val="100000"/>
            </a:pPr>
            <a:endParaRPr lang="en-US" sz="1050" dirty="0"/>
          </a:p>
          <a:p>
            <a:pPr lvl="0" indent="-228600">
              <a:buSzPct val="100000"/>
            </a:pPr>
            <a:endParaRPr lang="en-US" sz="2000" dirty="0" smtClean="0"/>
          </a:p>
          <a:p>
            <a:pPr lvl="0" indent="-228600">
              <a:buSzPct val="100000"/>
            </a:pPr>
            <a:endParaRPr lang="en-US" sz="2000" dirty="0" smtClean="0"/>
          </a:p>
          <a:p>
            <a:pPr lvl="0" indent="-228600">
              <a:buSzPct val="100000"/>
            </a:pPr>
            <a:endParaRPr lang="en-US" sz="2000" dirty="0"/>
          </a:p>
          <a:p>
            <a:pPr lvl="0" indent="-228600">
              <a:buSzPct val="100000"/>
            </a:pPr>
            <a:endParaRPr lang="en-US" sz="105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5727" y="5334000"/>
            <a:ext cx="1878013"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idx="10"/>
          </p:nvPr>
        </p:nvSpPr>
        <p:spPr/>
        <p:txBody>
          <a:bodyPr/>
          <a:lstStyle/>
          <a:p>
            <a:fld id="{6B5F9F2F-5C86-4702-8BDB-B8CA0741545C}" type="datetime1">
              <a:rPr lang="en-US" smtClean="0"/>
              <a:t>3/22/2016</a:t>
            </a:fld>
            <a:endParaRPr lang="en-US"/>
          </a:p>
        </p:txBody>
      </p:sp>
      <p:sp>
        <p:nvSpPr>
          <p:cNvPr id="5" name="Footer Placeholder 4"/>
          <p:cNvSpPr>
            <a:spLocks noGrp="1"/>
          </p:cNvSpPr>
          <p:nvPr>
            <p:ph type="ftr" idx="11"/>
          </p:nvPr>
        </p:nvSpPr>
        <p:spPr/>
        <p:txBody>
          <a:bodyPr/>
          <a:lstStyle/>
          <a:p>
            <a:r>
              <a:rPr lang="en-US" smtClean="0"/>
              <a:t>Anaphylaxis</a:t>
            </a:r>
            <a:endParaRPr lang="en-US"/>
          </a:p>
        </p:txBody>
      </p:sp>
      <p:sp>
        <p:nvSpPr>
          <p:cNvPr id="6" name="Slide Number Placeholder 5"/>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15</a:t>
            </a:fld>
            <a:endParaRPr lang="en-US" sz="1400" b="0" i="0" u="none" strike="noStrike" cap="none" baseline="0">
              <a:solidFill>
                <a:srgbClr val="595959"/>
              </a:solidFill>
              <a:latin typeface="Lustria"/>
              <a:ea typeface="Lustria"/>
              <a:cs typeface="Lustria"/>
              <a:sym typeface="Lustria"/>
            </a:endParaRPr>
          </a:p>
        </p:txBody>
      </p:sp>
    </p:spTree>
    <p:extLst>
      <p:ext uri="{BB962C8B-B14F-4D97-AF65-F5344CB8AC3E}">
        <p14:creationId xmlns:p14="http://schemas.microsoft.com/office/powerpoint/2010/main" val="385066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726150" y="132174"/>
            <a:ext cx="7691699" cy="1028100"/>
          </a:xfrm>
          <a:prstGeom prst="rect">
            <a:avLst/>
          </a:prstGeom>
        </p:spPr>
        <p:txBody>
          <a:bodyPr lIns="91425" tIns="91425" rIns="91425" bIns="91425" anchor="ctr" anchorCtr="0">
            <a:noAutofit/>
          </a:bodyPr>
          <a:lstStyle/>
          <a:p>
            <a:pPr>
              <a:spcBef>
                <a:spcPts val="0"/>
              </a:spcBef>
              <a:buNone/>
            </a:pPr>
            <a:r>
              <a:rPr lang="en-US" sz="4000" b="1" dirty="0">
                <a:latin typeface="Century Gothic" panose="020B0502020202020204" pitchFamily="34" charset="0"/>
              </a:rPr>
              <a:t>Prevention: Cafeteria </a:t>
            </a:r>
          </a:p>
        </p:txBody>
      </p:sp>
      <p:sp>
        <p:nvSpPr>
          <p:cNvPr id="198" name="Shape 198"/>
          <p:cNvSpPr txBox="1">
            <a:spLocks noGrp="1"/>
          </p:cNvSpPr>
          <p:nvPr>
            <p:ph type="body" idx="1"/>
          </p:nvPr>
        </p:nvSpPr>
        <p:spPr>
          <a:xfrm>
            <a:off x="726150" y="1066800"/>
            <a:ext cx="7691699" cy="4191000"/>
          </a:xfrm>
          <a:prstGeom prst="rect">
            <a:avLst/>
          </a:prstGeom>
        </p:spPr>
        <p:txBody>
          <a:bodyPr lIns="91425" tIns="91425" rIns="91425" bIns="91425" anchor="t" anchorCtr="0">
            <a:noAutofit/>
          </a:bodyPr>
          <a:lstStyle/>
          <a:p>
            <a:pPr marL="342900" indent="-342900"/>
            <a:r>
              <a:rPr lang="en-US" sz="2000" dirty="0">
                <a:latin typeface="Century Gothic" panose="020B0502020202020204" pitchFamily="34" charset="0"/>
              </a:rPr>
              <a:t>A separate cleaning solution and disposable cloth will be used to clean allergy safe tables/</a:t>
            </a:r>
            <a:r>
              <a:rPr lang="en-US" sz="2000" dirty="0" smtClean="0">
                <a:latin typeface="Century Gothic" panose="020B0502020202020204" pitchFamily="34" charset="0"/>
              </a:rPr>
              <a:t>surfaces</a:t>
            </a:r>
          </a:p>
          <a:p>
            <a:pPr marL="0" indent="0">
              <a:buNone/>
            </a:pPr>
            <a:endParaRPr lang="en-US" sz="900" dirty="0">
              <a:latin typeface="Century Gothic" panose="020B0502020202020204" pitchFamily="34" charset="0"/>
            </a:endParaRPr>
          </a:p>
          <a:p>
            <a:pPr marL="342900" indent="-342900"/>
            <a:r>
              <a:rPr lang="en-US" sz="2000" dirty="0">
                <a:latin typeface="Century Gothic" panose="020B0502020202020204" pitchFamily="34" charset="0"/>
              </a:rPr>
              <a:t>Students may access an allergy safe table in the </a:t>
            </a:r>
            <a:r>
              <a:rPr lang="en-US" sz="2000" dirty="0" smtClean="0">
                <a:latin typeface="Century Gothic" panose="020B0502020202020204" pitchFamily="34" charset="0"/>
              </a:rPr>
              <a:t>cafeteria</a:t>
            </a:r>
          </a:p>
          <a:p>
            <a:pPr marL="0" indent="0">
              <a:buNone/>
            </a:pPr>
            <a:endParaRPr lang="en-US" sz="900" dirty="0">
              <a:latin typeface="Century Gothic" panose="020B0502020202020204" pitchFamily="34" charset="0"/>
            </a:endParaRPr>
          </a:p>
          <a:p>
            <a:pPr marL="342900" indent="-342900"/>
            <a:r>
              <a:rPr lang="en-US" sz="2000" dirty="0">
                <a:latin typeface="Century Gothic" panose="020B0502020202020204" pitchFamily="34" charset="0"/>
              </a:rPr>
              <a:t>Sharing, touching  or trading food should be </a:t>
            </a:r>
            <a:r>
              <a:rPr lang="en-US" sz="2000" dirty="0" smtClean="0">
                <a:latin typeface="Century Gothic" panose="020B0502020202020204" pitchFamily="34" charset="0"/>
              </a:rPr>
              <a:t>prohibited</a:t>
            </a:r>
          </a:p>
          <a:p>
            <a:pPr marL="0" indent="0">
              <a:buNone/>
            </a:pPr>
            <a:endParaRPr lang="en-US" sz="900" dirty="0">
              <a:latin typeface="Century Gothic" panose="020B0502020202020204" pitchFamily="34" charset="0"/>
            </a:endParaRPr>
          </a:p>
          <a:p>
            <a:pPr marL="342900" indent="-342900"/>
            <a:r>
              <a:rPr lang="en-US" sz="2000" dirty="0">
                <a:latin typeface="Century Gothic" panose="020B0502020202020204" pitchFamily="34" charset="0"/>
              </a:rPr>
              <a:t>Students should be instructed to use proper hand washing </a:t>
            </a:r>
            <a:r>
              <a:rPr lang="en-US" sz="2000" dirty="0" smtClean="0">
                <a:latin typeface="Century Gothic" panose="020B0502020202020204" pitchFamily="34" charset="0"/>
              </a:rPr>
              <a:t>techniques using soap and water</a:t>
            </a:r>
          </a:p>
          <a:p>
            <a:pPr marL="0" indent="0">
              <a:buNone/>
            </a:pPr>
            <a:endParaRPr lang="en-US" sz="900" dirty="0">
              <a:latin typeface="Century Gothic" panose="020B0502020202020204" pitchFamily="34" charset="0"/>
            </a:endParaRPr>
          </a:p>
          <a:p>
            <a:pPr marL="342900" indent="-342900"/>
            <a:r>
              <a:rPr lang="en-US" sz="2000" dirty="0">
                <a:latin typeface="Century Gothic" panose="020B0502020202020204" pitchFamily="34" charset="0"/>
              </a:rPr>
              <a:t>C</a:t>
            </a:r>
            <a:r>
              <a:rPr lang="en-US" sz="2000" dirty="0" smtClean="0">
                <a:latin typeface="Century Gothic" panose="020B0502020202020204" pitchFamily="34" charset="0"/>
              </a:rPr>
              <a:t>arefully read all food labels, </a:t>
            </a:r>
            <a:r>
              <a:rPr lang="en-US" sz="2000" dirty="0">
                <a:latin typeface="Century Gothic" panose="020B0502020202020204" pitchFamily="34" charset="0"/>
              </a:rPr>
              <a:t>even if they are known </a:t>
            </a:r>
            <a:r>
              <a:rPr lang="en-US" sz="2000" dirty="0" smtClean="0">
                <a:latin typeface="Century Gothic" panose="020B0502020202020204" pitchFamily="34" charset="0"/>
              </a:rPr>
              <a:t>foods </a:t>
            </a:r>
          </a:p>
          <a:p>
            <a:pPr marL="0" indent="0">
              <a:buNone/>
            </a:pPr>
            <a:endParaRPr lang="en-US" sz="900" dirty="0">
              <a:latin typeface="Century Gothic" panose="020B0502020202020204" pitchFamily="34" charset="0"/>
            </a:endParaRPr>
          </a:p>
          <a:p>
            <a:pPr marL="342900" indent="-342900"/>
            <a:r>
              <a:rPr lang="en-US" sz="2000" dirty="0">
                <a:latin typeface="Century Gothic" panose="020B0502020202020204" pitchFamily="34" charset="0"/>
              </a:rPr>
              <a:t>Cross </a:t>
            </a:r>
            <a:r>
              <a:rPr lang="en-US" sz="2000" dirty="0" smtClean="0">
                <a:latin typeface="Century Gothic" panose="020B0502020202020204" pitchFamily="34" charset="0"/>
              </a:rPr>
              <a:t>contact: </a:t>
            </a:r>
            <a:r>
              <a:rPr lang="en-US" sz="2000" dirty="0">
                <a:latin typeface="Century Gothic" panose="020B0502020202020204" pitchFamily="34" charset="0"/>
              </a:rPr>
              <a:t>Food handlers should use separate </a:t>
            </a:r>
            <a:r>
              <a:rPr lang="en-US" sz="2000" dirty="0" smtClean="0">
                <a:latin typeface="Century Gothic" panose="020B0502020202020204" pitchFamily="34" charset="0"/>
              </a:rPr>
              <a:t>utensils </a:t>
            </a:r>
            <a:r>
              <a:rPr lang="en-US" sz="2000" dirty="0">
                <a:latin typeface="Century Gothic" panose="020B0502020202020204" pitchFamily="34" charset="0"/>
              </a:rPr>
              <a:t>for food preparation </a:t>
            </a:r>
            <a:r>
              <a:rPr lang="en-US" sz="2000" dirty="0" smtClean="0">
                <a:latin typeface="Century Gothic" panose="020B0502020202020204" pitchFamily="34" charset="0"/>
              </a:rPr>
              <a:t>and serving</a:t>
            </a:r>
            <a:endParaRPr lang="en-US" sz="2000" dirty="0">
              <a:latin typeface="Century Gothic" panose="020B0502020202020204" pitchFamily="34" charset="0"/>
            </a:endParaRPr>
          </a:p>
          <a:p>
            <a:pPr marL="342900" indent="-342900"/>
            <a:endParaRPr lang="en-US" sz="2000" dirty="0" smtClean="0"/>
          </a:p>
          <a:p>
            <a:pPr marL="342900" indent="-342900"/>
            <a:endParaRPr lang="en-US" sz="2000" dirty="0" smtClean="0"/>
          </a:p>
          <a:p>
            <a:pPr marL="0" indent="0" algn="ctr" rtl="0">
              <a:spcBef>
                <a:spcPts val="0"/>
              </a:spcBef>
              <a:buNone/>
            </a:pPr>
            <a:endParaRPr dirty="0"/>
          </a:p>
          <a:p>
            <a:pPr>
              <a:spcBef>
                <a:spcPts val="0"/>
              </a:spcBef>
              <a:buNone/>
            </a:pPr>
            <a:endParaRPr dirty="0"/>
          </a:p>
        </p:txBody>
      </p:sp>
      <p:pic>
        <p:nvPicPr>
          <p:cNvPr id="3074" name="Picture 2" descr="C:\Users\nancy.dube\AppData\Local\Microsoft\Windows\INetCache\IE\1BJN3EWA\9143207990_297e274ae6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4724400"/>
            <a:ext cx="1447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idx="10"/>
          </p:nvPr>
        </p:nvSpPr>
        <p:spPr/>
        <p:txBody>
          <a:bodyPr/>
          <a:lstStyle/>
          <a:p>
            <a:fld id="{AD05AF29-E2E3-4BA2-AE2A-072EC1F4C60F}" type="datetime1">
              <a:rPr lang="en-US" smtClean="0"/>
              <a:t>3/22/2016</a:t>
            </a:fld>
            <a:endParaRPr lang="en-US"/>
          </a:p>
        </p:txBody>
      </p:sp>
      <p:sp>
        <p:nvSpPr>
          <p:cNvPr id="3" name="Footer Placeholder 2"/>
          <p:cNvSpPr>
            <a:spLocks noGrp="1"/>
          </p:cNvSpPr>
          <p:nvPr>
            <p:ph type="ftr" idx="11"/>
          </p:nvPr>
        </p:nvSpPr>
        <p:spPr/>
        <p:txBody>
          <a:bodyPr/>
          <a:lstStyle/>
          <a:p>
            <a:r>
              <a:rPr lang="en-US" smtClean="0"/>
              <a:t>Anaphylaxis</a:t>
            </a:r>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16</a:t>
            </a:fld>
            <a:endParaRPr lang="en-US" sz="1400" b="0" i="0" u="none" strike="noStrike" cap="none" baseline="0">
              <a:solidFill>
                <a:srgbClr val="595959"/>
              </a:solidFill>
              <a:latin typeface="Lustria"/>
              <a:ea typeface="Lustria"/>
              <a:cs typeface="Lustria"/>
              <a:sym typeface="Lustria"/>
            </a:endParaRP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838200" y="152400"/>
            <a:ext cx="7691699" cy="1371600"/>
          </a:xfrm>
          <a:prstGeom prst="rect">
            <a:avLst/>
          </a:prstGeom>
        </p:spPr>
        <p:txBody>
          <a:bodyPr lIns="91425" tIns="91425" rIns="91425" bIns="91425" anchor="ctr" anchorCtr="0">
            <a:noAutofit/>
          </a:bodyPr>
          <a:lstStyle/>
          <a:p>
            <a:pPr>
              <a:spcBef>
                <a:spcPts val="0"/>
              </a:spcBef>
              <a:buNone/>
            </a:pPr>
            <a:r>
              <a:rPr lang="en-US" sz="4000" b="1" dirty="0">
                <a:latin typeface="Century Gothic" panose="020B0502020202020204" pitchFamily="34" charset="0"/>
              </a:rPr>
              <a:t>Prevention: Classroom Food</a:t>
            </a:r>
          </a:p>
        </p:txBody>
      </p:sp>
      <p:sp>
        <p:nvSpPr>
          <p:cNvPr id="213" name="Shape 213"/>
          <p:cNvSpPr txBox="1">
            <a:spLocks noGrp="1"/>
          </p:cNvSpPr>
          <p:nvPr>
            <p:ph type="body" idx="1"/>
          </p:nvPr>
        </p:nvSpPr>
        <p:spPr>
          <a:xfrm>
            <a:off x="794721" y="1289573"/>
            <a:ext cx="7691699" cy="4572000"/>
          </a:xfrm>
          <a:prstGeom prst="rect">
            <a:avLst/>
          </a:prstGeom>
        </p:spPr>
        <p:txBody>
          <a:bodyPr lIns="91425" tIns="91425" rIns="91425" bIns="91425" anchor="t" anchorCtr="0">
            <a:noAutofit/>
          </a:bodyPr>
          <a:lstStyle/>
          <a:p>
            <a:pPr marL="285750" indent="-285750">
              <a:buClr>
                <a:schemeClr val="dk1"/>
              </a:buClr>
              <a:buSzPct val="90000"/>
              <a:buFont typeface="Wingdings" panose="05000000000000000000" pitchFamily="2" charset="2"/>
              <a:buChar char="v"/>
            </a:pPr>
            <a:r>
              <a:rPr lang="en-US" sz="1800" dirty="0">
                <a:latin typeface="Century Gothic" panose="020B0502020202020204" pitchFamily="34" charset="0"/>
              </a:rPr>
              <a:t>Parents should be notified that there </a:t>
            </a:r>
            <a:r>
              <a:rPr lang="en-US" sz="1800" dirty="0" smtClean="0">
                <a:latin typeface="Century Gothic" panose="020B0502020202020204" pitchFamily="34" charset="0"/>
              </a:rPr>
              <a:t>are one or more students with </a:t>
            </a:r>
            <a:r>
              <a:rPr lang="en-US" sz="1800" dirty="0">
                <a:latin typeface="Century Gothic" panose="020B0502020202020204" pitchFamily="34" charset="0"/>
              </a:rPr>
              <a:t>life-threatening food allergies in the class/school and identify the restrictions in bringing certain foods to the school including lunches, parties and </a:t>
            </a:r>
            <a:r>
              <a:rPr lang="en-US" sz="1800" dirty="0" smtClean="0">
                <a:latin typeface="Century Gothic" panose="020B0502020202020204" pitchFamily="34" charset="0"/>
              </a:rPr>
              <a:t>snacks</a:t>
            </a:r>
          </a:p>
          <a:p>
            <a:pPr marL="0" indent="0">
              <a:buClr>
                <a:schemeClr val="dk1"/>
              </a:buClr>
              <a:buSzPct val="90000"/>
              <a:buNone/>
            </a:pPr>
            <a:endParaRPr lang="en-US" sz="900" dirty="0" smtClean="0">
              <a:latin typeface="Century Gothic" panose="020B0502020202020204" pitchFamily="34" charset="0"/>
            </a:endParaRPr>
          </a:p>
          <a:p>
            <a:pPr marL="285750" indent="-285750">
              <a:buClr>
                <a:schemeClr val="dk1"/>
              </a:buClr>
              <a:buSzPct val="90000"/>
              <a:buFont typeface="Wingdings" panose="05000000000000000000" pitchFamily="2" charset="2"/>
              <a:buChar char="v"/>
            </a:pPr>
            <a:r>
              <a:rPr lang="en-US" sz="1800" dirty="0">
                <a:latin typeface="Century Gothic" panose="020B0502020202020204" pitchFamily="34" charset="0"/>
              </a:rPr>
              <a:t>Students should be instructed to use proper hand washing </a:t>
            </a:r>
            <a:r>
              <a:rPr lang="en-US" sz="1800" dirty="0" smtClean="0">
                <a:latin typeface="Century Gothic" panose="020B0502020202020204" pitchFamily="34" charset="0"/>
              </a:rPr>
              <a:t>techniques using soap and water</a:t>
            </a:r>
          </a:p>
          <a:p>
            <a:pPr marL="0" indent="0">
              <a:buClr>
                <a:schemeClr val="dk1"/>
              </a:buClr>
              <a:buSzPct val="90000"/>
              <a:buNone/>
            </a:pPr>
            <a:endParaRPr lang="en-US" sz="900" dirty="0">
              <a:latin typeface="Century Gothic" panose="020B0502020202020204" pitchFamily="34" charset="0"/>
            </a:endParaRPr>
          </a:p>
          <a:p>
            <a:pPr marL="285750" indent="-285750">
              <a:buClr>
                <a:schemeClr val="dk1"/>
              </a:buClr>
              <a:buSzPct val="90000"/>
              <a:buFont typeface="Wingdings" panose="05000000000000000000" pitchFamily="2" charset="2"/>
              <a:buChar char="v"/>
            </a:pPr>
            <a:r>
              <a:rPr lang="en-US" sz="1800" dirty="0" smtClean="0">
                <a:latin typeface="Century Gothic" panose="020B0502020202020204" pitchFamily="34" charset="0"/>
              </a:rPr>
              <a:t>Carefully read all food labels</a:t>
            </a:r>
          </a:p>
          <a:p>
            <a:pPr marL="0" indent="0">
              <a:buClr>
                <a:schemeClr val="dk1"/>
              </a:buClr>
              <a:buSzPct val="90000"/>
              <a:buNone/>
            </a:pPr>
            <a:endParaRPr lang="en-US" sz="900" dirty="0" smtClean="0">
              <a:latin typeface="Century Gothic" panose="020B0502020202020204" pitchFamily="34" charset="0"/>
            </a:endParaRPr>
          </a:p>
          <a:p>
            <a:pPr marL="285750" indent="-285750">
              <a:buSzPct val="90000"/>
            </a:pPr>
            <a:r>
              <a:rPr lang="en-US" sz="1800" dirty="0">
                <a:latin typeface="Century Gothic" panose="020B0502020202020204" pitchFamily="34" charset="0"/>
              </a:rPr>
              <a:t>Sharing, touching or trading food should be </a:t>
            </a:r>
            <a:r>
              <a:rPr lang="en-US" sz="1800" dirty="0" smtClean="0">
                <a:latin typeface="Century Gothic" panose="020B0502020202020204" pitchFamily="34" charset="0"/>
              </a:rPr>
              <a:t>prohibited</a:t>
            </a:r>
          </a:p>
          <a:p>
            <a:pPr marL="0" indent="0">
              <a:buSzPct val="90000"/>
              <a:buNone/>
            </a:pPr>
            <a:endParaRPr lang="en-US" sz="900" dirty="0">
              <a:latin typeface="Century Gothic" panose="020B0502020202020204" pitchFamily="34" charset="0"/>
            </a:endParaRPr>
          </a:p>
          <a:p>
            <a:pPr marL="285750" lvl="0" indent="-285750">
              <a:buSzPct val="90000"/>
              <a:buFont typeface="Wingdings" panose="05000000000000000000" pitchFamily="2" charset="2"/>
              <a:buChar char="v"/>
            </a:pPr>
            <a:r>
              <a:rPr lang="en-US" sz="1800" dirty="0">
                <a:latin typeface="Century Gothic" panose="020B0502020202020204" pitchFamily="34" charset="0"/>
              </a:rPr>
              <a:t>Cross contamination - prep areas, serving utensils, and containers </a:t>
            </a:r>
          </a:p>
          <a:p>
            <a:pPr marL="285750" indent="-285750">
              <a:buClr>
                <a:schemeClr val="dk1"/>
              </a:buClr>
              <a:buSzPct val="75000"/>
            </a:pPr>
            <a:endParaRPr lang="en-US" sz="1800" dirty="0">
              <a:latin typeface="Century Gothic" panose="020B0502020202020204" pitchFamily="34" charset="0"/>
            </a:endParaRPr>
          </a:p>
          <a:p>
            <a:pPr marL="0" lvl="0" indent="0">
              <a:buClr>
                <a:schemeClr val="dk1"/>
              </a:buClr>
              <a:buSzPct val="75000"/>
              <a:buNone/>
            </a:pPr>
            <a:endParaRPr lang="en-US" sz="1800" dirty="0">
              <a:latin typeface="Century Gothic" panose="020B0502020202020204" pitchFamily="34" charset="0"/>
            </a:endParaRPr>
          </a:p>
          <a:p>
            <a:pPr marL="285750" indent="-285750">
              <a:buClr>
                <a:schemeClr val="dk1"/>
              </a:buClr>
              <a:buSzPct val="75000"/>
            </a:pPr>
            <a:endParaRPr lang="en-US" sz="1800" dirty="0" smtClean="0">
              <a:latin typeface="Century Gothic" panose="020B0502020202020204" pitchFamily="34" charset="0"/>
            </a:endParaRPr>
          </a:p>
          <a:p>
            <a:pPr marL="0" lvl="0" indent="0" rtl="0">
              <a:spcBef>
                <a:spcPts val="0"/>
              </a:spcBef>
              <a:buClr>
                <a:schemeClr val="dk1"/>
              </a:buClr>
              <a:buFont typeface="Arial"/>
              <a:buNone/>
            </a:pPr>
            <a:endParaRPr sz="1800" dirty="0">
              <a:latin typeface="Century Gothic" panose="020B0502020202020204" pitchFamily="34" charset="0"/>
            </a:endParaRPr>
          </a:p>
          <a:p>
            <a:pPr>
              <a:spcBef>
                <a:spcPts val="0"/>
              </a:spcBef>
              <a:buNone/>
            </a:pPr>
            <a:endParaRPr dirty="0">
              <a:latin typeface="Century Gothic" panose="020B0502020202020204" pitchFamily="34" charset="0"/>
            </a:endParaRPr>
          </a:p>
        </p:txBody>
      </p:sp>
      <p:pic>
        <p:nvPicPr>
          <p:cNvPr id="4099" name="Picture 3" descr="C:\Users\nancy.dube\AppData\Local\Microsoft\Windows\INetCache\IE\PK96IYTN\ls8_kids1[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564380"/>
            <a:ext cx="2209800" cy="12192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idx="10"/>
          </p:nvPr>
        </p:nvSpPr>
        <p:spPr/>
        <p:txBody>
          <a:bodyPr/>
          <a:lstStyle/>
          <a:p>
            <a:fld id="{E65F73AC-85E1-4154-9EA8-FB8F2D7FBE54}" type="datetime1">
              <a:rPr lang="en-US" smtClean="0"/>
              <a:t>3/22/2016</a:t>
            </a:fld>
            <a:endParaRPr lang="en-US"/>
          </a:p>
        </p:txBody>
      </p:sp>
      <p:sp>
        <p:nvSpPr>
          <p:cNvPr id="3" name="Footer Placeholder 2"/>
          <p:cNvSpPr>
            <a:spLocks noGrp="1"/>
          </p:cNvSpPr>
          <p:nvPr>
            <p:ph type="ftr" idx="11"/>
          </p:nvPr>
        </p:nvSpPr>
        <p:spPr/>
        <p:txBody>
          <a:bodyPr/>
          <a:lstStyle/>
          <a:p>
            <a:r>
              <a:rPr lang="en-US" smtClean="0"/>
              <a:t>Anaphylaxis</a:t>
            </a:r>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17</a:t>
            </a:fld>
            <a:endParaRPr lang="en-US" sz="1400" b="0" i="0" u="none" strike="noStrike" cap="none" baseline="0">
              <a:solidFill>
                <a:srgbClr val="595959"/>
              </a:solidFill>
              <a:latin typeface="Lustria"/>
              <a:ea typeface="Lustria"/>
              <a:cs typeface="Lustria"/>
              <a:sym typeface="Lustria"/>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726141" y="314979"/>
            <a:ext cx="7691699" cy="1143000"/>
          </a:xfrm>
          <a:prstGeom prst="rect">
            <a:avLst/>
          </a:prstGeom>
        </p:spPr>
        <p:txBody>
          <a:bodyPr lIns="91425" tIns="91425" rIns="91425" bIns="91425" anchor="ctr" anchorCtr="0">
            <a:noAutofit/>
          </a:bodyPr>
          <a:lstStyle/>
          <a:p>
            <a:pPr>
              <a:spcBef>
                <a:spcPts val="0"/>
              </a:spcBef>
              <a:buNone/>
            </a:pPr>
            <a:r>
              <a:rPr lang="en-US" sz="4000" b="1" dirty="0">
                <a:latin typeface="Century Gothic" panose="020B0502020202020204" pitchFamily="34" charset="0"/>
              </a:rPr>
              <a:t>Prevention: Classroom Insects</a:t>
            </a:r>
          </a:p>
        </p:txBody>
      </p:sp>
      <p:sp>
        <p:nvSpPr>
          <p:cNvPr id="205" name="Shape 205"/>
          <p:cNvSpPr txBox="1">
            <a:spLocks noGrp="1"/>
          </p:cNvSpPr>
          <p:nvPr>
            <p:ph type="body" idx="1"/>
          </p:nvPr>
        </p:nvSpPr>
        <p:spPr>
          <a:xfrm>
            <a:off x="726150" y="1371600"/>
            <a:ext cx="7691699" cy="5383549"/>
          </a:xfrm>
          <a:prstGeom prst="rect">
            <a:avLst/>
          </a:prstGeom>
        </p:spPr>
        <p:txBody>
          <a:bodyPr lIns="91425" tIns="91425" rIns="91425" bIns="91425" anchor="t" anchorCtr="0">
            <a:noAutofit/>
          </a:bodyPr>
          <a:lstStyle/>
          <a:p>
            <a:pPr rtl="0">
              <a:spcBef>
                <a:spcPts val="0"/>
              </a:spcBef>
              <a:buNone/>
            </a:pPr>
            <a:r>
              <a:rPr lang="en-US" dirty="0">
                <a:latin typeface="Century Gothic" panose="020B0502020202020204" pitchFamily="34" charset="0"/>
              </a:rPr>
              <a:t>Practical strategies to avoid Insect </a:t>
            </a:r>
            <a:r>
              <a:rPr lang="en-US" dirty="0" smtClean="0">
                <a:latin typeface="Century Gothic" panose="020B0502020202020204" pitchFamily="34" charset="0"/>
              </a:rPr>
              <a:t>exposure</a:t>
            </a:r>
          </a:p>
          <a:p>
            <a:pPr rtl="0">
              <a:spcBef>
                <a:spcPts val="0"/>
              </a:spcBef>
              <a:buNone/>
            </a:pPr>
            <a:endParaRPr lang="en-US" sz="1050" dirty="0">
              <a:latin typeface="Century Gothic" panose="020B0502020202020204" pitchFamily="34" charset="0"/>
            </a:endParaRPr>
          </a:p>
          <a:p>
            <a:pPr marL="457200" lvl="0" indent="-228600" rtl="0">
              <a:spcBef>
                <a:spcPts val="0"/>
              </a:spcBef>
              <a:buSzPct val="100000"/>
            </a:pPr>
            <a:r>
              <a:rPr lang="en-US" sz="1800" dirty="0">
                <a:latin typeface="Century Gothic" panose="020B0502020202020204" pitchFamily="34" charset="0"/>
              </a:rPr>
              <a:t>If there is a </a:t>
            </a:r>
            <a:r>
              <a:rPr lang="en-US" sz="1800" dirty="0" smtClean="0">
                <a:latin typeface="Century Gothic" panose="020B0502020202020204" pitchFamily="34" charset="0"/>
              </a:rPr>
              <a:t>bee/wasp </a:t>
            </a:r>
            <a:r>
              <a:rPr lang="en-US" sz="1800" dirty="0">
                <a:latin typeface="Century Gothic" panose="020B0502020202020204" pitchFamily="34" charset="0"/>
              </a:rPr>
              <a:t>in the classroom, have student with </a:t>
            </a:r>
            <a:r>
              <a:rPr lang="en-US" sz="1800" dirty="0" smtClean="0">
                <a:latin typeface="Century Gothic" panose="020B0502020202020204" pitchFamily="34" charset="0"/>
              </a:rPr>
              <a:t>stinging insect allergy </a:t>
            </a:r>
            <a:r>
              <a:rPr lang="en-US" sz="1800" dirty="0">
                <a:latin typeface="Century Gothic" panose="020B0502020202020204" pitchFamily="34" charset="0"/>
              </a:rPr>
              <a:t>leave the room until the </a:t>
            </a:r>
            <a:r>
              <a:rPr lang="en-US" sz="1800" dirty="0" smtClean="0">
                <a:latin typeface="Century Gothic" panose="020B0502020202020204" pitchFamily="34" charset="0"/>
              </a:rPr>
              <a:t>insect </a:t>
            </a:r>
            <a:r>
              <a:rPr lang="en-US" sz="1800" dirty="0">
                <a:latin typeface="Century Gothic" panose="020B0502020202020204" pitchFamily="34" charset="0"/>
              </a:rPr>
              <a:t>is </a:t>
            </a:r>
            <a:r>
              <a:rPr lang="en-US" sz="1800" dirty="0" smtClean="0">
                <a:latin typeface="Century Gothic" panose="020B0502020202020204" pitchFamily="34" charset="0"/>
              </a:rPr>
              <a:t>removed</a:t>
            </a:r>
          </a:p>
          <a:p>
            <a:pPr marL="228600" lvl="0" indent="0" rtl="0">
              <a:spcBef>
                <a:spcPts val="0"/>
              </a:spcBef>
              <a:buSzPct val="100000"/>
              <a:buNone/>
            </a:pPr>
            <a:endParaRPr lang="en-US" sz="900" dirty="0">
              <a:latin typeface="Century Gothic" panose="020B0502020202020204" pitchFamily="34" charset="0"/>
            </a:endParaRPr>
          </a:p>
          <a:p>
            <a:pPr marL="457200" lvl="0" indent="-228600" rtl="0">
              <a:spcBef>
                <a:spcPts val="0"/>
              </a:spcBef>
              <a:buSzPct val="100000"/>
            </a:pPr>
            <a:r>
              <a:rPr lang="en-US" sz="1800" dirty="0">
                <a:latin typeface="Century Gothic" panose="020B0502020202020204" pitchFamily="34" charset="0"/>
              </a:rPr>
              <a:t>Notify custodial staff and office immediately if you notice a nest or presence of </a:t>
            </a:r>
            <a:r>
              <a:rPr lang="en-US" sz="1800" dirty="0" smtClean="0">
                <a:latin typeface="Century Gothic" panose="020B0502020202020204" pitchFamily="34" charset="0"/>
              </a:rPr>
              <a:t>bees/wasps  </a:t>
            </a:r>
          </a:p>
          <a:p>
            <a:pPr marL="228600" lvl="0" indent="0" rtl="0">
              <a:spcBef>
                <a:spcPts val="0"/>
              </a:spcBef>
              <a:buSzPct val="100000"/>
              <a:buNone/>
            </a:pPr>
            <a:endParaRPr lang="en-US" sz="900" dirty="0" smtClean="0">
              <a:latin typeface="Century Gothic" panose="020B0502020202020204" pitchFamily="34" charset="0"/>
            </a:endParaRPr>
          </a:p>
          <a:p>
            <a:pPr indent="-228600">
              <a:buSzPct val="100000"/>
            </a:pPr>
            <a:r>
              <a:rPr lang="en-US" sz="1800" dirty="0" smtClean="0">
                <a:latin typeface="Century Gothic" panose="020B0502020202020204" pitchFamily="34" charset="0"/>
              </a:rPr>
              <a:t>The environment should be checked on a regularly scheduled basis to look for evidence of ground wasps and dealt with by facilities staff </a:t>
            </a:r>
          </a:p>
          <a:p>
            <a:pPr marL="228600" indent="0">
              <a:buSzPct val="100000"/>
              <a:buNone/>
            </a:pPr>
            <a:endParaRPr lang="en-US" sz="900" dirty="0">
              <a:latin typeface="Century Gothic" panose="020B0502020202020204" pitchFamily="34" charset="0"/>
            </a:endParaRPr>
          </a:p>
          <a:p>
            <a:pPr indent="-228600">
              <a:buSzPct val="100000"/>
            </a:pPr>
            <a:r>
              <a:rPr lang="en-US" sz="1800" dirty="0" smtClean="0">
                <a:latin typeface="Century Gothic" panose="020B0502020202020204" pitchFamily="34" charset="0"/>
              </a:rPr>
              <a:t>The bus should be checked for evidence of bee/wasp presence before an allergic student gains access</a:t>
            </a:r>
            <a:endParaRPr lang="en-US" sz="1800" dirty="0">
              <a:latin typeface="Century Gothic" panose="020B0502020202020204" pitchFamily="34" charset="0"/>
            </a:endParaRPr>
          </a:p>
          <a:p>
            <a:pPr marL="457200" lvl="0" indent="-228600" rtl="0">
              <a:spcBef>
                <a:spcPts val="0"/>
              </a:spcBef>
              <a:buSzPct val="100000"/>
            </a:pPr>
            <a:endParaRPr lang="en-US" sz="1800" dirty="0" smtClean="0"/>
          </a:p>
          <a:p>
            <a:pPr marL="228600" lvl="0" indent="0" rtl="0">
              <a:spcBef>
                <a:spcPts val="0"/>
              </a:spcBef>
              <a:buSzPct val="100000"/>
              <a:buNone/>
            </a:pPr>
            <a:endParaRPr lang="en-US" sz="1800" dirty="0" smtClean="0"/>
          </a:p>
          <a:p>
            <a:pPr marL="0" lvl="0" indent="0" rtl="0">
              <a:spcBef>
                <a:spcPts val="0"/>
              </a:spcBef>
              <a:buNone/>
            </a:pPr>
            <a:endParaRPr dirty="0"/>
          </a:p>
        </p:txBody>
      </p:sp>
      <p:pic>
        <p:nvPicPr>
          <p:cNvPr id="206" name="Shape 206"/>
          <p:cNvPicPr preferRelativeResize="0"/>
          <p:nvPr/>
        </p:nvPicPr>
        <p:blipFill>
          <a:blip r:embed="rId3">
            <a:alphaModFix/>
          </a:blip>
          <a:stretch>
            <a:fillRect/>
          </a:stretch>
        </p:blipFill>
        <p:spPr>
          <a:xfrm>
            <a:off x="7239000" y="4868137"/>
            <a:ext cx="1490774" cy="931725"/>
          </a:xfrm>
          <a:prstGeom prst="rect">
            <a:avLst/>
          </a:prstGeom>
          <a:noFill/>
          <a:ln>
            <a:noFill/>
          </a:ln>
        </p:spPr>
      </p:pic>
      <p:sp>
        <p:nvSpPr>
          <p:cNvPr id="2" name="Date Placeholder 1"/>
          <p:cNvSpPr>
            <a:spLocks noGrp="1"/>
          </p:cNvSpPr>
          <p:nvPr>
            <p:ph type="dt" idx="10"/>
          </p:nvPr>
        </p:nvSpPr>
        <p:spPr/>
        <p:txBody>
          <a:bodyPr/>
          <a:lstStyle/>
          <a:p>
            <a:fld id="{46102249-9B1C-4DB0-B1DC-8FD7CED0E1F8}" type="datetime1">
              <a:rPr lang="en-US" smtClean="0"/>
              <a:t>3/22/2016</a:t>
            </a:fld>
            <a:endParaRPr lang="en-US"/>
          </a:p>
        </p:txBody>
      </p:sp>
      <p:sp>
        <p:nvSpPr>
          <p:cNvPr id="3" name="Footer Placeholder 2"/>
          <p:cNvSpPr>
            <a:spLocks noGrp="1"/>
          </p:cNvSpPr>
          <p:nvPr>
            <p:ph type="ftr" idx="11"/>
          </p:nvPr>
        </p:nvSpPr>
        <p:spPr/>
        <p:txBody>
          <a:bodyPr/>
          <a:lstStyle/>
          <a:p>
            <a:r>
              <a:rPr lang="en-US" smtClean="0"/>
              <a:t>Anaphylaxis</a:t>
            </a:r>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18</a:t>
            </a:fld>
            <a:endParaRPr lang="en-US" sz="1400" b="0" i="0" u="none" strike="noStrike" cap="none" baseline="0">
              <a:solidFill>
                <a:srgbClr val="595959"/>
              </a:solidFill>
              <a:latin typeface="Lustria"/>
              <a:ea typeface="Lustria"/>
              <a:cs typeface="Lustria"/>
              <a:sym typeface="Lustria"/>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726150" y="314974"/>
            <a:ext cx="7691699" cy="859799"/>
          </a:xfrm>
          <a:prstGeom prst="rect">
            <a:avLst/>
          </a:prstGeom>
        </p:spPr>
        <p:txBody>
          <a:bodyPr lIns="91425" tIns="91425" rIns="91425" bIns="91425" anchor="ctr" anchorCtr="0">
            <a:noAutofit/>
          </a:bodyPr>
          <a:lstStyle/>
          <a:p>
            <a:pPr>
              <a:spcBef>
                <a:spcPts val="0"/>
              </a:spcBef>
              <a:buNone/>
            </a:pPr>
            <a:r>
              <a:rPr lang="en-US" sz="4000" b="1" dirty="0" smtClean="0">
                <a:latin typeface="Century Gothic" panose="020B0502020202020204" pitchFamily="34" charset="0"/>
              </a:rPr>
              <a:t>Prevention: Field Trip</a:t>
            </a:r>
            <a:endParaRPr lang="en-US" sz="4000" b="1" dirty="0">
              <a:latin typeface="Century Gothic" panose="020B0502020202020204" pitchFamily="34" charset="0"/>
            </a:endParaRPr>
          </a:p>
        </p:txBody>
      </p:sp>
      <p:sp>
        <p:nvSpPr>
          <p:cNvPr id="220" name="Shape 220"/>
          <p:cNvSpPr txBox="1">
            <a:spLocks noGrp="1"/>
          </p:cNvSpPr>
          <p:nvPr>
            <p:ph type="body" idx="1"/>
          </p:nvPr>
        </p:nvSpPr>
        <p:spPr>
          <a:xfrm>
            <a:off x="762000" y="1219200"/>
            <a:ext cx="7691699" cy="4863424"/>
          </a:xfrm>
          <a:prstGeom prst="rect">
            <a:avLst/>
          </a:prstGeom>
        </p:spPr>
        <p:txBody>
          <a:bodyPr lIns="91425" tIns="91425" rIns="91425" bIns="91425" anchor="t" anchorCtr="0">
            <a:noAutofit/>
          </a:bodyPr>
          <a:lstStyle/>
          <a:p>
            <a:pPr marL="285750" indent="-285750" rtl="0">
              <a:spcBef>
                <a:spcPts val="0"/>
              </a:spcBef>
              <a:buFont typeface="Wingdings" panose="05000000000000000000" pitchFamily="2" charset="2"/>
              <a:buChar char="v"/>
            </a:pPr>
            <a:r>
              <a:rPr lang="en-US" sz="1800" dirty="0">
                <a:latin typeface="Century Gothic" panose="020B0502020202020204" pitchFamily="34" charset="0"/>
              </a:rPr>
              <a:t>Clearly label the location of the epinephrine in the emergency </a:t>
            </a:r>
            <a:r>
              <a:rPr lang="en-US" sz="1800" dirty="0" smtClean="0">
                <a:latin typeface="Century Gothic" panose="020B0502020202020204" pitchFamily="34" charset="0"/>
              </a:rPr>
              <a:t>pack carried by designated staff</a:t>
            </a:r>
          </a:p>
          <a:p>
            <a:pPr marL="0" indent="0" rtl="0">
              <a:spcBef>
                <a:spcPts val="0"/>
              </a:spcBef>
              <a:buNone/>
            </a:pPr>
            <a:endParaRPr lang="en-US" sz="700" dirty="0">
              <a:latin typeface="Century Gothic" panose="020B0502020202020204" pitchFamily="34" charset="0"/>
            </a:endParaRPr>
          </a:p>
          <a:p>
            <a:pPr marL="285750" indent="-285750" rtl="0">
              <a:spcBef>
                <a:spcPts val="0"/>
              </a:spcBef>
              <a:buFont typeface="Wingdings" panose="05000000000000000000" pitchFamily="2" charset="2"/>
              <a:buChar char="v"/>
            </a:pPr>
            <a:r>
              <a:rPr lang="en-US" sz="1800" dirty="0">
                <a:latin typeface="Century Gothic" panose="020B0502020202020204" pitchFamily="34" charset="0"/>
              </a:rPr>
              <a:t>Designate a trained staff person to be responsible for the administration of epinephrine and </a:t>
            </a:r>
            <a:r>
              <a:rPr lang="en-US" sz="1800" dirty="0" smtClean="0">
                <a:latin typeface="Century Gothic" panose="020B0502020202020204" pitchFamily="34" charset="0"/>
              </a:rPr>
              <a:t>implement the emergency </a:t>
            </a:r>
            <a:r>
              <a:rPr lang="en-US" sz="1800" dirty="0">
                <a:latin typeface="Century Gothic" panose="020B0502020202020204" pitchFamily="34" charset="0"/>
              </a:rPr>
              <a:t>response </a:t>
            </a:r>
            <a:r>
              <a:rPr lang="en-US" sz="1800" dirty="0" smtClean="0">
                <a:latin typeface="Century Gothic" panose="020B0502020202020204" pitchFamily="34" charset="0"/>
              </a:rPr>
              <a:t>plan if indicated</a:t>
            </a:r>
          </a:p>
          <a:p>
            <a:pPr marL="0" indent="0" rtl="0">
              <a:spcBef>
                <a:spcPts val="0"/>
              </a:spcBef>
              <a:buNone/>
            </a:pPr>
            <a:endParaRPr lang="en-US" sz="800" dirty="0">
              <a:latin typeface="Century Gothic" panose="020B0502020202020204" pitchFamily="34" charset="0"/>
            </a:endParaRPr>
          </a:p>
          <a:p>
            <a:pPr marL="285750" indent="-285750"/>
            <a:r>
              <a:rPr lang="en-US" sz="1800" dirty="0">
                <a:latin typeface="Century Gothic" panose="020B0502020202020204" pitchFamily="34" charset="0"/>
              </a:rPr>
              <a:t>Provide school staff and bus drivers with the information about the student’s allergy management plan and any necessary </a:t>
            </a:r>
            <a:r>
              <a:rPr lang="en-US" sz="1800" dirty="0" smtClean="0">
                <a:latin typeface="Century Gothic" panose="020B0502020202020204" pitchFamily="34" charset="0"/>
              </a:rPr>
              <a:t>precautions, if unknown review protocols before the trip</a:t>
            </a:r>
            <a:endParaRPr lang="en-US" sz="1800" dirty="0" smtClean="0">
              <a:latin typeface="Century Gothic" panose="020B0502020202020204" pitchFamily="34" charset="0"/>
            </a:endParaRPr>
          </a:p>
          <a:p>
            <a:pPr marL="0" indent="0">
              <a:buNone/>
            </a:pPr>
            <a:endParaRPr lang="en-US" sz="800" dirty="0">
              <a:latin typeface="Century Gothic" panose="020B0502020202020204" pitchFamily="34" charset="0"/>
            </a:endParaRPr>
          </a:p>
          <a:p>
            <a:pPr marL="285750" indent="-285750"/>
            <a:r>
              <a:rPr lang="en-US" sz="1800" dirty="0">
                <a:latin typeface="Century Gothic" panose="020B0502020202020204" pitchFamily="34" charset="0"/>
              </a:rPr>
              <a:t>The bus drivers must have a method of communication for the emergency </a:t>
            </a:r>
            <a:r>
              <a:rPr lang="en-US" sz="1800" dirty="0" smtClean="0">
                <a:latin typeface="Century Gothic" panose="020B0502020202020204" pitchFamily="34" charset="0"/>
              </a:rPr>
              <a:t>calls</a:t>
            </a:r>
          </a:p>
          <a:p>
            <a:pPr marL="0" indent="0">
              <a:buNone/>
            </a:pPr>
            <a:endParaRPr lang="en-US" sz="800" dirty="0">
              <a:latin typeface="Century Gothic" panose="020B0502020202020204" pitchFamily="34" charset="0"/>
            </a:endParaRPr>
          </a:p>
          <a:p>
            <a:pPr marL="285750" indent="-285750"/>
            <a:r>
              <a:rPr lang="en-US" sz="1800" dirty="0">
                <a:latin typeface="Century Gothic" panose="020B0502020202020204" pitchFamily="34" charset="0"/>
              </a:rPr>
              <a:t>Allergy </a:t>
            </a:r>
            <a:r>
              <a:rPr lang="en-US" sz="1800" dirty="0" smtClean="0">
                <a:latin typeface="Century Gothic" panose="020B0502020202020204" pitchFamily="34" charset="0"/>
              </a:rPr>
              <a:t>Emergency Care Plan </a:t>
            </a:r>
            <a:r>
              <a:rPr lang="en-US" sz="1800" dirty="0">
                <a:latin typeface="Century Gothic" panose="020B0502020202020204" pitchFamily="34" charset="0"/>
              </a:rPr>
              <a:t>and emergency medication should be packaged for all students with known </a:t>
            </a:r>
            <a:r>
              <a:rPr lang="en-US" sz="1800" dirty="0" smtClean="0">
                <a:latin typeface="Century Gothic" panose="020B0502020202020204" pitchFamily="34" charset="0"/>
              </a:rPr>
              <a:t>allergy </a:t>
            </a:r>
          </a:p>
          <a:p>
            <a:pPr marL="0" indent="0">
              <a:buNone/>
            </a:pPr>
            <a:endParaRPr lang="en-US" sz="800" dirty="0">
              <a:latin typeface="Century Gothic" panose="020B0502020202020204" pitchFamily="34" charset="0"/>
            </a:endParaRPr>
          </a:p>
          <a:p>
            <a:pPr marL="285750" indent="-285750"/>
            <a:r>
              <a:rPr lang="en-US" sz="1800" dirty="0">
                <a:latin typeface="Century Gothic" panose="020B0502020202020204" pitchFamily="34" charset="0"/>
              </a:rPr>
              <a:t>Hand wipes should be available for </a:t>
            </a:r>
            <a:r>
              <a:rPr lang="en-US" sz="1800" dirty="0" smtClean="0">
                <a:latin typeface="Century Gothic" panose="020B0502020202020204" pitchFamily="34" charset="0"/>
              </a:rPr>
              <a:t>hygiene use before </a:t>
            </a:r>
            <a:r>
              <a:rPr lang="en-US" sz="1800" dirty="0">
                <a:latin typeface="Century Gothic" panose="020B0502020202020204" pitchFamily="34" charset="0"/>
              </a:rPr>
              <a:t>and after </a:t>
            </a:r>
            <a:r>
              <a:rPr lang="en-US" sz="1800" dirty="0" smtClean="0">
                <a:latin typeface="Century Gothic" panose="020B0502020202020204" pitchFamily="34" charset="0"/>
              </a:rPr>
              <a:t>eating. Note: wipes are not effective in removing some allergens </a:t>
            </a:r>
            <a:endParaRPr lang="en-US" sz="1800" dirty="0">
              <a:latin typeface="Century Gothic" panose="020B0502020202020204" pitchFamily="34" charset="0"/>
            </a:endParaRPr>
          </a:p>
        </p:txBody>
      </p:sp>
      <p:pic>
        <p:nvPicPr>
          <p:cNvPr id="5122" name="Picture 2" descr="C:\Users\nancy.dube\AppData\Local\Microsoft\Windows\INetCache\IE\9S9AVK4L\field-trip-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5847080"/>
            <a:ext cx="1439450" cy="75590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idx="10"/>
          </p:nvPr>
        </p:nvSpPr>
        <p:spPr/>
        <p:txBody>
          <a:bodyPr/>
          <a:lstStyle/>
          <a:p>
            <a:fld id="{F73D7064-760B-4FB2-9D52-23621F4FFDC7}" type="datetime1">
              <a:rPr lang="en-US" smtClean="0"/>
              <a:t>3/22/2016</a:t>
            </a:fld>
            <a:endParaRPr lang="en-US"/>
          </a:p>
        </p:txBody>
      </p:sp>
      <p:sp>
        <p:nvSpPr>
          <p:cNvPr id="3" name="Footer Placeholder 2"/>
          <p:cNvSpPr>
            <a:spLocks noGrp="1"/>
          </p:cNvSpPr>
          <p:nvPr>
            <p:ph type="ftr" idx="11"/>
          </p:nvPr>
        </p:nvSpPr>
        <p:spPr/>
        <p:txBody>
          <a:bodyPr/>
          <a:lstStyle/>
          <a:p>
            <a:r>
              <a:rPr lang="en-US" dirty="0" smtClean="0"/>
              <a:t>Anaphylaxis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19</a:t>
            </a:fld>
            <a:endParaRPr lang="en-US" sz="1400" b="0" i="0" u="none" strike="noStrike" cap="none" baseline="0">
              <a:solidFill>
                <a:srgbClr val="595959"/>
              </a:solidFill>
              <a:latin typeface="Lustria"/>
              <a:ea typeface="Lustria"/>
              <a:cs typeface="Lustria"/>
              <a:sym typeface="Lustria"/>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5847333"/>
            <a:ext cx="1438275"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726141" y="314979"/>
            <a:ext cx="7691719"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Lustria"/>
              <a:buNone/>
            </a:pPr>
            <a:r>
              <a:rPr lang="en-US" sz="3600" b="1" i="0" u="none" strike="noStrike" cap="none" baseline="0" dirty="0">
                <a:solidFill>
                  <a:srgbClr val="262626"/>
                </a:solidFill>
                <a:latin typeface="Century Gothic" panose="020B0502020202020204" pitchFamily="34" charset="0"/>
                <a:sym typeface="Lustria"/>
              </a:rPr>
              <a:t>Overview</a:t>
            </a:r>
          </a:p>
        </p:txBody>
      </p:sp>
      <p:sp>
        <p:nvSpPr>
          <p:cNvPr id="136" name="Shape 136"/>
          <p:cNvSpPr txBox="1">
            <a:spLocks noGrp="1"/>
          </p:cNvSpPr>
          <p:nvPr>
            <p:ph type="body" idx="1"/>
          </p:nvPr>
        </p:nvSpPr>
        <p:spPr>
          <a:xfrm>
            <a:off x="726141" y="1586753"/>
            <a:ext cx="7691719" cy="4571999"/>
          </a:xfrm>
          <a:prstGeom prst="rect">
            <a:avLst/>
          </a:prstGeom>
          <a:noFill/>
          <a:ln>
            <a:noFill/>
          </a:ln>
        </p:spPr>
        <p:txBody>
          <a:bodyPr lIns="91425" tIns="45700" rIns="91425" bIns="45700" anchor="t" anchorCtr="0">
            <a:noAutofit/>
          </a:bodyPr>
          <a:lstStyle/>
          <a:p>
            <a:pPr marL="457200" marR="0" lvl="0" indent="-457200" algn="l" rtl="0">
              <a:lnSpc>
                <a:spcPct val="80000"/>
              </a:lnSpc>
              <a:spcBef>
                <a:spcPts val="0"/>
              </a:spcBef>
              <a:buClr>
                <a:srgbClr val="3F3F3F"/>
              </a:buClr>
              <a:buSzPct val="90818"/>
              <a:buFont typeface="Noto Sans Symbols"/>
              <a:buChar char="❖"/>
            </a:pPr>
            <a:r>
              <a:rPr lang="en-US" sz="2220" b="1" i="0" u="none" strike="noStrike" cap="none" baseline="0" dirty="0" smtClean="0">
                <a:solidFill>
                  <a:srgbClr val="3F3F3F"/>
                </a:solidFill>
                <a:latin typeface="Century Gothic" panose="020B0502020202020204" pitchFamily="34" charset="0"/>
                <a:sym typeface="Lustria"/>
              </a:rPr>
              <a:t>Definitions</a:t>
            </a:r>
          </a:p>
          <a:p>
            <a:pPr marL="0" marR="0" lvl="0" indent="0" algn="l" rtl="0">
              <a:lnSpc>
                <a:spcPct val="80000"/>
              </a:lnSpc>
              <a:spcBef>
                <a:spcPts val="0"/>
              </a:spcBef>
              <a:buClr>
                <a:srgbClr val="3F3F3F"/>
              </a:buClr>
              <a:buSzPct val="90818"/>
              <a:buNone/>
            </a:pPr>
            <a:endParaRPr lang="en-US" sz="1600" b="1" i="0" u="none" strike="noStrike" cap="none" baseline="0" dirty="0" smtClean="0">
              <a:solidFill>
                <a:srgbClr val="3F3F3F"/>
              </a:solidFill>
              <a:latin typeface="Century Gothic" panose="020B0502020202020204" pitchFamily="34" charset="0"/>
              <a:sym typeface="Lustria"/>
            </a:endParaRPr>
          </a:p>
          <a:p>
            <a:pPr lvl="1" indent="-457200">
              <a:lnSpc>
                <a:spcPct val="80000"/>
              </a:lnSpc>
              <a:buClr>
                <a:srgbClr val="3F3F3F"/>
              </a:buClr>
              <a:buSzPct val="90818"/>
            </a:pPr>
            <a:r>
              <a:rPr lang="en-US" sz="2020" b="1" dirty="0" smtClean="0">
                <a:latin typeface="Century Gothic" panose="020B0502020202020204" pitchFamily="34" charset="0"/>
              </a:rPr>
              <a:t>Standing Orders</a:t>
            </a:r>
          </a:p>
          <a:p>
            <a:pPr lvl="1" indent="-457200">
              <a:lnSpc>
                <a:spcPct val="80000"/>
              </a:lnSpc>
              <a:buClr>
                <a:srgbClr val="3F3F3F"/>
              </a:buClr>
              <a:buSzPct val="90818"/>
            </a:pPr>
            <a:r>
              <a:rPr lang="en-US" sz="2020" b="1" i="0" u="none" strike="noStrike" cap="none" baseline="0" dirty="0" smtClean="0">
                <a:solidFill>
                  <a:srgbClr val="3F3F3F"/>
                </a:solidFill>
                <a:latin typeface="Century Gothic" panose="020B0502020202020204" pitchFamily="34" charset="0"/>
                <a:sym typeface="Lustria"/>
              </a:rPr>
              <a:t>Collaborative</a:t>
            </a:r>
            <a:r>
              <a:rPr lang="en-US" sz="2020" b="1" i="0" u="none" strike="noStrike" cap="none" dirty="0" smtClean="0">
                <a:solidFill>
                  <a:srgbClr val="3F3F3F"/>
                </a:solidFill>
                <a:latin typeface="Century Gothic" panose="020B0502020202020204" pitchFamily="34" charset="0"/>
                <a:sym typeface="Lustria"/>
              </a:rPr>
              <a:t> Practice Agreement</a:t>
            </a:r>
            <a:endParaRPr lang="en-US" sz="2020" b="1" i="0" u="none" strike="noStrike" cap="none" baseline="0" dirty="0">
              <a:solidFill>
                <a:srgbClr val="3F3F3F"/>
              </a:solidFill>
              <a:latin typeface="Century Gothic" panose="020B0502020202020204" pitchFamily="34" charset="0"/>
              <a:sym typeface="Lustria"/>
            </a:endParaRPr>
          </a:p>
          <a:p>
            <a:pPr marL="457200" marR="0" lvl="0" indent="-457200" algn="l" rtl="0">
              <a:lnSpc>
                <a:spcPct val="80000"/>
              </a:lnSpc>
              <a:spcBef>
                <a:spcPts val="2400"/>
              </a:spcBef>
              <a:buClr>
                <a:srgbClr val="3F3F3F"/>
              </a:buClr>
              <a:buSzPct val="90818"/>
              <a:buFont typeface="Noto Sans Symbols"/>
              <a:buChar char="❖"/>
            </a:pPr>
            <a:r>
              <a:rPr lang="en-US" sz="2220" b="1" dirty="0">
                <a:latin typeface="Century Gothic" panose="020B0502020202020204" pitchFamily="34" charset="0"/>
              </a:rPr>
              <a:t>Causes of Anaphylaxis</a:t>
            </a:r>
          </a:p>
          <a:p>
            <a:pPr marL="457200" marR="0" lvl="0" indent="-457200" algn="l" rtl="0">
              <a:lnSpc>
                <a:spcPct val="80000"/>
              </a:lnSpc>
              <a:spcBef>
                <a:spcPts val="2400"/>
              </a:spcBef>
              <a:buClr>
                <a:srgbClr val="3F3F3F"/>
              </a:buClr>
              <a:buSzPct val="90818"/>
              <a:buFont typeface="Noto Sans Symbols"/>
              <a:buChar char="❖"/>
            </a:pPr>
            <a:r>
              <a:rPr lang="en-US" sz="2220" b="1" i="0" u="none" strike="noStrike" cap="none" baseline="0" dirty="0">
                <a:solidFill>
                  <a:srgbClr val="3F3F3F"/>
                </a:solidFill>
                <a:latin typeface="Century Gothic" panose="020B0502020202020204" pitchFamily="34" charset="0"/>
                <a:sym typeface="Lustria"/>
              </a:rPr>
              <a:t>Prevention</a:t>
            </a:r>
          </a:p>
          <a:p>
            <a:pPr marL="457200" marR="0" lvl="0" indent="-457200" algn="l" rtl="0">
              <a:lnSpc>
                <a:spcPct val="80000"/>
              </a:lnSpc>
              <a:spcBef>
                <a:spcPts val="2400"/>
              </a:spcBef>
              <a:buClr>
                <a:srgbClr val="3F3F3F"/>
              </a:buClr>
              <a:buSzPct val="90818"/>
              <a:buFont typeface="Noto Sans Symbols"/>
              <a:buChar char="❖"/>
            </a:pPr>
            <a:r>
              <a:rPr lang="en-US" sz="2220" b="1" i="0" u="none" strike="noStrike" cap="none" baseline="0" dirty="0">
                <a:solidFill>
                  <a:srgbClr val="3F3F3F"/>
                </a:solidFill>
                <a:latin typeface="Century Gothic" panose="020B0502020202020204" pitchFamily="34" charset="0"/>
                <a:sym typeface="Lustria"/>
              </a:rPr>
              <a:t>Signs, Symptoms and Treatments</a:t>
            </a:r>
          </a:p>
          <a:p>
            <a:pPr marL="457200" marR="0" lvl="0" indent="-457200" algn="l" rtl="0">
              <a:lnSpc>
                <a:spcPct val="80000"/>
              </a:lnSpc>
              <a:spcBef>
                <a:spcPts val="2400"/>
              </a:spcBef>
              <a:buClr>
                <a:srgbClr val="3F3F3F"/>
              </a:buClr>
              <a:buSzPct val="90818"/>
              <a:buFont typeface="Noto Sans Symbols"/>
              <a:buChar char="❖"/>
            </a:pPr>
            <a:r>
              <a:rPr lang="en-US" sz="2220" b="1" i="0" u="none" strike="noStrike" cap="none" baseline="0" dirty="0">
                <a:solidFill>
                  <a:srgbClr val="3F3F3F"/>
                </a:solidFill>
                <a:latin typeface="Century Gothic" panose="020B0502020202020204" pitchFamily="34" charset="0"/>
                <a:sym typeface="Lustria"/>
              </a:rPr>
              <a:t>Confidentiality and Rights</a:t>
            </a:r>
          </a:p>
          <a:p>
            <a:pPr marL="457200" marR="0" lvl="0" indent="-457200" algn="l" rtl="0">
              <a:lnSpc>
                <a:spcPct val="80000"/>
              </a:lnSpc>
              <a:spcBef>
                <a:spcPts val="2400"/>
              </a:spcBef>
              <a:buClr>
                <a:srgbClr val="3F3F3F"/>
              </a:buClr>
              <a:buSzPct val="90818"/>
              <a:buFont typeface="Noto Sans Symbols"/>
              <a:buChar char="❖"/>
            </a:pPr>
            <a:r>
              <a:rPr lang="en-US" sz="2220" b="1" i="0" u="none" strike="noStrike" cap="none" baseline="0" dirty="0">
                <a:solidFill>
                  <a:srgbClr val="3F3F3F"/>
                </a:solidFill>
                <a:latin typeface="Century Gothic" panose="020B0502020202020204" pitchFamily="34" charset="0"/>
                <a:sym typeface="Lustria"/>
              </a:rPr>
              <a:t>Practice</a:t>
            </a:r>
          </a:p>
          <a:p>
            <a:pPr marL="457200" marR="0" lvl="0" indent="-457200" algn="l" rtl="0">
              <a:lnSpc>
                <a:spcPct val="80000"/>
              </a:lnSpc>
              <a:spcBef>
                <a:spcPts val="2400"/>
              </a:spcBef>
              <a:buClr>
                <a:srgbClr val="3F3F3F"/>
              </a:buClr>
              <a:buSzPct val="90818"/>
              <a:buFont typeface="Noto Sans Symbols"/>
              <a:buChar char="❖"/>
            </a:pPr>
            <a:r>
              <a:rPr lang="en-US" sz="2220" b="1" dirty="0" smtClean="0">
                <a:latin typeface="Century Gothic" panose="020B0502020202020204" pitchFamily="34" charset="0"/>
              </a:rPr>
              <a:t>Storage and Reporting</a:t>
            </a:r>
            <a:endParaRPr lang="en-US" sz="2220" b="1" i="0" u="none" strike="noStrike" cap="none" baseline="0" dirty="0">
              <a:solidFill>
                <a:srgbClr val="3F3F3F"/>
              </a:solidFill>
              <a:latin typeface="Century Gothic" panose="020B0502020202020204" pitchFamily="34" charset="0"/>
              <a:sym typeface="Lustria"/>
            </a:endParaRPr>
          </a:p>
        </p:txBody>
      </p:sp>
      <p:sp>
        <p:nvSpPr>
          <p:cNvPr id="2" name="Date Placeholder 1"/>
          <p:cNvSpPr>
            <a:spLocks noGrp="1"/>
          </p:cNvSpPr>
          <p:nvPr>
            <p:ph type="dt" idx="10"/>
          </p:nvPr>
        </p:nvSpPr>
        <p:spPr/>
        <p:txBody>
          <a:bodyPr/>
          <a:lstStyle/>
          <a:p>
            <a:fld id="{02181E0F-1DC3-4C23-91E1-8922C5A69A1D}" type="datetime1">
              <a:rPr lang="en-US" smtClean="0"/>
              <a:t>3/22/2016</a:t>
            </a:fld>
            <a:endParaRPr lang="en-US" dirty="0"/>
          </a:p>
        </p:txBody>
      </p:sp>
      <p:sp>
        <p:nvSpPr>
          <p:cNvPr id="3" name="Footer Placeholder 2"/>
          <p:cNvSpPr>
            <a:spLocks noGrp="1"/>
          </p:cNvSpPr>
          <p:nvPr>
            <p:ph type="ftr" idx="11"/>
          </p:nvPr>
        </p:nvSpPr>
        <p:spPr/>
        <p:txBody>
          <a:bodyPr/>
          <a:lstStyle/>
          <a:p>
            <a:r>
              <a:rPr lang="en-US" dirty="0" smtClean="0"/>
              <a:t>Anaphylaxis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2</a:t>
            </a:fld>
            <a:endParaRPr lang="en-US" sz="1400" b="0" i="0" u="none" strike="noStrike" cap="none" baseline="0" dirty="0">
              <a:solidFill>
                <a:srgbClr val="595959"/>
              </a:solidFill>
              <a:latin typeface="Lustria"/>
              <a:ea typeface="Lustria"/>
              <a:cs typeface="Lustria"/>
              <a:sym typeface="Lustria"/>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726141" y="314979"/>
            <a:ext cx="7691699" cy="1143000"/>
          </a:xfrm>
          <a:prstGeom prst="rect">
            <a:avLst/>
          </a:prstGeom>
        </p:spPr>
        <p:txBody>
          <a:bodyPr lIns="91425" tIns="91425" rIns="91425" bIns="91425" anchor="ctr" anchorCtr="0">
            <a:noAutofit/>
          </a:bodyPr>
          <a:lstStyle/>
          <a:p>
            <a:pPr lvl="0" rtl="0">
              <a:spcBef>
                <a:spcPts val="0"/>
              </a:spcBef>
              <a:buNone/>
            </a:pPr>
            <a:r>
              <a:rPr lang="en-US" sz="3600" b="1" dirty="0">
                <a:latin typeface="Century Gothic" panose="020B0502020202020204" pitchFamily="34" charset="0"/>
              </a:rPr>
              <a:t>Allergy </a:t>
            </a:r>
            <a:r>
              <a:rPr lang="en-US" sz="3600" b="1" dirty="0" smtClean="0">
                <a:latin typeface="Century Gothic" panose="020B0502020202020204" pitchFamily="34" charset="0"/>
              </a:rPr>
              <a:t>Emergency Care Plan</a:t>
            </a:r>
            <a:br>
              <a:rPr lang="en-US" sz="3600" b="1" dirty="0" smtClean="0">
                <a:latin typeface="Century Gothic" panose="020B0502020202020204" pitchFamily="34" charset="0"/>
              </a:rPr>
            </a:br>
            <a:r>
              <a:rPr lang="en-US" sz="2000" b="1" dirty="0" smtClean="0">
                <a:latin typeface="Century Gothic" panose="020B0502020202020204" pitchFamily="34" charset="0"/>
              </a:rPr>
              <a:t>(for known allergies)</a:t>
            </a:r>
            <a:endParaRPr lang="en-US" sz="2000" b="1" dirty="0">
              <a:latin typeface="Century Gothic" panose="020B0502020202020204" pitchFamily="34" charset="0"/>
            </a:endParaRPr>
          </a:p>
        </p:txBody>
      </p:sp>
      <p:sp>
        <p:nvSpPr>
          <p:cNvPr id="227" name="Shape 227"/>
          <p:cNvSpPr txBox="1">
            <a:spLocks noGrp="1"/>
          </p:cNvSpPr>
          <p:nvPr>
            <p:ph type="body" idx="1"/>
          </p:nvPr>
        </p:nvSpPr>
        <p:spPr>
          <a:xfrm>
            <a:off x="726141" y="1586753"/>
            <a:ext cx="7691699" cy="4572000"/>
          </a:xfrm>
          <a:prstGeom prst="rect">
            <a:avLst/>
          </a:prstGeom>
        </p:spPr>
        <p:txBody>
          <a:bodyPr lIns="91425" tIns="91425" rIns="91425" bIns="91425" anchor="t" anchorCtr="0">
            <a:noAutofit/>
          </a:bodyPr>
          <a:lstStyle/>
          <a:p>
            <a:pPr marL="457200" lvl="0" indent="-228600" rtl="0">
              <a:spcBef>
                <a:spcPts val="0"/>
              </a:spcBef>
            </a:pPr>
            <a:r>
              <a:rPr lang="en-US" dirty="0" smtClean="0">
                <a:latin typeface="Century Gothic" panose="020B0502020202020204" pitchFamily="34" charset="0"/>
              </a:rPr>
              <a:t> Action </a:t>
            </a:r>
            <a:r>
              <a:rPr lang="en-US" dirty="0">
                <a:latin typeface="Century Gothic" panose="020B0502020202020204" pitchFamily="34" charset="0"/>
              </a:rPr>
              <a:t>plans are specific to the individual </a:t>
            </a:r>
            <a:r>
              <a:rPr lang="en-US" dirty="0" smtClean="0">
                <a:latin typeface="Century Gothic" panose="020B0502020202020204" pitchFamily="34" charset="0"/>
              </a:rPr>
              <a:t>student</a:t>
            </a:r>
          </a:p>
          <a:p>
            <a:pPr marL="228600" lvl="0" indent="0" rtl="0">
              <a:spcBef>
                <a:spcPts val="0"/>
              </a:spcBef>
              <a:buNone/>
            </a:pPr>
            <a:endParaRPr lang="en-US" sz="900" dirty="0">
              <a:latin typeface="Century Gothic" panose="020B0502020202020204" pitchFamily="34" charset="0"/>
            </a:endParaRPr>
          </a:p>
          <a:p>
            <a:pPr marL="457200" lvl="0" indent="-228600" rtl="0">
              <a:spcBef>
                <a:spcPts val="0"/>
              </a:spcBef>
            </a:pPr>
            <a:r>
              <a:rPr lang="en-US" dirty="0" smtClean="0">
                <a:latin typeface="Century Gothic" panose="020B0502020202020204" pitchFamily="34" charset="0"/>
              </a:rPr>
              <a:t> Plan </a:t>
            </a:r>
            <a:r>
              <a:rPr lang="en-US" dirty="0">
                <a:latin typeface="Century Gothic" panose="020B0502020202020204" pitchFamily="34" charset="0"/>
              </a:rPr>
              <a:t>should be shared with school </a:t>
            </a:r>
            <a:r>
              <a:rPr lang="en-US" dirty="0" smtClean="0">
                <a:latin typeface="Century Gothic" panose="020B0502020202020204" pitchFamily="34" charset="0"/>
              </a:rPr>
              <a:t>staff responsible </a:t>
            </a:r>
            <a:r>
              <a:rPr lang="en-US" dirty="0">
                <a:latin typeface="Century Gothic" panose="020B0502020202020204" pitchFamily="34" charset="0"/>
              </a:rPr>
              <a:t>for </a:t>
            </a:r>
            <a:r>
              <a:rPr lang="en-US" dirty="0" smtClean="0">
                <a:latin typeface="Century Gothic" panose="020B0502020202020204" pitchFamily="34" charset="0"/>
              </a:rPr>
              <a:t>care on a “need to know” basis</a:t>
            </a:r>
            <a:endParaRPr lang="en-US" dirty="0" smtClean="0">
              <a:latin typeface="Century Gothic" panose="020B0502020202020204" pitchFamily="34" charset="0"/>
            </a:endParaRPr>
          </a:p>
          <a:p>
            <a:pPr marL="228600" lvl="0" indent="0" rtl="0">
              <a:spcBef>
                <a:spcPts val="0"/>
              </a:spcBef>
              <a:buNone/>
            </a:pPr>
            <a:endParaRPr lang="en-US" sz="900" dirty="0" smtClean="0">
              <a:latin typeface="Century Gothic" panose="020B0502020202020204" pitchFamily="34" charset="0"/>
            </a:endParaRPr>
          </a:p>
          <a:p>
            <a:pPr marL="457200" lvl="0" indent="-228600" rtl="0">
              <a:spcBef>
                <a:spcPts val="0"/>
              </a:spcBef>
            </a:pPr>
            <a:r>
              <a:rPr lang="en-US" dirty="0" smtClean="0">
                <a:latin typeface="Century Gothic" panose="020B0502020202020204" pitchFamily="34" charset="0"/>
              </a:rPr>
              <a:t> Information is </a:t>
            </a:r>
            <a:r>
              <a:rPr lang="en-US" b="1" u="sng" dirty="0" smtClean="0">
                <a:solidFill>
                  <a:srgbClr val="0000FF"/>
                </a:solidFill>
                <a:latin typeface="Century Gothic" panose="020B0502020202020204" pitchFamily="34" charset="0"/>
              </a:rPr>
              <a:t>CONFIDENTIAL</a:t>
            </a:r>
          </a:p>
          <a:p>
            <a:pPr marL="228600" lvl="0" indent="0" rtl="0">
              <a:spcBef>
                <a:spcPts val="0"/>
              </a:spcBef>
              <a:buNone/>
            </a:pPr>
            <a:endParaRPr lang="en-US" sz="900" dirty="0">
              <a:latin typeface="Century Gothic" panose="020B0502020202020204" pitchFamily="34" charset="0"/>
            </a:endParaRPr>
          </a:p>
          <a:p>
            <a:pPr marL="457200" lvl="0" indent="-228600" rtl="0">
              <a:spcBef>
                <a:spcPts val="0"/>
              </a:spcBef>
            </a:pPr>
            <a:r>
              <a:rPr lang="en-US" dirty="0" smtClean="0">
                <a:latin typeface="Century Gothic" panose="020B0502020202020204" pitchFamily="34" charset="0"/>
              </a:rPr>
              <a:t> Everyone </a:t>
            </a:r>
            <a:r>
              <a:rPr lang="en-US" dirty="0">
                <a:latin typeface="Century Gothic" panose="020B0502020202020204" pitchFamily="34" charset="0"/>
              </a:rPr>
              <a:t>should know where medication is and </a:t>
            </a:r>
            <a:r>
              <a:rPr lang="en-US" b="1" dirty="0">
                <a:solidFill>
                  <a:srgbClr val="FF0000"/>
                </a:solidFill>
                <a:latin typeface="Century Gothic" panose="020B0502020202020204" pitchFamily="34" charset="0"/>
              </a:rPr>
              <a:t>HOW TO </a:t>
            </a:r>
            <a:r>
              <a:rPr lang="en-US" b="1" dirty="0" smtClean="0">
                <a:solidFill>
                  <a:srgbClr val="FF0000"/>
                </a:solidFill>
                <a:latin typeface="Century Gothic" panose="020B0502020202020204" pitchFamily="34" charset="0"/>
              </a:rPr>
              <a:t>REACT </a:t>
            </a:r>
          </a:p>
          <a:p>
            <a:pPr marL="228600" lvl="0" indent="0" algn="r" rtl="0">
              <a:spcBef>
                <a:spcPts val="0"/>
              </a:spcBef>
              <a:buNone/>
            </a:pPr>
            <a:r>
              <a:rPr lang="en-US" sz="1600" dirty="0" smtClean="0">
                <a:latin typeface="Century Gothic" panose="020B0502020202020204" pitchFamily="34" charset="0"/>
              </a:rPr>
              <a:t>FARE</a:t>
            </a:r>
            <a:r>
              <a:rPr lang="en-US" sz="1600" dirty="0">
                <a:latin typeface="Century Gothic" panose="020B0502020202020204" pitchFamily="34" charset="0"/>
              </a:rPr>
              <a:t>, 2014</a:t>
            </a:r>
          </a:p>
          <a:p>
            <a:pPr marL="0" lvl="0" indent="0" algn="ctr">
              <a:buNone/>
            </a:pPr>
            <a:endParaRPr lang="en-US" sz="1400" u="sng" dirty="0" smtClean="0">
              <a:solidFill>
                <a:srgbClr val="3333FF"/>
              </a:solidFill>
              <a:latin typeface="Century Gothic" panose="020B0502020202020204" pitchFamily="34" charset="0"/>
              <a:hlinkClick r:id="rId3"/>
            </a:endParaRPr>
          </a:p>
          <a:p>
            <a:pPr marL="0" lvl="0" indent="0" algn="ctr">
              <a:buNone/>
            </a:pPr>
            <a:endParaRPr lang="en-US" sz="1400" u="sng" dirty="0">
              <a:solidFill>
                <a:srgbClr val="3333FF"/>
              </a:solidFill>
              <a:latin typeface="Century Gothic" panose="020B0502020202020204" pitchFamily="34" charset="0"/>
              <a:hlinkClick r:id="rId3"/>
            </a:endParaRPr>
          </a:p>
          <a:p>
            <a:pPr marL="0" lvl="0" indent="0" algn="ctr">
              <a:buNone/>
            </a:pPr>
            <a:endParaRPr lang="en-US" sz="1400" u="sng" dirty="0" smtClean="0">
              <a:solidFill>
                <a:srgbClr val="3333FF"/>
              </a:solidFill>
              <a:latin typeface="Century Gothic" panose="020B0502020202020204" pitchFamily="34" charset="0"/>
              <a:hlinkClick r:id="rId3"/>
            </a:endParaRPr>
          </a:p>
          <a:p>
            <a:pPr marL="0" lvl="0" indent="0" algn="ctr">
              <a:buNone/>
            </a:pPr>
            <a:r>
              <a:rPr lang="en-US" sz="1400" u="sng" dirty="0" smtClean="0">
                <a:solidFill>
                  <a:srgbClr val="3333FF"/>
                </a:solidFill>
                <a:latin typeface="Century Gothic" panose="020B0502020202020204" pitchFamily="34" charset="0"/>
                <a:hlinkClick r:id="rId3"/>
              </a:rPr>
              <a:t>http</a:t>
            </a:r>
            <a:r>
              <a:rPr lang="en-US" sz="1400" u="sng" dirty="0">
                <a:solidFill>
                  <a:srgbClr val="3333FF"/>
                </a:solidFill>
                <a:latin typeface="Century Gothic" panose="020B0502020202020204" pitchFamily="34" charset="0"/>
                <a:hlinkClick r:id="rId3"/>
              </a:rPr>
              <a:t>://www.maine.gov/education/sh/contents/foodallergyactionplan2012.pdf</a:t>
            </a:r>
            <a:endParaRPr lang="en-US" sz="1400" u="sng" dirty="0" smtClean="0">
              <a:solidFill>
                <a:srgbClr val="3333FF"/>
              </a:solidFill>
              <a:latin typeface="Century Gothic" panose="020B0502020202020204" pitchFamily="34" charset="0"/>
              <a:hlinkClick r:id="rId3"/>
            </a:endParaRPr>
          </a:p>
        </p:txBody>
      </p:sp>
      <p:sp>
        <p:nvSpPr>
          <p:cNvPr id="2" name="Date Placeholder 1"/>
          <p:cNvSpPr>
            <a:spLocks noGrp="1"/>
          </p:cNvSpPr>
          <p:nvPr>
            <p:ph type="dt" idx="10"/>
          </p:nvPr>
        </p:nvSpPr>
        <p:spPr/>
        <p:txBody>
          <a:bodyPr/>
          <a:lstStyle/>
          <a:p>
            <a:fld id="{1E1128A8-7EDC-4602-8C06-7FF9D08FCEF3}" type="datetime1">
              <a:rPr lang="en-US" smtClean="0"/>
              <a:t>3/22/2016</a:t>
            </a:fld>
            <a:endParaRPr lang="en-US"/>
          </a:p>
        </p:txBody>
      </p:sp>
      <p:sp>
        <p:nvSpPr>
          <p:cNvPr id="3" name="Footer Placeholder 2"/>
          <p:cNvSpPr>
            <a:spLocks noGrp="1"/>
          </p:cNvSpPr>
          <p:nvPr>
            <p:ph type="ftr" idx="11"/>
          </p:nvPr>
        </p:nvSpPr>
        <p:spPr/>
        <p:txBody>
          <a:bodyPr/>
          <a:lstStyle/>
          <a:p>
            <a:r>
              <a:rPr lang="en-US" smtClean="0"/>
              <a:t>Anaphylaxis</a:t>
            </a:r>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20</a:t>
            </a:fld>
            <a:endParaRPr lang="en-US" sz="1400" b="0" i="0" u="none" strike="noStrike" cap="none" baseline="0">
              <a:solidFill>
                <a:srgbClr val="595959"/>
              </a:solidFill>
              <a:latin typeface="Lustria"/>
              <a:ea typeface="Lustria"/>
              <a:cs typeface="Lustria"/>
              <a:sym typeface="Lustria"/>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726141" y="314979"/>
            <a:ext cx="7691699" cy="1143000"/>
          </a:xfrm>
          <a:prstGeom prst="rect">
            <a:avLst/>
          </a:prstGeom>
        </p:spPr>
        <p:txBody>
          <a:bodyPr lIns="91425" tIns="91425" rIns="91425" bIns="91425" anchor="ctr" anchorCtr="0">
            <a:noAutofit/>
          </a:bodyPr>
          <a:lstStyle/>
          <a:p>
            <a:pPr lvl="0" rtl="0">
              <a:spcBef>
                <a:spcPts val="0"/>
              </a:spcBef>
              <a:buNone/>
            </a:pPr>
            <a:r>
              <a:rPr lang="en-US" sz="4000" b="1" dirty="0">
                <a:latin typeface="Century Gothic" panose="020B0502020202020204" pitchFamily="34" charset="0"/>
              </a:rPr>
              <a:t>Anaphylaxis</a:t>
            </a:r>
          </a:p>
        </p:txBody>
      </p:sp>
      <p:graphicFrame>
        <p:nvGraphicFramePr>
          <p:cNvPr id="234" name="Shape 234"/>
          <p:cNvGraphicFramePr/>
          <p:nvPr>
            <p:extLst>
              <p:ext uri="{D42A27DB-BD31-4B8C-83A1-F6EECF244321}">
                <p14:modId xmlns:p14="http://schemas.microsoft.com/office/powerpoint/2010/main" val="1451718586"/>
              </p:ext>
            </p:extLst>
          </p:nvPr>
        </p:nvGraphicFramePr>
        <p:xfrm>
          <a:off x="354950" y="1666025"/>
          <a:ext cx="8454300" cy="4110025"/>
        </p:xfrm>
        <a:graphic>
          <a:graphicData uri="http://schemas.openxmlformats.org/drawingml/2006/table">
            <a:tbl>
              <a:tblPr>
                <a:noFill/>
                <a:tableStyleId>{4B395E8C-B926-4AB1-B22A-4AB0E975C89C}</a:tableStyleId>
              </a:tblPr>
              <a:tblGrid>
                <a:gridCol w="8454300"/>
              </a:tblGrid>
              <a:tr h="935150">
                <a:tc>
                  <a:txBody>
                    <a:bodyPr/>
                    <a:lstStyle/>
                    <a:p>
                      <a:pPr lvl="0" algn="ctr" rtl="0">
                        <a:spcBef>
                          <a:spcPts val="0"/>
                        </a:spcBef>
                        <a:buNone/>
                      </a:pPr>
                      <a:r>
                        <a:rPr lang="en-US" sz="3200" b="1" dirty="0">
                          <a:latin typeface="Century Gothic" panose="020B0502020202020204" pitchFamily="34" charset="0"/>
                        </a:rPr>
                        <a:t>Life-Threatening Reaction (Anaphylaxis)</a:t>
                      </a:r>
                    </a:p>
                  </a:txBody>
                  <a:tcPr marL="91425" marR="91425" marT="91425" marB="91425">
                    <a:lnL w="19050" cap="flat" cmpd="sng">
                      <a:solidFill>
                        <a:srgbClr val="FF9900"/>
                      </a:solidFill>
                      <a:prstDash val="solid"/>
                      <a:round/>
                      <a:headEnd type="none" w="med" len="med"/>
                      <a:tailEnd type="none" w="med" len="med"/>
                    </a:lnL>
                    <a:lnR w="9525" cap="flat" cmpd="sng">
                      <a:solidFill>
                        <a:srgbClr val="FF9900"/>
                      </a:solidFill>
                      <a:prstDash val="solid"/>
                      <a:round/>
                      <a:headEnd type="none" w="med" len="med"/>
                      <a:tailEnd type="none" w="med" len="med"/>
                    </a:lnR>
                    <a:lnT w="19050" cap="flat" cmpd="sng">
                      <a:solidFill>
                        <a:srgbClr val="FF9900"/>
                      </a:solidFill>
                      <a:prstDash val="solid"/>
                      <a:round/>
                      <a:headEnd type="none" w="med" len="med"/>
                      <a:tailEnd type="none" w="med" len="med"/>
                    </a:lnT>
                    <a:lnB w="19050" cap="flat" cmpd="sng">
                      <a:solidFill>
                        <a:srgbClr val="FF9900"/>
                      </a:solidFill>
                      <a:prstDash val="solid"/>
                      <a:round/>
                      <a:headEnd type="none" w="med" len="med"/>
                      <a:tailEnd type="none" w="med" len="med"/>
                    </a:lnB>
                  </a:tcPr>
                </a:tc>
              </a:tr>
              <a:tr h="3174875">
                <a:tc>
                  <a:txBody>
                    <a:bodyPr/>
                    <a:lstStyle/>
                    <a:p>
                      <a:pPr marL="457200" lvl="0" indent="-381000" rtl="0">
                        <a:spcBef>
                          <a:spcPts val="0"/>
                        </a:spcBef>
                        <a:buSzPct val="100000"/>
                        <a:buChar char="❏"/>
                      </a:pPr>
                      <a:r>
                        <a:rPr lang="en-US" sz="2400" dirty="0"/>
                        <a:t>Usually </a:t>
                      </a:r>
                      <a:r>
                        <a:rPr lang="en-US" sz="2400" dirty="0" smtClean="0"/>
                        <a:t>comes </a:t>
                      </a:r>
                      <a:r>
                        <a:rPr lang="en-US" sz="2400" dirty="0"/>
                        <a:t>on </a:t>
                      </a:r>
                      <a:r>
                        <a:rPr lang="en-US" sz="2400" dirty="0" smtClean="0"/>
                        <a:t>suddenly</a:t>
                      </a:r>
                    </a:p>
                    <a:p>
                      <a:pPr marL="76200" lvl="0" indent="0" rtl="0">
                        <a:spcBef>
                          <a:spcPts val="0"/>
                        </a:spcBef>
                        <a:buSzPct val="100000"/>
                        <a:buNone/>
                      </a:pPr>
                      <a:endParaRPr lang="en-US" sz="2400" dirty="0"/>
                    </a:p>
                    <a:p>
                      <a:pPr marL="457200" lvl="0" indent="-381000" rtl="0">
                        <a:spcBef>
                          <a:spcPts val="0"/>
                        </a:spcBef>
                        <a:buSzPct val="100000"/>
                        <a:buChar char="❏"/>
                      </a:pPr>
                      <a:r>
                        <a:rPr lang="en-US" sz="2400" dirty="0"/>
                        <a:t>Difficulty breathing or feeling </a:t>
                      </a:r>
                      <a:r>
                        <a:rPr lang="en-US" sz="2400" dirty="0" smtClean="0"/>
                        <a:t>faint</a:t>
                      </a:r>
                    </a:p>
                    <a:p>
                      <a:pPr marL="76200" lvl="0" indent="0" rtl="0">
                        <a:spcBef>
                          <a:spcPts val="0"/>
                        </a:spcBef>
                        <a:buSzPct val="100000"/>
                        <a:buNone/>
                      </a:pPr>
                      <a:endParaRPr lang="en-US" sz="2400" dirty="0"/>
                    </a:p>
                    <a:p>
                      <a:pPr marL="457200" lvl="0" indent="-381000" rtl="0">
                        <a:spcBef>
                          <a:spcPts val="0"/>
                        </a:spcBef>
                        <a:buSzPct val="100000"/>
                        <a:buChar char="❏"/>
                      </a:pPr>
                      <a:r>
                        <a:rPr lang="en-US" sz="2400" dirty="0"/>
                        <a:t>Often multiple body systems </a:t>
                      </a:r>
                      <a:r>
                        <a:rPr lang="en-US" sz="2400" dirty="0" smtClean="0"/>
                        <a:t>involved</a:t>
                      </a:r>
                    </a:p>
                    <a:p>
                      <a:pPr marL="76200" lvl="0" indent="0" rtl="0">
                        <a:spcBef>
                          <a:spcPts val="0"/>
                        </a:spcBef>
                        <a:buSzPct val="100000"/>
                        <a:buNone/>
                      </a:pPr>
                      <a:endParaRPr lang="en-US" sz="2400" dirty="0"/>
                    </a:p>
                    <a:p>
                      <a:pPr marL="457200" lvl="0" indent="-381000" rtl="0">
                        <a:spcBef>
                          <a:spcPts val="0"/>
                        </a:spcBef>
                        <a:buSzPct val="100000"/>
                        <a:buChar char="❏"/>
                      </a:pPr>
                      <a:r>
                        <a:rPr lang="en-US" sz="2400" dirty="0"/>
                        <a:t>Treatment = </a:t>
                      </a:r>
                      <a:r>
                        <a:rPr lang="en-US" sz="2400" dirty="0">
                          <a:solidFill>
                            <a:srgbClr val="FF0000"/>
                          </a:solidFill>
                        </a:rPr>
                        <a:t>Epinephrine </a:t>
                      </a:r>
                      <a:r>
                        <a:rPr lang="en-US" sz="2400" dirty="0" smtClean="0">
                          <a:solidFill>
                            <a:srgbClr val="FF0000"/>
                          </a:solidFill>
                        </a:rPr>
                        <a:t>NOW and call 911</a:t>
                      </a:r>
                      <a:endParaRPr lang="en-US" sz="2400" dirty="0">
                        <a:solidFill>
                          <a:srgbClr val="FF0000"/>
                        </a:solidFill>
                      </a:endParaRPr>
                    </a:p>
                  </a:txBody>
                  <a:tcPr marL="91425" marR="91425" marT="91425" marB="91425">
                    <a:lnL w="9525" cap="flat" cmpd="sng">
                      <a:solidFill>
                        <a:srgbClr val="FF9900"/>
                      </a:solidFill>
                      <a:prstDash val="solid"/>
                      <a:round/>
                      <a:headEnd type="none" w="med" len="med"/>
                      <a:tailEnd type="none" w="med" len="med"/>
                    </a:lnL>
                    <a:lnR w="9525" cap="flat" cmpd="sng">
                      <a:solidFill>
                        <a:srgbClr val="FF9900"/>
                      </a:solidFill>
                      <a:prstDash val="solid"/>
                      <a:round/>
                      <a:headEnd type="none" w="med" len="med"/>
                      <a:tailEnd type="none" w="med" len="med"/>
                    </a:lnR>
                    <a:lnT w="19050" cap="flat" cmpd="sng">
                      <a:solidFill>
                        <a:srgbClr val="FF9900"/>
                      </a:solidFill>
                      <a:prstDash val="solid"/>
                      <a:round/>
                      <a:headEnd type="none" w="med" len="med"/>
                      <a:tailEnd type="none" w="med" len="med"/>
                    </a:lnT>
                    <a:lnB w="9525" cap="flat" cmpd="sng">
                      <a:solidFill>
                        <a:srgbClr val="FF99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
        <p:nvSpPr>
          <p:cNvPr id="235" name="Shape 235"/>
          <p:cNvSpPr txBox="1"/>
          <p:nvPr/>
        </p:nvSpPr>
        <p:spPr>
          <a:xfrm>
            <a:off x="5246475" y="5929725"/>
            <a:ext cx="3565200" cy="587999"/>
          </a:xfrm>
          <a:prstGeom prst="rect">
            <a:avLst/>
          </a:prstGeom>
          <a:noFill/>
          <a:ln>
            <a:noFill/>
          </a:ln>
        </p:spPr>
        <p:txBody>
          <a:bodyPr lIns="91425" tIns="91425" rIns="91425" bIns="91425" anchor="t" anchorCtr="0">
            <a:noAutofit/>
          </a:bodyPr>
          <a:lstStyle/>
          <a:p>
            <a:pPr lvl="0" rtl="0">
              <a:spcBef>
                <a:spcPts val="0"/>
              </a:spcBef>
              <a:buNone/>
            </a:pPr>
            <a:r>
              <a:rPr lang="en-US"/>
              <a:t>NASN, 2015, </a:t>
            </a:r>
            <a:r>
              <a:rPr lang="en-US" u="sng"/>
              <a:t>Get Trained</a:t>
            </a:r>
            <a:r>
              <a:rPr lang="en-US"/>
              <a:t>.</a:t>
            </a:r>
          </a:p>
        </p:txBody>
      </p:sp>
      <p:sp>
        <p:nvSpPr>
          <p:cNvPr id="2" name="Date Placeholder 1"/>
          <p:cNvSpPr>
            <a:spLocks noGrp="1"/>
          </p:cNvSpPr>
          <p:nvPr>
            <p:ph type="dt" idx="10"/>
          </p:nvPr>
        </p:nvSpPr>
        <p:spPr/>
        <p:txBody>
          <a:bodyPr/>
          <a:lstStyle/>
          <a:p>
            <a:fld id="{0E45E360-C392-4069-8525-5D89F71915F5}" type="datetime1">
              <a:rPr lang="en-US" smtClean="0"/>
              <a:t>3/22/2016</a:t>
            </a:fld>
            <a:endParaRPr lang="en-US"/>
          </a:p>
        </p:txBody>
      </p:sp>
      <p:sp>
        <p:nvSpPr>
          <p:cNvPr id="3" name="Footer Placeholder 2"/>
          <p:cNvSpPr>
            <a:spLocks noGrp="1"/>
          </p:cNvSpPr>
          <p:nvPr>
            <p:ph type="ftr" idx="11"/>
          </p:nvPr>
        </p:nvSpPr>
        <p:spPr/>
        <p:txBody>
          <a:bodyPr/>
          <a:lstStyle/>
          <a:p>
            <a:r>
              <a:rPr lang="en-US" smtClean="0"/>
              <a:t>Anaphylaxis</a:t>
            </a:r>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21</a:t>
            </a:fld>
            <a:endParaRPr lang="en-US" sz="1400" b="0" i="0" u="none" strike="noStrike" cap="none" baseline="0">
              <a:solidFill>
                <a:srgbClr val="595959"/>
              </a:solidFill>
              <a:latin typeface="Lustria"/>
              <a:ea typeface="Lustria"/>
              <a:cs typeface="Lustria"/>
              <a:sym typeface="Lustria"/>
            </a:endParaRP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726141" y="450316"/>
            <a:ext cx="7691719" cy="1143000"/>
          </a:xfrm>
          <a:prstGeom prst="rect">
            <a:avLst/>
          </a:prstGeom>
          <a:noFill/>
          <a:ln>
            <a:noFill/>
          </a:ln>
        </p:spPr>
        <p:txBody>
          <a:bodyPr lIns="91425" tIns="45700" rIns="91425" bIns="45700" anchor="ctr" anchorCtr="0">
            <a:noAutofit/>
          </a:bodyPr>
          <a:lstStyle/>
          <a:p>
            <a:pPr lvl="0">
              <a:lnSpc>
                <a:spcPct val="90000"/>
              </a:lnSpc>
            </a:pPr>
            <a:r>
              <a:rPr lang="en-US" sz="4000" b="1" i="0" u="none" strike="noStrike" cap="none" baseline="0" dirty="0">
                <a:solidFill>
                  <a:srgbClr val="262626"/>
                </a:solidFill>
                <a:latin typeface="Century Gothic" panose="020B0502020202020204" pitchFamily="34" charset="0"/>
                <a:sym typeface="Lustria"/>
              </a:rPr>
              <a:t>Signs</a:t>
            </a:r>
            <a:r>
              <a:rPr lang="en-US" sz="4000" b="1" dirty="0">
                <a:latin typeface="Century Gothic" panose="020B0502020202020204" pitchFamily="34" charset="0"/>
              </a:rPr>
              <a:t> and </a:t>
            </a:r>
            <a:r>
              <a:rPr lang="en-US" sz="4000" b="1" i="0" u="none" strike="noStrike" cap="none" baseline="0" dirty="0">
                <a:solidFill>
                  <a:srgbClr val="262626"/>
                </a:solidFill>
                <a:latin typeface="Century Gothic" panose="020B0502020202020204" pitchFamily="34" charset="0"/>
                <a:sym typeface="Lustria"/>
              </a:rPr>
              <a:t>Symptoms</a:t>
            </a:r>
            <a:r>
              <a:rPr lang="en-US" sz="6000" b="1" i="0" u="none" strike="noStrike" cap="none" baseline="0" dirty="0">
                <a:solidFill>
                  <a:srgbClr val="262626"/>
                </a:solidFill>
                <a:latin typeface="Century Gothic" panose="020B0502020202020204" pitchFamily="34" charset="0"/>
                <a:sym typeface="Lustria"/>
              </a:rPr>
              <a:t> </a:t>
            </a:r>
            <a:r>
              <a:rPr lang="en-US" sz="6000" b="1" dirty="0">
                <a:latin typeface="Century Gothic" panose="020B0502020202020204" pitchFamily="34" charset="0"/>
              </a:rPr>
              <a:t/>
            </a:r>
            <a:br>
              <a:rPr lang="en-US" sz="6000" b="1" dirty="0">
                <a:latin typeface="Century Gothic" panose="020B0502020202020204" pitchFamily="34" charset="0"/>
              </a:rPr>
            </a:br>
            <a:r>
              <a:rPr lang="en-US" sz="2220" b="1" dirty="0">
                <a:solidFill>
                  <a:srgbClr val="3F3F3F"/>
                </a:solidFill>
                <a:latin typeface="Century Gothic" panose="020B0502020202020204" pitchFamily="34" charset="0"/>
              </a:rPr>
              <a:t>Anaphylaxis</a:t>
            </a:r>
            <a:r>
              <a:rPr lang="en-US" sz="2220" dirty="0">
                <a:solidFill>
                  <a:srgbClr val="3F3F3F"/>
                </a:solidFill>
                <a:latin typeface="Century Gothic" panose="020B0502020202020204" pitchFamily="34" charset="0"/>
              </a:rPr>
              <a:t> is ANY systemic reaction to an allergen</a:t>
            </a:r>
          </a:p>
        </p:txBody>
      </p:sp>
      <p:sp>
        <p:nvSpPr>
          <p:cNvPr id="241" name="Shape 241"/>
          <p:cNvSpPr txBox="1">
            <a:spLocks noGrp="1"/>
          </p:cNvSpPr>
          <p:nvPr>
            <p:ph type="body" idx="1"/>
          </p:nvPr>
        </p:nvSpPr>
        <p:spPr>
          <a:xfrm>
            <a:off x="685800" y="1905000"/>
            <a:ext cx="7732048" cy="3810000"/>
          </a:xfrm>
          <a:prstGeom prst="rect">
            <a:avLst/>
          </a:prstGeom>
          <a:ln/>
        </p:spPr>
        <p:style>
          <a:lnRef idx="2">
            <a:schemeClr val="dk1"/>
          </a:lnRef>
          <a:fillRef idx="1">
            <a:schemeClr val="lt1"/>
          </a:fillRef>
          <a:effectRef idx="0">
            <a:schemeClr val="dk1"/>
          </a:effectRef>
          <a:fontRef idx="minor">
            <a:schemeClr val="dk1"/>
          </a:fontRef>
        </p:style>
        <p:txBody>
          <a:bodyPr lIns="91425" tIns="45700" rIns="91425" bIns="45700" anchor="t" anchorCtr="0">
            <a:noAutofit/>
          </a:bodyPr>
          <a:lstStyle/>
          <a:p>
            <a:pPr marL="0" marR="0" lvl="0" indent="0" algn="ctr" rtl="0">
              <a:lnSpc>
                <a:spcPct val="90000"/>
              </a:lnSpc>
              <a:spcBef>
                <a:spcPts val="0"/>
              </a:spcBef>
              <a:buClr>
                <a:srgbClr val="3F3F3F"/>
              </a:buClr>
              <a:buFont typeface="Noto Sans Symbols"/>
              <a:buNone/>
            </a:pPr>
            <a:endParaRPr sz="2220" dirty="0">
              <a:latin typeface="Century Gothic" panose="020B0502020202020204" pitchFamily="34" charset="0"/>
            </a:endParaRPr>
          </a:p>
          <a:p>
            <a:pPr marL="0" lvl="0" indent="0" rtl="0">
              <a:lnSpc>
                <a:spcPct val="115000"/>
              </a:lnSpc>
              <a:spcBef>
                <a:spcPts val="0"/>
              </a:spcBef>
              <a:spcAft>
                <a:spcPts val="1200"/>
              </a:spcAft>
              <a:buClr>
                <a:schemeClr val="dk1"/>
              </a:buClr>
              <a:buSzPct val="45833"/>
              <a:buFont typeface="Arial"/>
              <a:buNone/>
            </a:pPr>
            <a:r>
              <a:rPr lang="en-US" b="1" dirty="0" smtClean="0">
                <a:solidFill>
                  <a:srgbClr val="FF0000"/>
                </a:solidFill>
                <a:latin typeface="Century Gothic" panose="020B0502020202020204" pitchFamily="34" charset="0"/>
                <a:ea typeface="Arial"/>
                <a:cs typeface="Arial"/>
                <a:sym typeface="Arial"/>
              </a:rPr>
              <a:t>HEART:      </a:t>
            </a:r>
            <a:r>
              <a:rPr lang="en-US" dirty="0" smtClean="0">
                <a:solidFill>
                  <a:schemeClr val="dk1"/>
                </a:solidFill>
                <a:latin typeface="Century Gothic" panose="020B0502020202020204" pitchFamily="34" charset="0"/>
                <a:ea typeface="Arial"/>
                <a:cs typeface="Arial"/>
                <a:sym typeface="Arial"/>
              </a:rPr>
              <a:t>Pale</a:t>
            </a:r>
            <a:r>
              <a:rPr lang="en-US" dirty="0">
                <a:solidFill>
                  <a:schemeClr val="dk1"/>
                </a:solidFill>
                <a:latin typeface="Century Gothic" panose="020B0502020202020204" pitchFamily="34" charset="0"/>
                <a:ea typeface="Arial"/>
                <a:cs typeface="Arial"/>
                <a:sym typeface="Arial"/>
              </a:rPr>
              <a:t>, blue, faint, weak pulse, dizzy</a:t>
            </a:r>
          </a:p>
          <a:p>
            <a:pPr marL="0" lvl="0" indent="0" rtl="0">
              <a:lnSpc>
                <a:spcPct val="115000"/>
              </a:lnSpc>
              <a:spcBef>
                <a:spcPts val="0"/>
              </a:spcBef>
              <a:spcAft>
                <a:spcPts val="1200"/>
              </a:spcAft>
              <a:buClr>
                <a:schemeClr val="dk1"/>
              </a:buClr>
              <a:buSzPct val="45833"/>
              <a:buFont typeface="Arial"/>
              <a:buNone/>
            </a:pPr>
            <a:r>
              <a:rPr lang="en-US" b="1" dirty="0" smtClean="0">
                <a:solidFill>
                  <a:srgbClr val="00B050"/>
                </a:solidFill>
                <a:latin typeface="Century Gothic" panose="020B0502020202020204" pitchFamily="34" charset="0"/>
                <a:ea typeface="Arial"/>
                <a:cs typeface="Arial"/>
                <a:sym typeface="Arial"/>
              </a:rPr>
              <a:t>MOUTH</a:t>
            </a:r>
            <a:r>
              <a:rPr lang="en-US" b="1" dirty="0">
                <a:solidFill>
                  <a:srgbClr val="00B050"/>
                </a:solidFill>
                <a:latin typeface="Century Gothic" panose="020B0502020202020204" pitchFamily="34" charset="0"/>
                <a:ea typeface="Arial"/>
                <a:cs typeface="Arial"/>
                <a:sym typeface="Arial"/>
              </a:rPr>
              <a:t>:   </a:t>
            </a:r>
            <a:r>
              <a:rPr lang="en-US" b="1" dirty="0" smtClean="0">
                <a:solidFill>
                  <a:srgbClr val="00B050"/>
                </a:solidFill>
                <a:latin typeface="Century Gothic" panose="020B0502020202020204" pitchFamily="34" charset="0"/>
                <a:ea typeface="Arial"/>
                <a:cs typeface="Arial"/>
                <a:sym typeface="Arial"/>
              </a:rPr>
              <a:t> </a:t>
            </a:r>
            <a:r>
              <a:rPr lang="en-US" dirty="0" smtClean="0">
                <a:solidFill>
                  <a:schemeClr val="dk1"/>
                </a:solidFill>
                <a:latin typeface="Century Gothic" panose="020B0502020202020204" pitchFamily="34" charset="0"/>
                <a:ea typeface="Arial"/>
                <a:cs typeface="Arial"/>
                <a:sym typeface="Arial"/>
              </a:rPr>
              <a:t>Significant </a:t>
            </a:r>
            <a:r>
              <a:rPr lang="en-US" dirty="0">
                <a:solidFill>
                  <a:schemeClr val="dk1"/>
                </a:solidFill>
                <a:latin typeface="Century Gothic" panose="020B0502020202020204" pitchFamily="34" charset="0"/>
                <a:ea typeface="Arial"/>
                <a:cs typeface="Arial"/>
                <a:sym typeface="Arial"/>
              </a:rPr>
              <a:t>swelling of the tongue </a:t>
            </a:r>
            <a:r>
              <a:rPr lang="en-US" dirty="0" smtClean="0">
                <a:solidFill>
                  <a:schemeClr val="dk1"/>
                </a:solidFill>
                <a:latin typeface="Century Gothic" panose="020B0502020202020204" pitchFamily="34" charset="0"/>
                <a:ea typeface="Arial"/>
                <a:cs typeface="Arial"/>
                <a:sym typeface="Arial"/>
              </a:rPr>
              <a:t>		       and/or lips</a:t>
            </a:r>
            <a:endParaRPr lang="en-US" dirty="0">
              <a:solidFill>
                <a:schemeClr val="dk1"/>
              </a:solidFill>
              <a:latin typeface="Century Gothic" panose="020B0502020202020204" pitchFamily="34" charset="0"/>
              <a:ea typeface="Arial"/>
              <a:cs typeface="Arial"/>
              <a:sym typeface="Arial"/>
            </a:endParaRPr>
          </a:p>
          <a:p>
            <a:pPr marL="0" lvl="0" indent="0" rtl="0">
              <a:lnSpc>
                <a:spcPct val="115000"/>
              </a:lnSpc>
              <a:spcBef>
                <a:spcPts val="0"/>
              </a:spcBef>
              <a:spcAft>
                <a:spcPts val="1200"/>
              </a:spcAft>
              <a:buClr>
                <a:schemeClr val="dk1"/>
              </a:buClr>
              <a:buSzPct val="45833"/>
              <a:buFont typeface="Arial"/>
              <a:buNone/>
            </a:pPr>
            <a:r>
              <a:rPr lang="en-US" b="1" dirty="0" smtClean="0">
                <a:solidFill>
                  <a:srgbClr val="3333FF"/>
                </a:solidFill>
                <a:latin typeface="Century Gothic" panose="020B0502020202020204" pitchFamily="34" charset="0"/>
                <a:ea typeface="Arial"/>
                <a:cs typeface="Arial"/>
                <a:sym typeface="Arial"/>
              </a:rPr>
              <a:t>LUNG</a:t>
            </a:r>
            <a:r>
              <a:rPr lang="en-US" b="1" dirty="0">
                <a:solidFill>
                  <a:srgbClr val="3333FF"/>
                </a:solidFill>
                <a:latin typeface="Century Gothic" panose="020B0502020202020204" pitchFamily="34" charset="0"/>
                <a:ea typeface="Arial"/>
                <a:cs typeface="Arial"/>
                <a:sym typeface="Arial"/>
              </a:rPr>
              <a:t>:   </a:t>
            </a:r>
            <a:r>
              <a:rPr lang="en-US" b="1" dirty="0" smtClean="0">
                <a:solidFill>
                  <a:srgbClr val="3333FF"/>
                </a:solidFill>
                <a:latin typeface="Century Gothic" panose="020B0502020202020204" pitchFamily="34" charset="0"/>
                <a:ea typeface="Arial"/>
                <a:cs typeface="Arial"/>
                <a:sym typeface="Arial"/>
              </a:rPr>
              <a:t>    </a:t>
            </a:r>
            <a:r>
              <a:rPr lang="en-US" dirty="0" smtClean="0">
                <a:solidFill>
                  <a:schemeClr val="dk1"/>
                </a:solidFill>
                <a:latin typeface="Century Gothic" panose="020B0502020202020204" pitchFamily="34" charset="0"/>
                <a:ea typeface="Arial"/>
                <a:cs typeface="Arial"/>
                <a:sym typeface="Arial"/>
              </a:rPr>
              <a:t>Short </a:t>
            </a:r>
            <a:r>
              <a:rPr lang="en-US" dirty="0">
                <a:solidFill>
                  <a:schemeClr val="dk1"/>
                </a:solidFill>
                <a:latin typeface="Century Gothic" panose="020B0502020202020204" pitchFamily="34" charset="0"/>
                <a:ea typeface="Arial"/>
                <a:cs typeface="Arial"/>
                <a:sym typeface="Arial"/>
              </a:rPr>
              <a:t>of breath, wheezing, repetitive </a:t>
            </a:r>
            <a:r>
              <a:rPr lang="en-US" dirty="0" smtClean="0">
                <a:solidFill>
                  <a:schemeClr val="dk1"/>
                </a:solidFill>
                <a:latin typeface="Century Gothic" panose="020B0502020202020204" pitchFamily="34" charset="0"/>
                <a:ea typeface="Arial"/>
                <a:cs typeface="Arial"/>
                <a:sym typeface="Arial"/>
              </a:rPr>
              <a:t>		       cough</a:t>
            </a:r>
            <a:endParaRPr lang="en-US" dirty="0">
              <a:solidFill>
                <a:schemeClr val="dk1"/>
              </a:solidFill>
              <a:latin typeface="Century Gothic" panose="020B0502020202020204" pitchFamily="34" charset="0"/>
              <a:ea typeface="Arial"/>
              <a:cs typeface="Arial"/>
              <a:sym typeface="Arial"/>
            </a:endParaRPr>
          </a:p>
          <a:p>
            <a:pPr marL="0" lvl="0" indent="0" rtl="0">
              <a:lnSpc>
                <a:spcPct val="115000"/>
              </a:lnSpc>
              <a:spcBef>
                <a:spcPts val="0"/>
              </a:spcBef>
              <a:spcAft>
                <a:spcPts val="1200"/>
              </a:spcAft>
              <a:buClr>
                <a:schemeClr val="dk1"/>
              </a:buClr>
              <a:buSzPct val="45833"/>
              <a:buFont typeface="Arial"/>
              <a:buNone/>
            </a:pPr>
            <a:r>
              <a:rPr lang="en-US" b="1" dirty="0" smtClean="0">
                <a:solidFill>
                  <a:schemeClr val="accent2">
                    <a:lumMod val="75000"/>
                  </a:schemeClr>
                </a:solidFill>
                <a:latin typeface="Century Gothic" panose="020B0502020202020204" pitchFamily="34" charset="0"/>
                <a:ea typeface="Arial"/>
                <a:cs typeface="Arial"/>
                <a:sym typeface="Arial"/>
              </a:rPr>
              <a:t>SKIN</a:t>
            </a:r>
            <a:r>
              <a:rPr lang="en-US" b="1" dirty="0">
                <a:solidFill>
                  <a:schemeClr val="accent2">
                    <a:lumMod val="75000"/>
                  </a:schemeClr>
                </a:solidFill>
                <a:latin typeface="Century Gothic" panose="020B0502020202020204" pitchFamily="34" charset="0"/>
                <a:ea typeface="Arial"/>
                <a:cs typeface="Arial"/>
                <a:sym typeface="Arial"/>
              </a:rPr>
              <a:t>:   </a:t>
            </a:r>
            <a:r>
              <a:rPr lang="en-US" b="1" dirty="0" smtClean="0">
                <a:solidFill>
                  <a:schemeClr val="accent2">
                    <a:lumMod val="75000"/>
                  </a:schemeClr>
                </a:solidFill>
                <a:latin typeface="Century Gothic" panose="020B0502020202020204" pitchFamily="34" charset="0"/>
                <a:ea typeface="Arial"/>
                <a:cs typeface="Arial"/>
                <a:sym typeface="Arial"/>
              </a:rPr>
              <a:t>      </a:t>
            </a:r>
            <a:r>
              <a:rPr lang="en-US" dirty="0" smtClean="0">
                <a:solidFill>
                  <a:schemeClr val="dk1"/>
                </a:solidFill>
                <a:latin typeface="Century Gothic" panose="020B0502020202020204" pitchFamily="34" charset="0"/>
                <a:ea typeface="Arial"/>
                <a:cs typeface="Arial"/>
                <a:sym typeface="Arial"/>
              </a:rPr>
              <a:t>Many </a:t>
            </a:r>
            <a:r>
              <a:rPr lang="en-US" dirty="0">
                <a:solidFill>
                  <a:schemeClr val="dk1"/>
                </a:solidFill>
                <a:latin typeface="Century Gothic" panose="020B0502020202020204" pitchFamily="34" charset="0"/>
                <a:ea typeface="Arial"/>
                <a:cs typeface="Arial"/>
                <a:sym typeface="Arial"/>
              </a:rPr>
              <a:t>hives over body, widespread </a:t>
            </a:r>
            <a:r>
              <a:rPr lang="en-US" dirty="0" smtClean="0">
                <a:solidFill>
                  <a:schemeClr val="dk1"/>
                </a:solidFill>
                <a:latin typeface="Century Gothic" panose="020B0502020202020204" pitchFamily="34" charset="0"/>
                <a:ea typeface="Arial"/>
                <a:cs typeface="Arial"/>
                <a:sym typeface="Arial"/>
              </a:rPr>
              <a:t>		       redness</a:t>
            </a:r>
            <a:endParaRPr lang="en-US" dirty="0">
              <a:solidFill>
                <a:schemeClr val="dk1"/>
              </a:solidFill>
              <a:latin typeface="Century Gothic" panose="020B0502020202020204" pitchFamily="34" charset="0"/>
              <a:ea typeface="Arial"/>
              <a:cs typeface="Arial"/>
              <a:sym typeface="Arial"/>
            </a:endParaRPr>
          </a:p>
          <a:p>
            <a:pPr marL="0" marR="0" lvl="0" indent="0" algn="l" rtl="0">
              <a:lnSpc>
                <a:spcPct val="90000"/>
              </a:lnSpc>
              <a:spcBef>
                <a:spcPts val="2400"/>
              </a:spcBef>
              <a:spcAft>
                <a:spcPts val="1200"/>
              </a:spcAft>
              <a:buNone/>
            </a:pPr>
            <a:endParaRPr sz="2220" b="1" i="0" u="none" strike="noStrike" cap="none" baseline="0" dirty="0">
              <a:solidFill>
                <a:srgbClr val="3F3F3F"/>
              </a:solidFill>
              <a:latin typeface="Century Gothic" panose="020B0502020202020204" pitchFamily="34" charset="0"/>
              <a:sym typeface="Lustria"/>
            </a:endParaRPr>
          </a:p>
        </p:txBody>
      </p:sp>
      <p:sp>
        <p:nvSpPr>
          <p:cNvPr id="2" name="Date Placeholder 1"/>
          <p:cNvSpPr>
            <a:spLocks noGrp="1"/>
          </p:cNvSpPr>
          <p:nvPr>
            <p:ph type="dt" idx="10"/>
          </p:nvPr>
        </p:nvSpPr>
        <p:spPr/>
        <p:txBody>
          <a:bodyPr/>
          <a:lstStyle/>
          <a:p>
            <a:fld id="{DAF6CA93-7D09-47D0-9F72-D43AE49DFF05}" type="datetime1">
              <a:rPr lang="en-US" smtClean="0"/>
              <a:t>3/22/2016</a:t>
            </a:fld>
            <a:endParaRPr lang="en-US"/>
          </a:p>
        </p:txBody>
      </p:sp>
      <p:sp>
        <p:nvSpPr>
          <p:cNvPr id="3" name="Footer Placeholder 2"/>
          <p:cNvSpPr>
            <a:spLocks noGrp="1"/>
          </p:cNvSpPr>
          <p:nvPr>
            <p:ph type="ftr" idx="11"/>
          </p:nvPr>
        </p:nvSpPr>
        <p:spPr/>
        <p:txBody>
          <a:bodyPr/>
          <a:lstStyle/>
          <a:p>
            <a:r>
              <a:rPr lang="en-US" smtClean="0"/>
              <a:t>Anaphylaxis</a:t>
            </a:r>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22</a:t>
            </a:fld>
            <a:endParaRPr lang="en-US" sz="1400" b="0" i="0" u="none" strike="noStrike" cap="none" baseline="0">
              <a:solidFill>
                <a:srgbClr val="595959"/>
              </a:solidFill>
              <a:latin typeface="Lustria"/>
              <a:ea typeface="Lustria"/>
              <a:cs typeface="Lustria"/>
              <a:sym typeface="Lustria"/>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726141" y="314979"/>
            <a:ext cx="7691699" cy="1143000"/>
          </a:xfrm>
          <a:prstGeom prst="rect">
            <a:avLst/>
          </a:prstGeom>
        </p:spPr>
        <p:txBody>
          <a:bodyPr lIns="91425" tIns="91425" rIns="91425" bIns="91425" anchor="ctr" anchorCtr="0">
            <a:noAutofit/>
          </a:bodyPr>
          <a:lstStyle/>
          <a:p>
            <a:pPr lvl="0">
              <a:lnSpc>
                <a:spcPct val="90000"/>
              </a:lnSpc>
            </a:pPr>
            <a:r>
              <a:rPr lang="en-US" sz="4000" b="1" dirty="0">
                <a:latin typeface="Century Gothic" panose="020B0502020202020204" pitchFamily="34" charset="0"/>
              </a:rPr>
              <a:t/>
            </a:r>
            <a:br>
              <a:rPr lang="en-US" sz="4000" b="1" dirty="0">
                <a:latin typeface="Century Gothic" panose="020B0502020202020204" pitchFamily="34" charset="0"/>
              </a:rPr>
            </a:br>
            <a:r>
              <a:rPr lang="en-US" sz="4000" b="1" dirty="0" smtClean="0">
                <a:latin typeface="Century Gothic" panose="020B0502020202020204" pitchFamily="34" charset="0"/>
              </a:rPr>
              <a:t>Signs </a:t>
            </a:r>
            <a:r>
              <a:rPr lang="en-US" sz="4000" b="1" dirty="0">
                <a:latin typeface="Century Gothic" panose="020B0502020202020204" pitchFamily="34" charset="0"/>
              </a:rPr>
              <a:t>and </a:t>
            </a:r>
            <a:r>
              <a:rPr lang="en-US" sz="4000" b="1" dirty="0" smtClean="0">
                <a:latin typeface="Century Gothic" panose="020B0502020202020204" pitchFamily="34" charset="0"/>
              </a:rPr>
              <a:t>Symptoms</a:t>
            </a:r>
            <a:br>
              <a:rPr lang="en-US" sz="4000" b="1" dirty="0" smtClean="0">
                <a:latin typeface="Century Gothic" panose="020B0502020202020204" pitchFamily="34" charset="0"/>
              </a:rPr>
            </a:br>
            <a:r>
              <a:rPr lang="en-US" sz="2220" b="1" dirty="0">
                <a:solidFill>
                  <a:srgbClr val="3F3F3F"/>
                </a:solidFill>
                <a:latin typeface="Century Gothic" panose="020B0502020202020204" pitchFamily="34" charset="0"/>
              </a:rPr>
              <a:t>Anaphylaxis</a:t>
            </a:r>
            <a:r>
              <a:rPr lang="en-US" sz="2220" dirty="0">
                <a:solidFill>
                  <a:srgbClr val="3F3F3F"/>
                </a:solidFill>
                <a:latin typeface="Century Gothic" panose="020B0502020202020204" pitchFamily="34" charset="0"/>
              </a:rPr>
              <a:t> is ANY systemic reaction to an allergen </a:t>
            </a:r>
            <a:br>
              <a:rPr lang="en-US" sz="2220" dirty="0">
                <a:solidFill>
                  <a:srgbClr val="3F3F3F"/>
                </a:solidFill>
                <a:latin typeface="Century Gothic" panose="020B0502020202020204" pitchFamily="34" charset="0"/>
              </a:rPr>
            </a:br>
            <a:endParaRPr lang="en-US" sz="4000" b="1" dirty="0">
              <a:latin typeface="Century Gothic" panose="020B0502020202020204" pitchFamily="34" charset="0"/>
            </a:endParaRPr>
          </a:p>
        </p:txBody>
      </p:sp>
      <p:sp>
        <p:nvSpPr>
          <p:cNvPr id="248" name="Shape 248"/>
          <p:cNvSpPr txBox="1">
            <a:spLocks noGrp="1"/>
          </p:cNvSpPr>
          <p:nvPr>
            <p:ph type="body" idx="1"/>
          </p:nvPr>
        </p:nvSpPr>
        <p:spPr>
          <a:xfrm>
            <a:off x="685800" y="1905000"/>
            <a:ext cx="7691699" cy="4038600"/>
          </a:xfrm>
          <a:prstGeom prst="rect">
            <a:avLst/>
          </a:prstGeom>
          <a:ln/>
        </p:spPr>
        <p:style>
          <a:lnRef idx="2">
            <a:schemeClr val="dk1"/>
          </a:lnRef>
          <a:fillRef idx="1">
            <a:schemeClr val="lt1"/>
          </a:fillRef>
          <a:effectRef idx="0">
            <a:schemeClr val="dk1"/>
          </a:effectRef>
          <a:fontRef idx="minor">
            <a:schemeClr val="dk1"/>
          </a:fontRef>
        </p:style>
        <p:txBody>
          <a:bodyPr lIns="91425" tIns="91425" rIns="91425" bIns="91425" anchor="t" anchorCtr="0">
            <a:noAutofit/>
          </a:bodyPr>
          <a:lstStyle/>
          <a:p>
            <a:pPr marL="0" lvl="0" indent="0" algn="ctr" rtl="0">
              <a:lnSpc>
                <a:spcPct val="90000"/>
              </a:lnSpc>
              <a:spcBef>
                <a:spcPts val="0"/>
              </a:spcBef>
              <a:buClr>
                <a:srgbClr val="3F3F3F"/>
              </a:buClr>
              <a:buFont typeface="Noto Sans Symbols"/>
              <a:buNone/>
            </a:pPr>
            <a:endParaRPr sz="2220" dirty="0">
              <a:latin typeface="Century Gothic" panose="020B0502020202020204" pitchFamily="34" charset="0"/>
            </a:endParaRPr>
          </a:p>
          <a:p>
            <a:pPr marL="0" lvl="0" indent="0" rtl="0">
              <a:lnSpc>
                <a:spcPct val="115000"/>
              </a:lnSpc>
              <a:spcBef>
                <a:spcPts val="0"/>
              </a:spcBef>
              <a:spcAft>
                <a:spcPts val="600"/>
              </a:spcAft>
              <a:buClr>
                <a:schemeClr val="dk1"/>
              </a:buClr>
              <a:buSzPct val="45833"/>
              <a:buFont typeface="Arial"/>
              <a:buNone/>
            </a:pPr>
            <a:r>
              <a:rPr lang="en-US" b="1" dirty="0" smtClean="0">
                <a:solidFill>
                  <a:srgbClr val="996633"/>
                </a:solidFill>
                <a:latin typeface="Century Gothic" panose="020B0502020202020204" pitchFamily="34" charset="0"/>
                <a:ea typeface="Arial"/>
                <a:cs typeface="Arial"/>
                <a:sym typeface="Arial"/>
              </a:rPr>
              <a:t>GUT</a:t>
            </a:r>
            <a:r>
              <a:rPr lang="en-US" b="1" dirty="0" smtClean="0">
                <a:solidFill>
                  <a:schemeClr val="dk1"/>
                </a:solidFill>
                <a:latin typeface="Century Gothic" panose="020B0502020202020204" pitchFamily="34" charset="0"/>
                <a:ea typeface="Arial"/>
                <a:cs typeface="Arial"/>
                <a:sym typeface="Arial"/>
              </a:rPr>
              <a:t>: 	        </a:t>
            </a:r>
            <a:r>
              <a:rPr lang="en-US" dirty="0" smtClean="0">
                <a:solidFill>
                  <a:schemeClr val="dk1"/>
                </a:solidFill>
                <a:latin typeface="Century Gothic" panose="020B0502020202020204" pitchFamily="34" charset="0"/>
                <a:ea typeface="Arial"/>
                <a:cs typeface="Arial"/>
                <a:sym typeface="Arial"/>
              </a:rPr>
              <a:t>Repetitive vomiting, severe diarrhea</a:t>
            </a:r>
          </a:p>
          <a:p>
            <a:pPr marL="0" lvl="0" indent="0" rtl="0">
              <a:lnSpc>
                <a:spcPct val="115000"/>
              </a:lnSpc>
              <a:spcBef>
                <a:spcPts val="0"/>
              </a:spcBef>
              <a:spcAft>
                <a:spcPts val="600"/>
              </a:spcAft>
              <a:buClr>
                <a:schemeClr val="dk1"/>
              </a:buClr>
              <a:buSzPct val="45833"/>
              <a:buFont typeface="Arial"/>
              <a:buNone/>
            </a:pPr>
            <a:r>
              <a:rPr lang="en-US" b="1" dirty="0" smtClean="0">
                <a:solidFill>
                  <a:srgbClr val="FF00FF"/>
                </a:solidFill>
                <a:latin typeface="Century Gothic" panose="020B0502020202020204" pitchFamily="34" charset="0"/>
                <a:ea typeface="Arial"/>
                <a:cs typeface="Arial"/>
                <a:sym typeface="Arial"/>
              </a:rPr>
              <a:t>THROAT</a:t>
            </a:r>
            <a:r>
              <a:rPr lang="en-US" b="1" dirty="0" smtClean="0">
                <a:solidFill>
                  <a:schemeClr val="dk1"/>
                </a:solidFill>
                <a:latin typeface="Century Gothic" panose="020B0502020202020204" pitchFamily="34" charset="0"/>
                <a:ea typeface="Arial"/>
                <a:cs typeface="Arial"/>
                <a:sym typeface="Arial"/>
              </a:rPr>
              <a:t>: </a:t>
            </a:r>
            <a:r>
              <a:rPr lang="en-US" b="1" dirty="0">
                <a:solidFill>
                  <a:schemeClr val="dk1"/>
                </a:solidFill>
                <a:latin typeface="Century Gothic" panose="020B0502020202020204" pitchFamily="34" charset="0"/>
                <a:ea typeface="Arial"/>
                <a:cs typeface="Arial"/>
                <a:sym typeface="Arial"/>
              </a:rPr>
              <a:t> </a:t>
            </a:r>
            <a:r>
              <a:rPr lang="en-US" b="1" dirty="0" smtClean="0">
                <a:solidFill>
                  <a:schemeClr val="dk1"/>
                </a:solidFill>
                <a:latin typeface="Century Gothic" panose="020B0502020202020204" pitchFamily="34" charset="0"/>
                <a:ea typeface="Arial"/>
                <a:cs typeface="Arial"/>
                <a:sym typeface="Arial"/>
              </a:rPr>
              <a:t>   </a:t>
            </a:r>
            <a:r>
              <a:rPr lang="en-US" sz="2200" dirty="0" smtClean="0">
                <a:solidFill>
                  <a:schemeClr val="dk1"/>
                </a:solidFill>
                <a:latin typeface="Century Gothic" panose="020B0502020202020204" pitchFamily="34" charset="0"/>
                <a:ea typeface="Arial"/>
                <a:cs typeface="Arial"/>
                <a:sym typeface="Arial"/>
              </a:rPr>
              <a:t>Tight, hoarse, trouble breathing/swallowing</a:t>
            </a:r>
          </a:p>
          <a:p>
            <a:pPr marL="0" lvl="0" indent="0" rtl="0">
              <a:lnSpc>
                <a:spcPct val="115000"/>
              </a:lnSpc>
              <a:spcBef>
                <a:spcPts val="0"/>
              </a:spcBef>
              <a:spcAft>
                <a:spcPts val="600"/>
              </a:spcAft>
              <a:buClr>
                <a:schemeClr val="dk1"/>
              </a:buClr>
              <a:buSzPct val="45833"/>
              <a:buFont typeface="Arial"/>
              <a:buNone/>
            </a:pPr>
            <a:r>
              <a:rPr lang="en-US" b="1" dirty="0" smtClean="0">
                <a:solidFill>
                  <a:srgbClr val="00B050"/>
                </a:solidFill>
                <a:latin typeface="Century Gothic" panose="020B0502020202020204" pitchFamily="34" charset="0"/>
                <a:ea typeface="Arial"/>
                <a:cs typeface="Arial"/>
                <a:sym typeface="Arial"/>
              </a:rPr>
              <a:t>OTHER</a:t>
            </a:r>
            <a:r>
              <a:rPr lang="en-US" b="1" dirty="0" smtClean="0">
                <a:solidFill>
                  <a:schemeClr val="dk1"/>
                </a:solidFill>
                <a:latin typeface="Century Gothic" panose="020B0502020202020204" pitchFamily="34" charset="0"/>
                <a:ea typeface="Arial"/>
                <a:cs typeface="Arial"/>
                <a:sym typeface="Arial"/>
              </a:rPr>
              <a:t>: </a:t>
            </a:r>
            <a:r>
              <a:rPr lang="en-US" b="1" dirty="0">
                <a:solidFill>
                  <a:schemeClr val="dk1"/>
                </a:solidFill>
                <a:latin typeface="Century Gothic" panose="020B0502020202020204" pitchFamily="34" charset="0"/>
                <a:ea typeface="Arial"/>
                <a:cs typeface="Arial"/>
                <a:sym typeface="Arial"/>
              </a:rPr>
              <a:t> </a:t>
            </a:r>
            <a:r>
              <a:rPr lang="en-US" b="1" dirty="0" smtClean="0">
                <a:solidFill>
                  <a:schemeClr val="dk1"/>
                </a:solidFill>
                <a:latin typeface="Century Gothic" panose="020B0502020202020204" pitchFamily="34" charset="0"/>
                <a:ea typeface="Arial"/>
                <a:cs typeface="Arial"/>
                <a:sym typeface="Arial"/>
              </a:rPr>
              <a:t>     </a:t>
            </a:r>
            <a:r>
              <a:rPr lang="en-US" dirty="0" smtClean="0">
                <a:solidFill>
                  <a:schemeClr val="dk1"/>
                </a:solidFill>
                <a:latin typeface="Century Gothic" panose="020B0502020202020204" pitchFamily="34" charset="0"/>
                <a:ea typeface="Arial"/>
                <a:cs typeface="Arial"/>
                <a:sym typeface="Arial"/>
              </a:rPr>
              <a:t>Feeling something bad is about to 		        happen, anxiety, confusion</a:t>
            </a:r>
            <a:endParaRPr lang="en-US" sz="800" b="1" dirty="0" smtClean="0">
              <a:solidFill>
                <a:srgbClr val="FF0000"/>
              </a:solidFill>
              <a:latin typeface="Century Gothic" panose="020B0502020202020204" pitchFamily="34" charset="0"/>
              <a:ea typeface="Arial"/>
              <a:cs typeface="Arial"/>
              <a:sym typeface="Arial"/>
            </a:endParaRPr>
          </a:p>
          <a:p>
            <a:pPr marL="0" lvl="0" indent="0" rtl="0">
              <a:lnSpc>
                <a:spcPct val="115000"/>
              </a:lnSpc>
              <a:spcBef>
                <a:spcPts val="0"/>
              </a:spcBef>
              <a:buClr>
                <a:schemeClr val="dk1"/>
              </a:buClr>
              <a:buSzPct val="45833"/>
              <a:buFont typeface="Arial"/>
              <a:buNone/>
            </a:pPr>
            <a:endParaRPr lang="en-US" b="1" dirty="0" smtClean="0">
              <a:solidFill>
                <a:srgbClr val="FF0000"/>
              </a:solidFill>
              <a:latin typeface="Century Gothic" panose="020B0502020202020204" pitchFamily="34" charset="0"/>
              <a:ea typeface="Arial"/>
              <a:cs typeface="Arial"/>
              <a:sym typeface="Arial"/>
            </a:endParaRPr>
          </a:p>
          <a:p>
            <a:pPr marL="0" lvl="0" indent="0" rtl="0">
              <a:lnSpc>
                <a:spcPct val="115000"/>
              </a:lnSpc>
              <a:spcBef>
                <a:spcPts val="0"/>
              </a:spcBef>
              <a:buClr>
                <a:schemeClr val="dk1"/>
              </a:buClr>
              <a:buSzPct val="45833"/>
              <a:buFont typeface="Arial"/>
              <a:buNone/>
            </a:pPr>
            <a:r>
              <a:rPr lang="en-US" b="1" dirty="0" smtClean="0">
                <a:solidFill>
                  <a:srgbClr val="FF0000"/>
                </a:solidFill>
                <a:latin typeface="Century Gothic" panose="020B0502020202020204" pitchFamily="34" charset="0"/>
                <a:ea typeface="Arial"/>
                <a:cs typeface="Arial"/>
                <a:sym typeface="Arial"/>
              </a:rPr>
              <a:t>May be a COMBINATION</a:t>
            </a:r>
            <a:r>
              <a:rPr lang="en-US" b="1" dirty="0" smtClean="0">
                <a:solidFill>
                  <a:schemeClr val="dk1"/>
                </a:solidFill>
                <a:latin typeface="Century Gothic" panose="020B0502020202020204" pitchFamily="34" charset="0"/>
                <a:ea typeface="Arial"/>
                <a:cs typeface="Arial"/>
                <a:sym typeface="Arial"/>
              </a:rPr>
              <a:t> </a:t>
            </a:r>
            <a:r>
              <a:rPr lang="en-US" dirty="0" smtClean="0">
                <a:solidFill>
                  <a:schemeClr val="dk1"/>
                </a:solidFill>
                <a:latin typeface="Century Gothic" panose="020B0502020202020204" pitchFamily="34" charset="0"/>
                <a:ea typeface="Arial"/>
                <a:cs typeface="Arial"/>
                <a:sym typeface="Arial"/>
              </a:rPr>
              <a:t>of symptoms from different body areas</a:t>
            </a:r>
          </a:p>
          <a:p>
            <a:pPr>
              <a:spcBef>
                <a:spcPts val="0"/>
              </a:spcBef>
              <a:buNone/>
            </a:pPr>
            <a:endParaRPr dirty="0"/>
          </a:p>
        </p:txBody>
      </p:sp>
      <p:sp>
        <p:nvSpPr>
          <p:cNvPr id="2" name="Date Placeholder 1"/>
          <p:cNvSpPr>
            <a:spLocks noGrp="1"/>
          </p:cNvSpPr>
          <p:nvPr>
            <p:ph type="dt" idx="10"/>
          </p:nvPr>
        </p:nvSpPr>
        <p:spPr/>
        <p:txBody>
          <a:bodyPr/>
          <a:lstStyle/>
          <a:p>
            <a:fld id="{6992AB65-66CF-421D-A86C-B86EECC79A5E}" type="datetime1">
              <a:rPr lang="en-US" smtClean="0"/>
              <a:t>3/22/2016</a:t>
            </a:fld>
            <a:endParaRPr lang="en-US"/>
          </a:p>
        </p:txBody>
      </p:sp>
      <p:sp>
        <p:nvSpPr>
          <p:cNvPr id="3" name="Footer Placeholder 2"/>
          <p:cNvSpPr>
            <a:spLocks noGrp="1"/>
          </p:cNvSpPr>
          <p:nvPr>
            <p:ph type="ftr" idx="11"/>
          </p:nvPr>
        </p:nvSpPr>
        <p:spPr/>
        <p:txBody>
          <a:bodyPr/>
          <a:lstStyle/>
          <a:p>
            <a:r>
              <a:rPr lang="en-US" smtClean="0"/>
              <a:t>Anaphylaxis</a:t>
            </a:r>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23</a:t>
            </a:fld>
            <a:endParaRPr lang="en-US" sz="1400" b="0" i="0" u="none" strike="noStrike" cap="none" baseline="0" dirty="0">
              <a:solidFill>
                <a:srgbClr val="595959"/>
              </a:solidFill>
              <a:latin typeface="Lustria"/>
              <a:ea typeface="Lustria"/>
              <a:cs typeface="Lustria"/>
              <a:sym typeface="Lustria"/>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726141" y="450316"/>
            <a:ext cx="7691719" cy="1143000"/>
          </a:xfrm>
          <a:prstGeom prst="rect">
            <a:avLst/>
          </a:prstGeom>
          <a:noFill/>
          <a:ln>
            <a:noFill/>
          </a:ln>
        </p:spPr>
        <p:txBody>
          <a:bodyPr lIns="91425" tIns="45700" rIns="91425" bIns="45700" anchor="ctr" anchorCtr="0">
            <a:noAutofit/>
          </a:bodyPr>
          <a:lstStyle/>
          <a:p>
            <a:pPr lvl="0" rtl="0">
              <a:lnSpc>
                <a:spcPct val="90000"/>
              </a:lnSpc>
              <a:spcBef>
                <a:spcPts val="0"/>
              </a:spcBef>
              <a:buClr>
                <a:srgbClr val="3F3F3F"/>
              </a:buClr>
              <a:buSzPct val="25000"/>
              <a:buFont typeface="Noto Sans Symbols"/>
              <a:buNone/>
            </a:pPr>
            <a:r>
              <a:rPr lang="en-US" sz="4000" b="1" dirty="0">
                <a:solidFill>
                  <a:srgbClr val="3F3F3F"/>
                </a:solidFill>
              </a:rPr>
              <a:t>Local reacti</a:t>
            </a:r>
            <a:r>
              <a:rPr lang="en-US" sz="4000" b="1" dirty="0">
                <a:solidFill>
                  <a:srgbClr val="3F3F3F"/>
                </a:solidFill>
                <a:latin typeface="Century Gothic" panose="020B0502020202020204" pitchFamily="34" charset="0"/>
              </a:rPr>
              <a:t>o</a:t>
            </a:r>
            <a:r>
              <a:rPr lang="en-US" sz="4000" b="1" dirty="0">
                <a:solidFill>
                  <a:srgbClr val="3F3F3F"/>
                </a:solidFill>
              </a:rPr>
              <a:t>ns occur at insult site </a:t>
            </a:r>
            <a:r>
              <a:rPr lang="en-US" sz="4000" b="1" dirty="0" smtClean="0">
                <a:solidFill>
                  <a:srgbClr val="3F3F3F"/>
                </a:solidFill>
              </a:rPr>
              <a:t>only</a:t>
            </a:r>
            <a:endParaRPr lang="en-US" sz="4000" b="1" dirty="0">
              <a:solidFill>
                <a:srgbClr val="3F3F3F"/>
              </a:solidFill>
            </a:endParaRPr>
          </a:p>
        </p:txBody>
      </p:sp>
      <p:sp>
        <p:nvSpPr>
          <p:cNvPr id="255" name="Shape 255"/>
          <p:cNvSpPr txBox="1">
            <a:spLocks noGrp="1"/>
          </p:cNvSpPr>
          <p:nvPr>
            <p:ph type="body" idx="1"/>
          </p:nvPr>
        </p:nvSpPr>
        <p:spPr>
          <a:xfrm>
            <a:off x="726141" y="1722091"/>
            <a:ext cx="7691719" cy="45719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3F3F3F"/>
              </a:buClr>
              <a:buFont typeface="Noto Sans Symbols"/>
              <a:buNone/>
            </a:pPr>
            <a:endParaRPr dirty="0"/>
          </a:p>
          <a:p>
            <a:pPr marL="457200" marR="0" lvl="0" indent="-340614" algn="l" rtl="0">
              <a:lnSpc>
                <a:spcPct val="90000"/>
              </a:lnSpc>
              <a:spcBef>
                <a:spcPts val="2400"/>
              </a:spcBef>
              <a:buClr>
                <a:srgbClr val="3F3F3F"/>
              </a:buClr>
              <a:buFont typeface="Noto Sans Symbols"/>
              <a:buNone/>
            </a:pPr>
            <a:endParaRPr sz="2040" b="0" i="0" u="none" strike="noStrike" cap="none" baseline="0" dirty="0">
              <a:solidFill>
                <a:srgbClr val="3F3F3F"/>
              </a:solidFill>
              <a:latin typeface="Lustria"/>
              <a:ea typeface="Lustria"/>
              <a:cs typeface="Lustria"/>
              <a:sym typeface="Lustria"/>
            </a:endParaRPr>
          </a:p>
          <a:p>
            <a:pPr marL="457200" marR="0" lvl="0" indent="-340614" algn="l" rtl="0">
              <a:lnSpc>
                <a:spcPct val="90000"/>
              </a:lnSpc>
              <a:spcBef>
                <a:spcPts val="2400"/>
              </a:spcBef>
              <a:buClr>
                <a:srgbClr val="3F3F3F"/>
              </a:buClr>
              <a:buFont typeface="Noto Sans Symbols"/>
              <a:buNone/>
            </a:pPr>
            <a:endParaRPr sz="2040" b="0" i="0" u="none" strike="noStrike" cap="none" baseline="0" dirty="0">
              <a:solidFill>
                <a:srgbClr val="3F3F3F"/>
              </a:solidFill>
              <a:latin typeface="Lustria"/>
              <a:ea typeface="Lustria"/>
              <a:cs typeface="Lustria"/>
              <a:sym typeface="Lustria"/>
            </a:endParaRPr>
          </a:p>
          <a:p>
            <a:pPr marL="457200" marR="0" lvl="0" indent="-340614" algn="l" rtl="0">
              <a:lnSpc>
                <a:spcPct val="90000"/>
              </a:lnSpc>
              <a:spcBef>
                <a:spcPts val="2400"/>
              </a:spcBef>
              <a:buClr>
                <a:srgbClr val="3F3F3F"/>
              </a:buClr>
              <a:buFont typeface="Noto Sans Symbols"/>
              <a:buNone/>
            </a:pPr>
            <a:endParaRPr sz="2040" b="0" i="0" u="none" strike="noStrike" cap="none" baseline="0" dirty="0">
              <a:solidFill>
                <a:srgbClr val="3F3F3F"/>
              </a:solidFill>
              <a:latin typeface="Lustria"/>
              <a:ea typeface="Lustria"/>
              <a:cs typeface="Lustria"/>
              <a:sym typeface="Lustria"/>
            </a:endParaRPr>
          </a:p>
          <a:p>
            <a:pPr marL="457200" marR="0" lvl="0" indent="-340614" algn="l" rtl="0">
              <a:lnSpc>
                <a:spcPct val="90000"/>
              </a:lnSpc>
              <a:spcBef>
                <a:spcPts val="2400"/>
              </a:spcBef>
              <a:buClr>
                <a:srgbClr val="3F3F3F"/>
              </a:buClr>
              <a:buFont typeface="Noto Sans Symbols"/>
              <a:buNone/>
            </a:pPr>
            <a:endParaRPr sz="2040" b="0" i="0" u="none" strike="noStrike" cap="none" baseline="0" dirty="0">
              <a:solidFill>
                <a:srgbClr val="3F3F3F"/>
              </a:solidFill>
              <a:latin typeface="Lustria"/>
              <a:ea typeface="Lustria"/>
              <a:cs typeface="Lustria"/>
              <a:sym typeface="Lustria"/>
            </a:endParaRPr>
          </a:p>
          <a:p>
            <a:pPr marL="457200" marR="0" lvl="0" indent="-340614" algn="l" rtl="0">
              <a:lnSpc>
                <a:spcPct val="90000"/>
              </a:lnSpc>
              <a:spcBef>
                <a:spcPts val="2400"/>
              </a:spcBef>
              <a:buClr>
                <a:srgbClr val="3F3F3F"/>
              </a:buClr>
              <a:buFont typeface="Noto Sans Symbols"/>
              <a:buNone/>
            </a:pPr>
            <a:endParaRPr sz="2040" b="0" i="0" u="none" strike="noStrike" cap="none" baseline="0" dirty="0">
              <a:solidFill>
                <a:srgbClr val="3F3F3F"/>
              </a:solidFill>
              <a:latin typeface="Lustria"/>
              <a:ea typeface="Lustria"/>
              <a:cs typeface="Lustria"/>
              <a:sym typeface="Lustria"/>
            </a:endParaRPr>
          </a:p>
          <a:p>
            <a:pPr marL="0" marR="0" lvl="0" indent="0" algn="ctr" rtl="0">
              <a:lnSpc>
                <a:spcPct val="90000"/>
              </a:lnSpc>
              <a:spcBef>
                <a:spcPts val="2400"/>
              </a:spcBef>
              <a:buClr>
                <a:srgbClr val="3F3F3F"/>
              </a:buClr>
              <a:buFont typeface="Noto Sans Symbols"/>
              <a:buNone/>
            </a:pPr>
            <a:endParaRPr sz="2040" b="0" i="0" u="none" strike="noStrike" cap="none" baseline="0" dirty="0">
              <a:solidFill>
                <a:srgbClr val="3F3F3F"/>
              </a:solidFill>
              <a:latin typeface="Lustria"/>
              <a:ea typeface="Lustria"/>
              <a:cs typeface="Lustria"/>
              <a:sym typeface="Lustria"/>
            </a:endParaRPr>
          </a:p>
        </p:txBody>
      </p:sp>
      <p:pic>
        <p:nvPicPr>
          <p:cNvPr id="256" name="Shape 256"/>
          <p:cNvPicPr preferRelativeResize="0"/>
          <p:nvPr/>
        </p:nvPicPr>
        <p:blipFill rotWithShape="1">
          <a:blip r:embed="rId3">
            <a:alphaModFix/>
          </a:blip>
          <a:srcRect/>
          <a:stretch/>
        </p:blipFill>
        <p:spPr>
          <a:xfrm>
            <a:off x="2740152" y="1828800"/>
            <a:ext cx="4191000" cy="4065002"/>
          </a:xfrm>
          <a:prstGeom prst="rect">
            <a:avLst/>
          </a:prstGeom>
          <a:noFill/>
          <a:ln>
            <a:noFill/>
          </a:ln>
        </p:spPr>
      </p:pic>
      <p:sp>
        <p:nvSpPr>
          <p:cNvPr id="2" name="Date Placeholder 1"/>
          <p:cNvSpPr>
            <a:spLocks noGrp="1"/>
          </p:cNvSpPr>
          <p:nvPr>
            <p:ph type="dt" idx="10"/>
          </p:nvPr>
        </p:nvSpPr>
        <p:spPr/>
        <p:txBody>
          <a:bodyPr/>
          <a:lstStyle/>
          <a:p>
            <a:fld id="{C8AB7681-603F-4CA2-9561-3D8BFB470793}" type="datetime1">
              <a:rPr lang="en-US" smtClean="0"/>
              <a:t>3/22/2016</a:t>
            </a:fld>
            <a:endParaRPr lang="en-US"/>
          </a:p>
        </p:txBody>
      </p:sp>
      <p:sp>
        <p:nvSpPr>
          <p:cNvPr id="3" name="Footer Placeholder 2"/>
          <p:cNvSpPr>
            <a:spLocks noGrp="1"/>
          </p:cNvSpPr>
          <p:nvPr>
            <p:ph type="ftr" idx="11"/>
          </p:nvPr>
        </p:nvSpPr>
        <p:spPr/>
        <p:txBody>
          <a:bodyPr/>
          <a:lstStyle/>
          <a:p>
            <a:r>
              <a:rPr lang="en-US" smtClean="0"/>
              <a:t>Anaphylaxis</a:t>
            </a:r>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24</a:t>
            </a:fld>
            <a:endParaRPr lang="en-US" sz="1400" b="0" i="0" u="none" strike="noStrike" cap="none" baseline="0">
              <a:solidFill>
                <a:srgbClr val="595959"/>
              </a:solidFill>
              <a:latin typeface="Lustria"/>
              <a:ea typeface="Lustria"/>
              <a:cs typeface="Lustria"/>
              <a:sym typeface="Lustria"/>
            </a:endParaRP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726141" y="419085"/>
            <a:ext cx="7691719"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Lustria"/>
              <a:buNone/>
            </a:pPr>
            <a:r>
              <a:rPr lang="en-US" sz="4000" b="1" i="0" u="none" strike="noStrike" cap="none" baseline="0" dirty="0">
                <a:solidFill>
                  <a:srgbClr val="262626"/>
                </a:solidFill>
                <a:latin typeface="Century Gothic" panose="020B0502020202020204" pitchFamily="34" charset="0"/>
                <a:sym typeface="Lustria"/>
              </a:rPr>
              <a:t>Signs</a:t>
            </a:r>
            <a:r>
              <a:rPr lang="en-US" sz="4000" b="1" dirty="0">
                <a:latin typeface="Century Gothic" panose="020B0502020202020204" pitchFamily="34" charset="0"/>
              </a:rPr>
              <a:t> and </a:t>
            </a:r>
            <a:r>
              <a:rPr lang="en-US" sz="4000" b="1" i="0" u="none" strike="noStrike" cap="none" baseline="0" dirty="0">
                <a:solidFill>
                  <a:srgbClr val="262626"/>
                </a:solidFill>
                <a:latin typeface="Century Gothic" panose="020B0502020202020204" pitchFamily="34" charset="0"/>
                <a:sym typeface="Lustria"/>
              </a:rPr>
              <a:t>Symptoms</a:t>
            </a:r>
          </a:p>
        </p:txBody>
      </p:sp>
      <p:sp>
        <p:nvSpPr>
          <p:cNvPr id="262" name="Shape 262"/>
          <p:cNvSpPr txBox="1">
            <a:spLocks noGrp="1"/>
          </p:cNvSpPr>
          <p:nvPr>
            <p:ph type="body" idx="1"/>
          </p:nvPr>
        </p:nvSpPr>
        <p:spPr>
          <a:xfrm>
            <a:off x="726141" y="1732500"/>
            <a:ext cx="7691719" cy="4919888"/>
          </a:xfrm>
          <a:prstGeom prst="rect">
            <a:avLst/>
          </a:prstGeom>
          <a:noFill/>
          <a:ln>
            <a:noFill/>
          </a:ln>
        </p:spPr>
        <p:txBody>
          <a:bodyPr lIns="91425" tIns="45700" rIns="91425" bIns="45700" anchor="t" anchorCtr="0">
            <a:noAutofit/>
          </a:bodyPr>
          <a:lstStyle/>
          <a:p>
            <a:pPr marL="0" marR="0" lvl="0" indent="0" algn="ctr" rtl="0">
              <a:lnSpc>
                <a:spcPct val="80000"/>
              </a:lnSpc>
              <a:buClr>
                <a:srgbClr val="3F3F3F"/>
              </a:buClr>
              <a:buSzPct val="25000"/>
              <a:buFont typeface="Noto Sans Symbols"/>
              <a:buNone/>
            </a:pPr>
            <a:r>
              <a:rPr lang="en-US" sz="4000" b="1" dirty="0" smtClean="0">
                <a:latin typeface="Century Gothic" panose="020B0502020202020204" pitchFamily="34" charset="0"/>
              </a:rPr>
              <a:t>Hives</a:t>
            </a:r>
            <a:endParaRPr sz="1850" b="0" i="0" u="none" strike="noStrike" cap="none" baseline="0" dirty="0">
              <a:solidFill>
                <a:srgbClr val="3F3F3F"/>
              </a:solidFill>
              <a:latin typeface="Lustria"/>
              <a:ea typeface="Lustria"/>
              <a:cs typeface="Lustria"/>
              <a:sym typeface="Lustria"/>
            </a:endParaRPr>
          </a:p>
        </p:txBody>
      </p:sp>
      <p:pic>
        <p:nvPicPr>
          <p:cNvPr id="263" name="Shape 263"/>
          <p:cNvPicPr preferRelativeResize="0"/>
          <p:nvPr/>
        </p:nvPicPr>
        <p:blipFill rotWithShape="1">
          <a:blip r:embed="rId3">
            <a:alphaModFix/>
          </a:blip>
          <a:srcRect/>
          <a:stretch/>
        </p:blipFill>
        <p:spPr>
          <a:xfrm>
            <a:off x="1703888" y="2514600"/>
            <a:ext cx="5943600" cy="3473276"/>
          </a:xfrm>
          <a:prstGeom prst="rect">
            <a:avLst/>
          </a:prstGeom>
          <a:noFill/>
          <a:ln>
            <a:noFill/>
          </a:ln>
        </p:spPr>
      </p:pic>
      <p:sp>
        <p:nvSpPr>
          <p:cNvPr id="264" name="Shape 264"/>
          <p:cNvSpPr txBox="1"/>
          <p:nvPr/>
        </p:nvSpPr>
        <p:spPr>
          <a:xfrm>
            <a:off x="6346833" y="6521276"/>
            <a:ext cx="2467199" cy="2462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baseline="0">
                <a:solidFill>
                  <a:schemeClr val="dk1"/>
                </a:solidFill>
                <a:latin typeface="Lustria"/>
                <a:ea typeface="Lustria"/>
                <a:cs typeface="Lustria"/>
                <a:sym typeface="Lustria"/>
              </a:rPr>
              <a:t>Image:Scott Camazine / Phototake </a:t>
            </a:r>
          </a:p>
        </p:txBody>
      </p:sp>
      <p:sp>
        <p:nvSpPr>
          <p:cNvPr id="2" name="Date Placeholder 1"/>
          <p:cNvSpPr>
            <a:spLocks noGrp="1"/>
          </p:cNvSpPr>
          <p:nvPr>
            <p:ph type="dt" idx="10"/>
          </p:nvPr>
        </p:nvSpPr>
        <p:spPr/>
        <p:txBody>
          <a:bodyPr/>
          <a:lstStyle/>
          <a:p>
            <a:fld id="{6965397B-7435-49BA-8E28-018A7F3CA0EF}" type="datetime1">
              <a:rPr lang="en-US" smtClean="0"/>
              <a:t>3/22/2016</a:t>
            </a:fld>
            <a:endParaRPr lang="en-US"/>
          </a:p>
        </p:txBody>
      </p:sp>
      <p:sp>
        <p:nvSpPr>
          <p:cNvPr id="3" name="Footer Placeholder 2"/>
          <p:cNvSpPr>
            <a:spLocks noGrp="1"/>
          </p:cNvSpPr>
          <p:nvPr>
            <p:ph type="ftr" idx="11"/>
          </p:nvPr>
        </p:nvSpPr>
        <p:spPr/>
        <p:txBody>
          <a:bodyPr/>
          <a:lstStyle/>
          <a:p>
            <a:r>
              <a:rPr lang="en-US" smtClean="0"/>
              <a:t>Anaphylaxis</a:t>
            </a:r>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25</a:t>
            </a:fld>
            <a:endParaRPr lang="en-US" sz="1400" b="0" i="0" u="none" strike="noStrike" cap="none" baseline="0">
              <a:solidFill>
                <a:srgbClr val="595959"/>
              </a:solidFill>
              <a:latin typeface="Lustria"/>
              <a:ea typeface="Lustria"/>
              <a:cs typeface="Lustria"/>
              <a:sym typeface="Lustria"/>
            </a:endParaRP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latin typeface="Century Gothic" panose="020B0502020202020204" pitchFamily="34" charset="0"/>
              </a:rPr>
              <a:t>Signs and Symptoms</a:t>
            </a:r>
            <a:endParaRPr lang="en-US" sz="4000" b="1" dirty="0">
              <a:latin typeface="Century Gothic" panose="020B0502020202020204" pitchFamily="34" charset="0"/>
            </a:endParaRPr>
          </a:p>
        </p:txBody>
      </p:sp>
      <p:sp>
        <p:nvSpPr>
          <p:cNvPr id="3" name="Text Placeholder 2"/>
          <p:cNvSpPr>
            <a:spLocks noGrp="1"/>
          </p:cNvSpPr>
          <p:nvPr>
            <p:ph type="body" idx="1"/>
          </p:nvPr>
        </p:nvSpPr>
        <p:spPr/>
        <p:txBody>
          <a:bodyPr/>
          <a:lstStyle/>
          <a:p>
            <a:r>
              <a:rPr lang="en-US" dirty="0" smtClean="0"/>
              <a:t>Tight throat, swollen lips, hives, severe stomach pain</a:t>
            </a:r>
            <a:endParaRPr lang="en-US" dirty="0"/>
          </a:p>
        </p:txBody>
      </p:sp>
      <p:pic>
        <p:nvPicPr>
          <p:cNvPr id="4" name="Picture 3" descr="http://www.doomandbloom.net/wp-content/uploads/2012/01/anaphylaxis.jpg"/>
          <p:cNvPicPr/>
          <p:nvPr/>
        </p:nvPicPr>
        <p:blipFill>
          <a:blip r:embed="rId2" cstate="print"/>
          <a:srcRect/>
          <a:stretch>
            <a:fillRect/>
          </a:stretch>
        </p:blipFill>
        <p:spPr bwMode="auto">
          <a:xfrm>
            <a:off x="1676400" y="2438400"/>
            <a:ext cx="5486399" cy="4114800"/>
          </a:xfrm>
          <a:prstGeom prst="rect">
            <a:avLst/>
          </a:prstGeom>
          <a:noFill/>
          <a:ln w="9525">
            <a:noFill/>
            <a:miter lim="800000"/>
            <a:headEnd/>
            <a:tailEnd/>
          </a:ln>
        </p:spPr>
      </p:pic>
      <p:sp>
        <p:nvSpPr>
          <p:cNvPr id="5" name="Date Placeholder 4"/>
          <p:cNvSpPr>
            <a:spLocks noGrp="1"/>
          </p:cNvSpPr>
          <p:nvPr>
            <p:ph type="dt" idx="10"/>
          </p:nvPr>
        </p:nvSpPr>
        <p:spPr/>
        <p:txBody>
          <a:bodyPr/>
          <a:lstStyle/>
          <a:p>
            <a:fld id="{17DCD6E9-1977-4F7A-AB8A-BC13D5C0038D}" type="datetime1">
              <a:rPr lang="en-US" smtClean="0"/>
              <a:t>3/22/2016</a:t>
            </a:fld>
            <a:endParaRPr lang="en-US"/>
          </a:p>
        </p:txBody>
      </p:sp>
      <p:sp>
        <p:nvSpPr>
          <p:cNvPr id="6" name="Footer Placeholder 5"/>
          <p:cNvSpPr>
            <a:spLocks noGrp="1"/>
          </p:cNvSpPr>
          <p:nvPr>
            <p:ph type="ftr" idx="11"/>
          </p:nvPr>
        </p:nvSpPr>
        <p:spPr/>
        <p:txBody>
          <a:bodyPr/>
          <a:lstStyle/>
          <a:p>
            <a:r>
              <a:rPr lang="en-US" smtClean="0"/>
              <a:t>Anaphylaxis</a:t>
            </a:r>
            <a:endParaRPr lang="en-US"/>
          </a:p>
        </p:txBody>
      </p:sp>
      <p:sp>
        <p:nvSpPr>
          <p:cNvPr id="7" name="Slide Number Placeholder 6"/>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26</a:t>
            </a:fld>
            <a:endParaRPr lang="en-US" sz="1400" b="0" i="0" u="none" strike="noStrike" cap="none" baseline="0">
              <a:solidFill>
                <a:srgbClr val="595959"/>
              </a:solidFill>
              <a:latin typeface="Lustria"/>
              <a:ea typeface="Lustria"/>
              <a:cs typeface="Lustria"/>
              <a:sym typeface="Lustria"/>
            </a:endParaRPr>
          </a:p>
        </p:txBody>
      </p:sp>
    </p:spTree>
    <p:extLst>
      <p:ext uri="{BB962C8B-B14F-4D97-AF65-F5344CB8AC3E}">
        <p14:creationId xmlns:p14="http://schemas.microsoft.com/office/powerpoint/2010/main" val="1673086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726141" y="443752"/>
            <a:ext cx="7691719"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Lustria"/>
              <a:buNone/>
            </a:pPr>
            <a:r>
              <a:rPr lang="en-US" sz="4000" b="1" i="0" u="none" strike="noStrike" cap="none" baseline="0" dirty="0">
                <a:solidFill>
                  <a:srgbClr val="262626"/>
                </a:solidFill>
                <a:latin typeface="Century Gothic" panose="020B0502020202020204" pitchFamily="34" charset="0"/>
                <a:sym typeface="Lustria"/>
              </a:rPr>
              <a:t>Signs</a:t>
            </a:r>
            <a:r>
              <a:rPr lang="en-US" sz="4000" b="1" dirty="0">
                <a:latin typeface="Century Gothic" panose="020B0502020202020204" pitchFamily="34" charset="0"/>
              </a:rPr>
              <a:t> and </a:t>
            </a:r>
            <a:r>
              <a:rPr lang="en-US" sz="4000" b="1" i="0" u="none" strike="noStrike" cap="none" baseline="0" dirty="0" smtClean="0">
                <a:solidFill>
                  <a:srgbClr val="262626"/>
                </a:solidFill>
                <a:latin typeface="Century Gothic" panose="020B0502020202020204" pitchFamily="34" charset="0"/>
                <a:sym typeface="Lustria"/>
              </a:rPr>
              <a:t>Symptoms</a:t>
            </a:r>
            <a:br>
              <a:rPr lang="en-US" sz="4000" b="1" i="0" u="none" strike="noStrike" cap="none" baseline="0" dirty="0" smtClean="0">
                <a:solidFill>
                  <a:srgbClr val="262626"/>
                </a:solidFill>
                <a:latin typeface="Century Gothic" panose="020B0502020202020204" pitchFamily="34" charset="0"/>
                <a:sym typeface="Lustria"/>
              </a:rPr>
            </a:br>
            <a:r>
              <a:rPr lang="en-US" sz="4000" b="1" dirty="0" smtClean="0">
                <a:latin typeface="Century Gothic" panose="020B0502020202020204" pitchFamily="34" charset="0"/>
              </a:rPr>
              <a:t>Physiology</a:t>
            </a:r>
            <a:endParaRPr lang="en-US" sz="4000" b="1" i="0" u="none" strike="noStrike" cap="none" baseline="0" dirty="0">
              <a:solidFill>
                <a:srgbClr val="262626"/>
              </a:solidFill>
              <a:latin typeface="Century Gothic" panose="020B0502020202020204" pitchFamily="34" charset="0"/>
              <a:sym typeface="Lustria"/>
            </a:endParaRPr>
          </a:p>
        </p:txBody>
      </p:sp>
      <p:sp>
        <p:nvSpPr>
          <p:cNvPr id="270" name="Shape 270"/>
          <p:cNvSpPr txBox="1">
            <a:spLocks noGrp="1"/>
          </p:cNvSpPr>
          <p:nvPr>
            <p:ph type="body" idx="1"/>
          </p:nvPr>
        </p:nvSpPr>
        <p:spPr>
          <a:xfrm>
            <a:off x="723572" y="1899072"/>
            <a:ext cx="7691719" cy="4571999"/>
          </a:xfrm>
          <a:prstGeom prst="rect">
            <a:avLst/>
          </a:prstGeom>
          <a:noFill/>
          <a:ln>
            <a:noFill/>
          </a:ln>
        </p:spPr>
        <p:txBody>
          <a:bodyPr lIns="91425" tIns="45700" rIns="91425" bIns="45700" anchor="t" anchorCtr="0">
            <a:noAutofit/>
          </a:bodyPr>
          <a:lstStyle/>
          <a:p>
            <a:pPr marL="457200" marR="0" lvl="0" indent="-330326" algn="l" rtl="0">
              <a:lnSpc>
                <a:spcPct val="90000"/>
              </a:lnSpc>
              <a:spcBef>
                <a:spcPts val="0"/>
              </a:spcBef>
              <a:buClr>
                <a:srgbClr val="3F3F3F"/>
              </a:buClr>
              <a:buFont typeface="Noto Sans Symbols"/>
              <a:buNone/>
            </a:pPr>
            <a:endParaRPr sz="2220" b="0" i="0" u="none" strike="noStrike" cap="none" baseline="0" dirty="0">
              <a:solidFill>
                <a:srgbClr val="3F3F3F"/>
              </a:solidFill>
              <a:latin typeface="Lustria"/>
              <a:ea typeface="Lustria"/>
              <a:cs typeface="Lustria"/>
              <a:sym typeface="Lustria"/>
            </a:endParaRPr>
          </a:p>
          <a:p>
            <a:pPr marL="457200" marR="0" lvl="0" indent="-330326" algn="l" rtl="0">
              <a:lnSpc>
                <a:spcPct val="90000"/>
              </a:lnSpc>
              <a:spcBef>
                <a:spcPts val="2400"/>
              </a:spcBef>
              <a:buClr>
                <a:srgbClr val="3F3F3F"/>
              </a:buClr>
              <a:buFont typeface="Noto Sans Symbols"/>
              <a:buNone/>
            </a:pPr>
            <a:endParaRPr sz="2220" b="0" i="0" u="none" strike="noStrike" cap="none" baseline="0" dirty="0">
              <a:solidFill>
                <a:srgbClr val="3F3F3F"/>
              </a:solidFill>
              <a:latin typeface="Lustria"/>
              <a:ea typeface="Lustria"/>
              <a:cs typeface="Lustria"/>
              <a:sym typeface="Lustria"/>
            </a:endParaRPr>
          </a:p>
          <a:p>
            <a:pPr marL="457200" marR="0" lvl="0" indent="-330326" algn="l" rtl="0">
              <a:lnSpc>
                <a:spcPct val="90000"/>
              </a:lnSpc>
              <a:spcBef>
                <a:spcPts val="2400"/>
              </a:spcBef>
              <a:buClr>
                <a:srgbClr val="3F3F3F"/>
              </a:buClr>
              <a:buFont typeface="Noto Sans Symbols"/>
              <a:buNone/>
            </a:pPr>
            <a:endParaRPr sz="2220" b="0" i="0" u="none" strike="noStrike" cap="none" baseline="0" dirty="0">
              <a:solidFill>
                <a:srgbClr val="3F3F3F"/>
              </a:solidFill>
              <a:latin typeface="Lustria"/>
              <a:ea typeface="Lustria"/>
              <a:cs typeface="Lustria"/>
              <a:sym typeface="Lustria"/>
            </a:endParaRPr>
          </a:p>
          <a:p>
            <a:pPr marL="457200" marR="0" lvl="0" indent="-330326" algn="l" rtl="0">
              <a:lnSpc>
                <a:spcPct val="90000"/>
              </a:lnSpc>
              <a:spcBef>
                <a:spcPts val="2400"/>
              </a:spcBef>
              <a:buClr>
                <a:srgbClr val="3F3F3F"/>
              </a:buClr>
              <a:buFont typeface="Noto Sans Symbols"/>
              <a:buNone/>
            </a:pPr>
            <a:endParaRPr sz="2220" b="0" i="0" u="none" strike="noStrike" cap="none" baseline="0" dirty="0">
              <a:solidFill>
                <a:srgbClr val="3F3F3F"/>
              </a:solidFill>
              <a:latin typeface="Lustria"/>
              <a:ea typeface="Lustria"/>
              <a:cs typeface="Lustria"/>
              <a:sym typeface="Lustria"/>
            </a:endParaRPr>
          </a:p>
          <a:p>
            <a:pPr marL="457200" marR="0" lvl="0" indent="-330326" algn="l" rtl="0">
              <a:lnSpc>
                <a:spcPct val="90000"/>
              </a:lnSpc>
              <a:spcBef>
                <a:spcPts val="2400"/>
              </a:spcBef>
              <a:buClr>
                <a:srgbClr val="3F3F3F"/>
              </a:buClr>
              <a:buFont typeface="Noto Sans Symbols"/>
              <a:buNone/>
            </a:pPr>
            <a:endParaRPr sz="2220" b="0" i="0" u="none" strike="noStrike" cap="none" baseline="0" dirty="0">
              <a:solidFill>
                <a:srgbClr val="3F3F3F"/>
              </a:solidFill>
              <a:latin typeface="Lustria"/>
              <a:ea typeface="Lustria"/>
              <a:cs typeface="Lustria"/>
              <a:sym typeface="Lustria"/>
            </a:endParaRPr>
          </a:p>
          <a:p>
            <a:pPr marL="0" marR="0" lvl="0" indent="0" algn="ctr" rtl="0">
              <a:lnSpc>
                <a:spcPct val="90000"/>
              </a:lnSpc>
              <a:spcBef>
                <a:spcPts val="2400"/>
              </a:spcBef>
              <a:buClr>
                <a:srgbClr val="3F3F3F"/>
              </a:buClr>
              <a:buFont typeface="Noto Sans Symbols"/>
              <a:buNone/>
            </a:pPr>
            <a:endParaRPr sz="2220" b="0" i="0" u="none" strike="noStrike" cap="none" baseline="0" dirty="0">
              <a:solidFill>
                <a:srgbClr val="3F3F3F"/>
              </a:solidFill>
              <a:latin typeface="Lustria"/>
              <a:ea typeface="Lustria"/>
              <a:cs typeface="Lustria"/>
              <a:sym typeface="Lustria"/>
            </a:endParaRPr>
          </a:p>
        </p:txBody>
      </p:sp>
      <p:pic>
        <p:nvPicPr>
          <p:cNvPr id="271" name="Shape 271"/>
          <p:cNvPicPr preferRelativeResize="0"/>
          <p:nvPr/>
        </p:nvPicPr>
        <p:blipFill rotWithShape="1">
          <a:blip r:embed="rId3">
            <a:alphaModFix/>
          </a:blip>
          <a:srcRect/>
          <a:stretch/>
        </p:blipFill>
        <p:spPr>
          <a:xfrm>
            <a:off x="2057400" y="2021226"/>
            <a:ext cx="4495800" cy="3846173"/>
          </a:xfrm>
          <a:prstGeom prst="rect">
            <a:avLst/>
          </a:prstGeom>
          <a:noFill/>
          <a:ln>
            <a:noFill/>
          </a:ln>
        </p:spPr>
      </p:pic>
      <p:sp>
        <p:nvSpPr>
          <p:cNvPr id="2" name="Date Placeholder 1"/>
          <p:cNvSpPr>
            <a:spLocks noGrp="1"/>
          </p:cNvSpPr>
          <p:nvPr>
            <p:ph type="dt" idx="10"/>
          </p:nvPr>
        </p:nvSpPr>
        <p:spPr/>
        <p:txBody>
          <a:bodyPr/>
          <a:lstStyle/>
          <a:p>
            <a:fld id="{DFE01131-831C-400E-B6CE-C90133BF8A6C}" type="datetime1">
              <a:rPr lang="en-US" smtClean="0"/>
              <a:t>3/22/2016</a:t>
            </a:fld>
            <a:endParaRPr lang="en-US"/>
          </a:p>
        </p:txBody>
      </p:sp>
      <p:sp>
        <p:nvSpPr>
          <p:cNvPr id="3" name="Footer Placeholder 2"/>
          <p:cNvSpPr>
            <a:spLocks noGrp="1"/>
          </p:cNvSpPr>
          <p:nvPr>
            <p:ph type="ftr" idx="11"/>
          </p:nvPr>
        </p:nvSpPr>
        <p:spPr/>
        <p:txBody>
          <a:bodyPr/>
          <a:lstStyle/>
          <a:p>
            <a:r>
              <a:rPr lang="en-US" smtClean="0"/>
              <a:t>Anaphylaxis</a:t>
            </a:r>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27</a:t>
            </a:fld>
            <a:endParaRPr lang="en-US" sz="1400" b="0" i="0" u="none" strike="noStrike" cap="none" baseline="0">
              <a:solidFill>
                <a:srgbClr val="595959"/>
              </a:solidFill>
              <a:latin typeface="Lustria"/>
              <a:ea typeface="Lustria"/>
              <a:cs typeface="Lustria"/>
              <a:sym typeface="Lustria"/>
            </a:endParaRP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726141" y="314979"/>
            <a:ext cx="7691699" cy="1143000"/>
          </a:xfrm>
          <a:prstGeom prst="rect">
            <a:avLst/>
          </a:prstGeom>
        </p:spPr>
        <p:txBody>
          <a:bodyPr lIns="91425" tIns="91425" rIns="91425" bIns="91425" anchor="ctr" anchorCtr="0">
            <a:noAutofit/>
          </a:bodyPr>
          <a:lstStyle/>
          <a:p>
            <a:pPr>
              <a:spcBef>
                <a:spcPts val="0"/>
              </a:spcBef>
              <a:buNone/>
            </a:pPr>
            <a:r>
              <a:rPr lang="en-US" sz="4800" b="1" dirty="0">
                <a:solidFill>
                  <a:srgbClr val="FF0000"/>
                </a:solidFill>
                <a:latin typeface="Century Gothic" panose="020B0502020202020204" pitchFamily="34" charset="0"/>
              </a:rPr>
              <a:t>Treatment</a:t>
            </a:r>
          </a:p>
        </p:txBody>
      </p:sp>
      <p:sp>
        <p:nvSpPr>
          <p:cNvPr id="278" name="Shape 278"/>
          <p:cNvSpPr txBox="1">
            <a:spLocks noGrp="1"/>
          </p:cNvSpPr>
          <p:nvPr>
            <p:ph type="body" idx="1"/>
          </p:nvPr>
        </p:nvSpPr>
        <p:spPr>
          <a:xfrm>
            <a:off x="762000" y="1524000"/>
            <a:ext cx="7691699" cy="4572000"/>
          </a:xfrm>
          <a:prstGeom prst="rect">
            <a:avLst/>
          </a:prstGeom>
        </p:spPr>
        <p:txBody>
          <a:bodyPr lIns="91425" tIns="91425" rIns="91425" bIns="91425" anchor="t" anchorCtr="0">
            <a:noAutofit/>
          </a:bodyPr>
          <a:lstStyle/>
          <a:p>
            <a:pPr marL="0" lvl="0" indent="0" algn="ctr" rtl="0">
              <a:lnSpc>
                <a:spcPct val="90000"/>
              </a:lnSpc>
              <a:spcBef>
                <a:spcPts val="0"/>
              </a:spcBef>
              <a:buNone/>
            </a:pPr>
            <a:endParaRPr lang="en-US" sz="2220" dirty="0" smtClean="0"/>
          </a:p>
          <a:p>
            <a:pPr marL="342900" lvl="0" indent="-342900" rtl="0">
              <a:lnSpc>
                <a:spcPct val="90000"/>
              </a:lnSpc>
              <a:spcBef>
                <a:spcPts val="0"/>
              </a:spcBef>
              <a:buFont typeface="Wingdings" panose="05000000000000000000" pitchFamily="2" charset="2"/>
              <a:buChar char="v"/>
            </a:pPr>
            <a:r>
              <a:rPr lang="en-US" sz="2220" dirty="0" smtClean="0">
                <a:latin typeface="Century Gothic" panose="020B0502020202020204" pitchFamily="34" charset="0"/>
              </a:rPr>
              <a:t>INJECT </a:t>
            </a:r>
            <a:r>
              <a:rPr lang="en-US" sz="2220" dirty="0">
                <a:latin typeface="Century Gothic" panose="020B0502020202020204" pitchFamily="34" charset="0"/>
              </a:rPr>
              <a:t>EPINEPHRINE AUTO-INJECTOR </a:t>
            </a:r>
            <a:r>
              <a:rPr lang="en-US" sz="2220" b="1" dirty="0" smtClean="0">
                <a:solidFill>
                  <a:srgbClr val="FF0000"/>
                </a:solidFill>
                <a:latin typeface="Century Gothic" panose="020B0502020202020204" pitchFamily="34" charset="0"/>
              </a:rPr>
              <a:t>IMMEDIATELY</a:t>
            </a:r>
          </a:p>
          <a:p>
            <a:pPr marL="0" lvl="0" indent="0" algn="ctr" rtl="0">
              <a:lnSpc>
                <a:spcPct val="90000"/>
              </a:lnSpc>
              <a:spcBef>
                <a:spcPts val="0"/>
              </a:spcBef>
              <a:buNone/>
            </a:pPr>
            <a:r>
              <a:rPr lang="en-US" sz="2220" b="1" dirty="0" smtClean="0">
                <a:solidFill>
                  <a:srgbClr val="FF0000"/>
                </a:solidFill>
                <a:latin typeface="Century Gothic" panose="020B0502020202020204" pitchFamily="34" charset="0"/>
              </a:rPr>
              <a:t>(Demonstration)</a:t>
            </a:r>
          </a:p>
          <a:p>
            <a:pPr marL="0" lvl="0" indent="0" algn="ctr" rtl="0">
              <a:lnSpc>
                <a:spcPct val="90000"/>
              </a:lnSpc>
              <a:spcBef>
                <a:spcPts val="0"/>
              </a:spcBef>
              <a:buNone/>
            </a:pPr>
            <a:endParaRPr lang="en-US" sz="2220" b="1" dirty="0" smtClean="0">
              <a:solidFill>
                <a:srgbClr val="FF0000"/>
              </a:solidFill>
              <a:latin typeface="Century Gothic" panose="020B0502020202020204" pitchFamily="34" charset="0"/>
            </a:endParaRPr>
          </a:p>
          <a:p>
            <a:pPr marL="342900" indent="-342900">
              <a:lnSpc>
                <a:spcPct val="90000"/>
              </a:lnSpc>
            </a:pPr>
            <a:r>
              <a:rPr lang="en-US" sz="2220" dirty="0" smtClean="0">
                <a:latin typeface="Century Gothic" panose="020B0502020202020204" pitchFamily="34" charset="0"/>
              </a:rPr>
              <a:t>Epinephrine </a:t>
            </a:r>
            <a:r>
              <a:rPr lang="en-US" sz="2220" dirty="0">
                <a:latin typeface="Century Gothic" panose="020B0502020202020204" pitchFamily="34" charset="0"/>
              </a:rPr>
              <a:t>0.15-0.3 mg auto-injector- up to 2 shots </a:t>
            </a:r>
            <a:r>
              <a:rPr lang="en-US" sz="2220" dirty="0" smtClean="0">
                <a:latin typeface="Century Gothic" panose="020B0502020202020204" pitchFamily="34" charset="0"/>
              </a:rPr>
              <a:t>5 </a:t>
            </a:r>
            <a:r>
              <a:rPr lang="en-US" sz="2220" dirty="0">
                <a:latin typeface="Century Gothic" panose="020B0502020202020204" pitchFamily="34" charset="0"/>
              </a:rPr>
              <a:t>minutes apart.  </a:t>
            </a:r>
          </a:p>
          <a:p>
            <a:pPr marL="342900" indent="-342900">
              <a:lnSpc>
                <a:spcPct val="90000"/>
              </a:lnSpc>
            </a:pPr>
            <a:endParaRPr lang="en-US" sz="2220" dirty="0" smtClean="0">
              <a:latin typeface="Century Gothic" panose="020B0502020202020204" pitchFamily="34" charset="0"/>
              <a:cs typeface="Century Gothic"/>
            </a:endParaRPr>
          </a:p>
          <a:p>
            <a:pPr marL="342900" indent="-342900">
              <a:lnSpc>
                <a:spcPct val="90000"/>
              </a:lnSpc>
            </a:pPr>
            <a:r>
              <a:rPr lang="en-US" sz="2220" dirty="0" smtClean="0">
                <a:latin typeface="Century Gothic"/>
                <a:cs typeface="Century Gothic"/>
              </a:rPr>
              <a:t>Record the expiration date of the epinephrine and send the used epinephrine pen with the student to the ER</a:t>
            </a:r>
          </a:p>
          <a:p>
            <a:pPr marL="0" indent="0">
              <a:lnSpc>
                <a:spcPct val="90000"/>
              </a:lnSpc>
              <a:buNone/>
            </a:pPr>
            <a:endParaRPr lang="en-US" sz="2220" dirty="0" smtClean="0">
              <a:latin typeface="Century Gothic"/>
              <a:cs typeface="Century Gothic"/>
            </a:endParaRPr>
          </a:p>
          <a:p>
            <a:pPr marL="0" lvl="0" indent="0" algn="ctr" rtl="0">
              <a:lnSpc>
                <a:spcPct val="90000"/>
              </a:lnSpc>
              <a:spcBef>
                <a:spcPts val="0"/>
              </a:spcBef>
              <a:buClr>
                <a:srgbClr val="3F3F3F"/>
              </a:buClr>
              <a:buSzPct val="25000"/>
              <a:buFont typeface="Noto Sans Symbols"/>
              <a:buNone/>
            </a:pPr>
            <a:r>
              <a:rPr lang="en-US" sz="4400" b="1" dirty="0" smtClean="0">
                <a:solidFill>
                  <a:srgbClr val="FF0000"/>
                </a:solidFill>
                <a:latin typeface="Century Gothic" panose="020B0502020202020204" pitchFamily="34" charset="0"/>
              </a:rPr>
              <a:t>CALL 911</a:t>
            </a:r>
            <a:endParaRPr sz="4800" b="1" dirty="0">
              <a:solidFill>
                <a:srgbClr val="FF0000"/>
              </a:solidFill>
              <a:latin typeface="Century Gothic" panose="020B0502020202020204" pitchFamily="34" charset="0"/>
            </a:endParaRPr>
          </a:p>
        </p:txBody>
      </p:sp>
      <p:sp>
        <p:nvSpPr>
          <p:cNvPr id="2" name="Date Placeholder 1"/>
          <p:cNvSpPr>
            <a:spLocks noGrp="1"/>
          </p:cNvSpPr>
          <p:nvPr>
            <p:ph type="dt" idx="10"/>
          </p:nvPr>
        </p:nvSpPr>
        <p:spPr/>
        <p:txBody>
          <a:bodyPr/>
          <a:lstStyle/>
          <a:p>
            <a:fld id="{5D1039E2-C8C2-480C-91A2-05A42A8B5E79}" type="datetime1">
              <a:rPr lang="en-US" smtClean="0"/>
              <a:t>3/22/2016</a:t>
            </a:fld>
            <a:endParaRPr lang="en-US"/>
          </a:p>
        </p:txBody>
      </p:sp>
      <p:sp>
        <p:nvSpPr>
          <p:cNvPr id="3" name="Footer Placeholder 2"/>
          <p:cNvSpPr>
            <a:spLocks noGrp="1"/>
          </p:cNvSpPr>
          <p:nvPr>
            <p:ph type="ftr" idx="11"/>
          </p:nvPr>
        </p:nvSpPr>
        <p:spPr/>
        <p:txBody>
          <a:bodyPr/>
          <a:lstStyle/>
          <a:p>
            <a:r>
              <a:rPr lang="en-US" smtClean="0"/>
              <a:t>Anaphylaxis</a:t>
            </a:r>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28</a:t>
            </a:fld>
            <a:endParaRPr lang="en-US" sz="1400" b="0" i="0" u="none" strike="noStrike" cap="none" baseline="0">
              <a:solidFill>
                <a:srgbClr val="595959"/>
              </a:solidFill>
              <a:latin typeface="Lustria"/>
              <a:ea typeface="Lustria"/>
              <a:cs typeface="Lustria"/>
              <a:sym typeface="Lustria"/>
            </a:endParaRP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Video</a:t>
            </a:r>
            <a:endParaRPr lang="en-US" dirty="0"/>
          </a:p>
        </p:txBody>
      </p:sp>
      <p:sp>
        <p:nvSpPr>
          <p:cNvPr id="3" name="Text Placeholder 2"/>
          <p:cNvSpPr>
            <a:spLocks noGrp="1"/>
          </p:cNvSpPr>
          <p:nvPr>
            <p:ph type="body" idx="1"/>
          </p:nvPr>
        </p:nvSpPr>
        <p:spPr/>
        <p:txBody>
          <a:bodyPr/>
          <a:lstStyle/>
          <a:p>
            <a:pPr marL="137160" indent="0">
              <a:buNone/>
            </a:pPr>
            <a:r>
              <a:rPr lang="en-US" sz="2000" b="1" dirty="0" smtClean="0">
                <a:hlinkClick r:id="rId2"/>
              </a:rPr>
              <a:t>Be </a:t>
            </a:r>
            <a:r>
              <a:rPr lang="en-US" sz="2000" b="1" dirty="0">
                <a:hlinkClick r:id="rId2"/>
              </a:rPr>
              <a:t>Safe from </a:t>
            </a:r>
            <a:r>
              <a:rPr lang="en-US" sz="2000" b="1" dirty="0" smtClean="0">
                <a:hlinkClick r:id="rId2"/>
              </a:rPr>
              <a:t>Anaphylaxis</a:t>
            </a:r>
            <a:r>
              <a:rPr lang="en-US" sz="2000" b="1" dirty="0" smtClean="0"/>
              <a:t>  (Mayo Clinic, YouTube)</a:t>
            </a:r>
          </a:p>
          <a:p>
            <a:pPr marL="137160" indent="0">
              <a:buNone/>
            </a:pPr>
            <a:endParaRPr lang="en-US" sz="2000" b="1" dirty="0"/>
          </a:p>
          <a:p>
            <a:pPr marL="137160" indent="0">
              <a:lnSpc>
                <a:spcPct val="150000"/>
              </a:lnSpc>
              <a:buNone/>
            </a:pPr>
            <a:r>
              <a:rPr lang="en-US" sz="1600" dirty="0" smtClean="0"/>
              <a:t>Every </a:t>
            </a:r>
            <a:r>
              <a:rPr lang="en-US" sz="1600" dirty="0"/>
              <a:t>year up to two thousand people in the United States and Canada die from anaphylaxis -- a serious allergic reaction. The most common causes are allergies to peanuts, insect bites and seafood. </a:t>
            </a:r>
          </a:p>
          <a:p>
            <a:pPr marL="137160" indent="0">
              <a:buNone/>
            </a:pPr>
            <a:endParaRPr lang="en-US" sz="2000" baseline="-25000" dirty="0" smtClean="0"/>
          </a:p>
          <a:p>
            <a:pPr marL="137160" indent="0">
              <a:buNone/>
            </a:pPr>
            <a:endParaRPr lang="en-US"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733800"/>
            <a:ext cx="1828800"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3328" y="3733800"/>
            <a:ext cx="1951037" cy="1726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idx="10"/>
          </p:nvPr>
        </p:nvSpPr>
        <p:spPr/>
        <p:txBody>
          <a:bodyPr/>
          <a:lstStyle/>
          <a:p>
            <a:fld id="{7EB5E1A6-2194-435E-9240-906DAD549142}" type="datetime1">
              <a:rPr lang="en-US" smtClean="0"/>
              <a:t>3/22/2016</a:t>
            </a:fld>
            <a:endParaRPr lang="en-US"/>
          </a:p>
        </p:txBody>
      </p:sp>
      <p:sp>
        <p:nvSpPr>
          <p:cNvPr id="5" name="Footer Placeholder 4"/>
          <p:cNvSpPr>
            <a:spLocks noGrp="1"/>
          </p:cNvSpPr>
          <p:nvPr>
            <p:ph type="ftr" idx="11"/>
          </p:nvPr>
        </p:nvSpPr>
        <p:spPr/>
        <p:txBody>
          <a:bodyPr/>
          <a:lstStyle/>
          <a:p>
            <a:r>
              <a:rPr lang="en-US" smtClean="0"/>
              <a:t>Anaphylaxis</a:t>
            </a:r>
            <a:endParaRPr lang="en-US"/>
          </a:p>
        </p:txBody>
      </p:sp>
      <p:sp>
        <p:nvSpPr>
          <p:cNvPr id="6" name="Slide Number Placeholder 5"/>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29</a:t>
            </a:fld>
            <a:endParaRPr lang="en-US" sz="1400" b="0" i="0" u="none" strike="noStrike" cap="none" baseline="0">
              <a:solidFill>
                <a:srgbClr val="595959"/>
              </a:solidFill>
              <a:latin typeface="Lustria"/>
              <a:ea typeface="Lustria"/>
              <a:cs typeface="Lustria"/>
              <a:sym typeface="Lustria"/>
            </a:endParaRPr>
          </a:p>
        </p:txBody>
      </p:sp>
    </p:spTree>
    <p:extLst>
      <p:ext uri="{BB962C8B-B14F-4D97-AF65-F5344CB8AC3E}">
        <p14:creationId xmlns:p14="http://schemas.microsoft.com/office/powerpoint/2010/main" val="2933395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Allergy Management Pre-Test</a:t>
            </a:r>
            <a:endParaRPr lang="en-US" sz="4000" b="1" dirty="0"/>
          </a:p>
        </p:txBody>
      </p:sp>
      <p:sp>
        <p:nvSpPr>
          <p:cNvPr id="3" name="Text Placeholder 2"/>
          <p:cNvSpPr>
            <a:spLocks noGrp="1"/>
          </p:cNvSpPr>
          <p:nvPr>
            <p:ph type="body" idx="1"/>
          </p:nvPr>
        </p:nvSpPr>
        <p:spPr>
          <a:xfrm>
            <a:off x="533400" y="1143000"/>
            <a:ext cx="8153400" cy="5334000"/>
          </a:xfrm>
        </p:spPr>
        <p:txBody>
          <a:bodyPr/>
          <a:lstStyle/>
          <a:p>
            <a:pPr marL="0" lvl="0" indent="0">
              <a:lnSpc>
                <a:spcPct val="115000"/>
              </a:lnSpc>
              <a:buClr>
                <a:srgbClr val="000000"/>
              </a:buClr>
              <a:buSzPct val="100000"/>
              <a:buNone/>
            </a:pPr>
            <a:endParaRPr lang="en-US" sz="1200" dirty="0" smtClean="0">
              <a:solidFill>
                <a:srgbClr val="000000"/>
              </a:solidFill>
              <a:latin typeface="Arial"/>
              <a:ea typeface="Arial"/>
              <a:cs typeface="Arial"/>
              <a:sym typeface="Arial"/>
            </a:endParaRPr>
          </a:p>
          <a:p>
            <a:pPr marL="0" lvl="0" indent="0">
              <a:lnSpc>
                <a:spcPct val="115000"/>
              </a:lnSpc>
              <a:buClr>
                <a:srgbClr val="000000"/>
              </a:buClr>
              <a:buSzPct val="100000"/>
              <a:buNone/>
            </a:pPr>
            <a:r>
              <a:rPr lang="en-US" sz="1200" dirty="0" smtClean="0">
                <a:solidFill>
                  <a:srgbClr val="000000"/>
                </a:solidFill>
                <a:latin typeface="Arial"/>
                <a:ea typeface="Arial"/>
                <a:cs typeface="Arial"/>
                <a:sym typeface="Arial"/>
              </a:rPr>
              <a:t>Name</a:t>
            </a:r>
            <a:r>
              <a:rPr lang="en-US" sz="1200" dirty="0">
                <a:solidFill>
                  <a:srgbClr val="000000"/>
                </a:solidFill>
                <a:latin typeface="Arial"/>
                <a:ea typeface="Arial"/>
                <a:cs typeface="Arial"/>
                <a:sym typeface="Arial"/>
              </a:rPr>
              <a:t>:  ____________________________  School:  _______________	Date:  __________</a:t>
            </a:r>
          </a:p>
          <a:p>
            <a:pPr marL="0" lvl="0" indent="0">
              <a:lnSpc>
                <a:spcPct val="115000"/>
              </a:lnSpc>
              <a:buClr>
                <a:srgbClr val="000000"/>
              </a:buClr>
              <a:buNone/>
            </a:pPr>
            <a:endParaRPr lang="en-US" sz="800" dirty="0">
              <a:solidFill>
                <a:srgbClr val="000000"/>
              </a:solidFill>
              <a:latin typeface="Arial"/>
              <a:ea typeface="Arial"/>
              <a:cs typeface="Arial"/>
              <a:sym typeface="Arial"/>
            </a:endParaRPr>
          </a:p>
          <a:p>
            <a:pPr marL="0" lvl="0" indent="0">
              <a:lnSpc>
                <a:spcPct val="115000"/>
              </a:lnSpc>
              <a:buClr>
                <a:srgbClr val="000000"/>
              </a:buClr>
              <a:buSzPct val="100000"/>
              <a:buNone/>
            </a:pPr>
            <a:r>
              <a:rPr lang="en-US" sz="1200" b="1" dirty="0">
                <a:solidFill>
                  <a:srgbClr val="000000"/>
                </a:solidFill>
                <a:latin typeface="Arial"/>
                <a:ea typeface="Arial"/>
                <a:cs typeface="Arial"/>
                <a:sym typeface="Arial"/>
              </a:rPr>
              <a:t>True / False Questions:</a:t>
            </a:r>
          </a:p>
          <a:p>
            <a:pPr marL="0" lvl="0" indent="0">
              <a:lnSpc>
                <a:spcPct val="115000"/>
              </a:lnSpc>
              <a:buClr>
                <a:srgbClr val="000000"/>
              </a:buClr>
              <a:buNone/>
            </a:pPr>
            <a:endParaRPr lang="en-US" sz="1200" dirty="0">
              <a:solidFill>
                <a:srgbClr val="000000"/>
              </a:solidFill>
              <a:latin typeface="Arial"/>
              <a:ea typeface="Arial"/>
              <a:cs typeface="Arial"/>
              <a:sym typeface="Arial"/>
            </a:endParaRPr>
          </a:p>
          <a:p>
            <a:pPr marL="0" lvl="0" indent="0">
              <a:lnSpc>
                <a:spcPct val="115000"/>
              </a:lnSpc>
              <a:buClr>
                <a:srgbClr val="000000"/>
              </a:buClr>
              <a:buSzPct val="100000"/>
              <a:buNone/>
            </a:pPr>
            <a:r>
              <a:rPr lang="en-US" sz="1200" dirty="0">
                <a:solidFill>
                  <a:srgbClr val="000000"/>
                </a:solidFill>
                <a:latin typeface="Arial"/>
                <a:ea typeface="Arial"/>
                <a:cs typeface="Arial"/>
                <a:sym typeface="Arial"/>
              </a:rPr>
              <a:t>1.   T/F	Anaphylaxis is a life threatening emergency.</a:t>
            </a:r>
          </a:p>
          <a:p>
            <a:pPr marL="0" lvl="0" indent="0">
              <a:lnSpc>
                <a:spcPct val="115000"/>
              </a:lnSpc>
              <a:buClr>
                <a:srgbClr val="000000"/>
              </a:buClr>
              <a:buNone/>
            </a:pPr>
            <a:endParaRPr lang="en-US" sz="1200" dirty="0">
              <a:solidFill>
                <a:srgbClr val="000000"/>
              </a:solidFill>
              <a:latin typeface="Arial"/>
              <a:ea typeface="Arial"/>
              <a:cs typeface="Arial"/>
              <a:sym typeface="Arial"/>
            </a:endParaRPr>
          </a:p>
          <a:p>
            <a:pPr marL="0" lvl="0" indent="0">
              <a:lnSpc>
                <a:spcPct val="115000"/>
              </a:lnSpc>
              <a:buClr>
                <a:srgbClr val="000000"/>
              </a:buClr>
              <a:buSzPct val="100000"/>
              <a:buNone/>
            </a:pPr>
            <a:r>
              <a:rPr lang="en-US" sz="1200" dirty="0">
                <a:solidFill>
                  <a:srgbClr val="000000"/>
                </a:solidFill>
                <a:latin typeface="Arial"/>
                <a:ea typeface="Arial"/>
                <a:cs typeface="Arial"/>
                <a:sym typeface="Arial"/>
              </a:rPr>
              <a:t>2.   T/F	Allergy symptoms can worsen suddenly.</a:t>
            </a:r>
          </a:p>
          <a:p>
            <a:pPr marL="0" lvl="0" indent="0">
              <a:lnSpc>
                <a:spcPct val="115000"/>
              </a:lnSpc>
              <a:buClr>
                <a:srgbClr val="000000"/>
              </a:buClr>
              <a:buNone/>
            </a:pPr>
            <a:endParaRPr lang="en-US" sz="1200" dirty="0">
              <a:solidFill>
                <a:srgbClr val="000000"/>
              </a:solidFill>
              <a:latin typeface="Arial"/>
              <a:ea typeface="Arial"/>
              <a:cs typeface="Arial"/>
              <a:sym typeface="Arial"/>
            </a:endParaRPr>
          </a:p>
          <a:p>
            <a:pPr marL="0" lvl="0" indent="0">
              <a:lnSpc>
                <a:spcPct val="115000"/>
              </a:lnSpc>
              <a:buClr>
                <a:srgbClr val="000000"/>
              </a:buClr>
              <a:buSzPct val="100000"/>
              <a:buNone/>
            </a:pPr>
            <a:r>
              <a:rPr lang="en-US" sz="1200" dirty="0">
                <a:solidFill>
                  <a:srgbClr val="000000"/>
                </a:solidFill>
                <a:latin typeface="Arial"/>
                <a:ea typeface="Arial"/>
                <a:cs typeface="Arial"/>
                <a:sym typeface="Arial"/>
              </a:rPr>
              <a:t>3.   T/F	Only people with known allergies can develop anaphylaxis.  </a:t>
            </a:r>
          </a:p>
          <a:p>
            <a:pPr marL="0" lvl="0" indent="0">
              <a:lnSpc>
                <a:spcPct val="115000"/>
              </a:lnSpc>
              <a:buClr>
                <a:srgbClr val="000000"/>
              </a:buClr>
              <a:buNone/>
            </a:pPr>
            <a:endParaRPr lang="en-US" sz="1200" dirty="0">
              <a:solidFill>
                <a:srgbClr val="000000"/>
              </a:solidFill>
              <a:latin typeface="Arial"/>
              <a:ea typeface="Arial"/>
              <a:cs typeface="Arial"/>
              <a:sym typeface="Arial"/>
            </a:endParaRPr>
          </a:p>
          <a:p>
            <a:pPr marL="0" lvl="0" indent="0">
              <a:lnSpc>
                <a:spcPct val="115000"/>
              </a:lnSpc>
              <a:buClr>
                <a:srgbClr val="000000"/>
              </a:buClr>
              <a:buSzPct val="100000"/>
              <a:buNone/>
            </a:pPr>
            <a:r>
              <a:rPr lang="en-US" sz="1200" dirty="0">
                <a:solidFill>
                  <a:srgbClr val="000000"/>
                </a:solidFill>
                <a:latin typeface="Arial"/>
                <a:ea typeface="Arial"/>
                <a:cs typeface="Arial"/>
                <a:sym typeface="Arial"/>
              </a:rPr>
              <a:t>4.   T/F	Anaphylaxis may be caused by insect bites or stings, foods, medications or contact with latex or other    	substances.</a:t>
            </a:r>
          </a:p>
          <a:p>
            <a:pPr marL="0" lvl="0" indent="0">
              <a:lnSpc>
                <a:spcPct val="115000"/>
              </a:lnSpc>
              <a:buClr>
                <a:srgbClr val="000000"/>
              </a:buClr>
              <a:buNone/>
            </a:pPr>
            <a:endParaRPr lang="en-US" sz="1200" dirty="0">
              <a:solidFill>
                <a:srgbClr val="000000"/>
              </a:solidFill>
              <a:latin typeface="Arial"/>
              <a:ea typeface="Arial"/>
              <a:cs typeface="Arial"/>
              <a:sym typeface="Arial"/>
            </a:endParaRPr>
          </a:p>
          <a:p>
            <a:pPr marL="0" lvl="0" indent="0">
              <a:lnSpc>
                <a:spcPct val="115000"/>
              </a:lnSpc>
              <a:buClr>
                <a:srgbClr val="000000"/>
              </a:buClr>
              <a:buSzPct val="100000"/>
              <a:buNone/>
            </a:pPr>
            <a:r>
              <a:rPr lang="en-US" sz="1200" dirty="0">
                <a:solidFill>
                  <a:srgbClr val="000000"/>
                </a:solidFill>
                <a:latin typeface="Arial"/>
                <a:ea typeface="Arial"/>
                <a:cs typeface="Arial"/>
                <a:sym typeface="Arial"/>
              </a:rPr>
              <a:t>5.   T/F	The recommended injection site for epinephrine </a:t>
            </a:r>
            <a:r>
              <a:rPr lang="en-US" sz="1200" dirty="0" smtClean="0">
                <a:solidFill>
                  <a:srgbClr val="000000"/>
                </a:solidFill>
                <a:latin typeface="Arial"/>
                <a:ea typeface="Arial"/>
                <a:cs typeface="Arial"/>
                <a:sym typeface="Arial"/>
              </a:rPr>
              <a:t>autoinjector </a:t>
            </a:r>
            <a:r>
              <a:rPr lang="en-US" sz="1200" dirty="0">
                <a:solidFill>
                  <a:srgbClr val="000000"/>
                </a:solidFill>
                <a:latin typeface="Arial"/>
                <a:ea typeface="Arial"/>
                <a:cs typeface="Arial"/>
                <a:sym typeface="Arial"/>
              </a:rPr>
              <a:t>is the outer mid-thigh muscle.</a:t>
            </a:r>
          </a:p>
          <a:p>
            <a:pPr marL="0" lvl="0" indent="0">
              <a:lnSpc>
                <a:spcPct val="115000"/>
              </a:lnSpc>
              <a:buClr>
                <a:srgbClr val="000000"/>
              </a:buClr>
              <a:buNone/>
            </a:pPr>
            <a:endParaRPr lang="en-US" sz="1200" dirty="0">
              <a:solidFill>
                <a:srgbClr val="000000"/>
              </a:solidFill>
              <a:latin typeface="Arial"/>
              <a:ea typeface="Arial"/>
              <a:cs typeface="Arial"/>
              <a:sym typeface="Arial"/>
            </a:endParaRPr>
          </a:p>
          <a:p>
            <a:pPr marL="0" lvl="0" indent="0">
              <a:lnSpc>
                <a:spcPct val="115000"/>
              </a:lnSpc>
              <a:buNone/>
            </a:pPr>
            <a:r>
              <a:rPr lang="en-US" sz="1200" dirty="0">
                <a:solidFill>
                  <a:srgbClr val="000000"/>
                </a:solidFill>
                <a:latin typeface="Arial"/>
                <a:ea typeface="Arial"/>
                <a:cs typeface="Arial"/>
                <a:sym typeface="Arial"/>
              </a:rPr>
              <a:t>6.   T/F	When a student having an anaphylactic reaction and epinephrine is given, it is not necessary to call 911.  </a:t>
            </a:r>
          </a:p>
          <a:p>
            <a:pPr marL="0" lvl="0" indent="0">
              <a:lnSpc>
                <a:spcPct val="115000"/>
              </a:lnSpc>
              <a:buNone/>
            </a:pPr>
            <a:endParaRPr lang="en-US" sz="1200" dirty="0">
              <a:solidFill>
                <a:srgbClr val="000000"/>
              </a:solidFill>
              <a:latin typeface="Arial"/>
              <a:ea typeface="Arial"/>
              <a:cs typeface="Arial"/>
              <a:sym typeface="Arial"/>
            </a:endParaRPr>
          </a:p>
          <a:p>
            <a:pPr marL="0" lvl="0" indent="0">
              <a:lnSpc>
                <a:spcPct val="115000"/>
              </a:lnSpc>
              <a:buNone/>
            </a:pPr>
            <a:r>
              <a:rPr lang="en-US" sz="1200" dirty="0">
                <a:solidFill>
                  <a:srgbClr val="000000"/>
                </a:solidFill>
                <a:latin typeface="Arial"/>
                <a:ea typeface="Arial"/>
                <a:cs typeface="Arial"/>
                <a:sym typeface="Arial"/>
              </a:rPr>
              <a:t>7.   T/F	The epinephrine </a:t>
            </a:r>
            <a:r>
              <a:rPr lang="en-US" sz="1200" dirty="0" smtClean="0">
                <a:solidFill>
                  <a:srgbClr val="000000"/>
                </a:solidFill>
                <a:latin typeface="Arial"/>
                <a:ea typeface="Arial"/>
                <a:cs typeface="Arial"/>
                <a:sym typeface="Arial"/>
              </a:rPr>
              <a:t>autoinjector </a:t>
            </a:r>
            <a:r>
              <a:rPr lang="en-US" sz="1200" dirty="0">
                <a:solidFill>
                  <a:srgbClr val="000000"/>
                </a:solidFill>
                <a:latin typeface="Arial"/>
                <a:ea typeface="Arial"/>
                <a:cs typeface="Arial"/>
                <a:sym typeface="Arial"/>
              </a:rPr>
              <a:t>must be held firmly in the thigh muscle for at least 10 seconds after </a:t>
            </a:r>
            <a:r>
              <a:rPr lang="en-US" sz="1200" dirty="0" smtClean="0">
                <a:solidFill>
                  <a:srgbClr val="000000"/>
                </a:solidFill>
                <a:latin typeface="Arial"/>
                <a:ea typeface="Arial"/>
                <a:cs typeface="Arial"/>
                <a:sym typeface="Arial"/>
              </a:rPr>
              <a:t>	injection</a:t>
            </a:r>
            <a:r>
              <a:rPr lang="en-US" sz="1200" dirty="0">
                <a:solidFill>
                  <a:srgbClr val="000000"/>
                </a:solidFill>
                <a:latin typeface="Arial"/>
                <a:ea typeface="Arial"/>
                <a:cs typeface="Arial"/>
                <a:sym typeface="Arial"/>
              </a:rPr>
              <a:t>. </a:t>
            </a:r>
          </a:p>
          <a:p>
            <a:pPr marL="0" lvl="0" indent="0">
              <a:lnSpc>
                <a:spcPct val="115000"/>
              </a:lnSpc>
              <a:buNone/>
            </a:pPr>
            <a:endParaRPr lang="en-US" sz="1200" dirty="0">
              <a:solidFill>
                <a:srgbClr val="000000"/>
              </a:solidFill>
              <a:latin typeface="Arial"/>
              <a:ea typeface="Arial"/>
              <a:cs typeface="Arial"/>
              <a:sym typeface="Arial"/>
            </a:endParaRPr>
          </a:p>
          <a:p>
            <a:pPr marL="0" lvl="0" indent="0">
              <a:lnSpc>
                <a:spcPct val="115000"/>
              </a:lnSpc>
              <a:buClr>
                <a:srgbClr val="000000"/>
              </a:buClr>
              <a:buSzPct val="100000"/>
              <a:buNone/>
            </a:pPr>
            <a:r>
              <a:rPr lang="en-US" sz="1200" dirty="0">
                <a:solidFill>
                  <a:srgbClr val="000000"/>
                </a:solidFill>
                <a:latin typeface="Arial"/>
                <a:ea typeface="Arial"/>
                <a:cs typeface="Arial"/>
                <a:sym typeface="Arial"/>
              </a:rPr>
              <a:t>8.   T/F 	Students with known life-threating allergies </a:t>
            </a:r>
            <a:r>
              <a:rPr lang="en-US" sz="1200" dirty="0" smtClean="0">
                <a:solidFill>
                  <a:srgbClr val="000000"/>
                </a:solidFill>
                <a:latin typeface="Arial"/>
                <a:ea typeface="Arial"/>
                <a:cs typeface="Arial"/>
                <a:sym typeface="Arial"/>
              </a:rPr>
              <a:t>need to </a:t>
            </a:r>
            <a:r>
              <a:rPr lang="en-US" sz="1200" dirty="0" smtClean="0">
                <a:solidFill>
                  <a:srgbClr val="000000"/>
                </a:solidFill>
                <a:latin typeface="Arial"/>
                <a:ea typeface="Arial"/>
                <a:cs typeface="Arial"/>
                <a:sym typeface="Arial"/>
              </a:rPr>
              <a:t>have </a:t>
            </a:r>
            <a:r>
              <a:rPr lang="en-US" sz="1200" dirty="0">
                <a:solidFill>
                  <a:srgbClr val="000000"/>
                </a:solidFill>
                <a:latin typeface="Arial"/>
                <a:ea typeface="Arial"/>
                <a:cs typeface="Arial"/>
                <a:sym typeface="Arial"/>
              </a:rPr>
              <a:t>an Individualized Allergy Emergency Care Plan </a:t>
            </a:r>
            <a:r>
              <a:rPr lang="en-US" sz="1200" dirty="0" smtClean="0">
                <a:solidFill>
                  <a:srgbClr val="000000"/>
                </a:solidFill>
                <a:latin typeface="Arial"/>
                <a:ea typeface="Arial"/>
                <a:cs typeface="Arial"/>
                <a:sym typeface="Arial"/>
              </a:rPr>
              <a:t>	for staff </a:t>
            </a:r>
            <a:r>
              <a:rPr lang="en-US" sz="1200" dirty="0">
                <a:solidFill>
                  <a:srgbClr val="000000"/>
                </a:solidFill>
                <a:latin typeface="Arial"/>
                <a:ea typeface="Arial"/>
                <a:cs typeface="Arial"/>
                <a:sym typeface="Arial"/>
              </a:rPr>
              <a:t>to follow.</a:t>
            </a:r>
          </a:p>
          <a:p>
            <a:pPr marL="0" lvl="0" indent="0">
              <a:lnSpc>
                <a:spcPct val="115000"/>
              </a:lnSpc>
              <a:buClr>
                <a:srgbClr val="000000"/>
              </a:buClr>
              <a:buNone/>
            </a:pPr>
            <a:endParaRPr lang="en-US" sz="1200" dirty="0">
              <a:solidFill>
                <a:srgbClr val="000000"/>
              </a:solidFill>
              <a:latin typeface="Arial"/>
              <a:ea typeface="Arial"/>
              <a:cs typeface="Arial"/>
              <a:sym typeface="Arial"/>
            </a:endParaRPr>
          </a:p>
          <a:p>
            <a:pPr marL="0" lvl="0" indent="0">
              <a:lnSpc>
                <a:spcPct val="115000"/>
              </a:lnSpc>
              <a:buClr>
                <a:srgbClr val="000000"/>
              </a:buClr>
              <a:buNone/>
            </a:pPr>
            <a:endParaRPr lang="en-US" sz="1100" dirty="0">
              <a:solidFill>
                <a:srgbClr val="000000"/>
              </a:solidFill>
              <a:latin typeface="Arial"/>
              <a:ea typeface="Arial"/>
              <a:cs typeface="Arial"/>
              <a:sym typeface="Arial"/>
            </a:endParaRPr>
          </a:p>
          <a:p>
            <a:pPr marL="0" lvl="0" indent="0">
              <a:lnSpc>
                <a:spcPct val="115000"/>
              </a:lnSpc>
              <a:buClr>
                <a:srgbClr val="000000"/>
              </a:buClr>
              <a:buNone/>
            </a:pPr>
            <a:endParaRPr lang="en-US" sz="1100" dirty="0">
              <a:solidFill>
                <a:srgbClr val="000000"/>
              </a:solidFill>
              <a:latin typeface="Arial"/>
              <a:ea typeface="Arial"/>
              <a:cs typeface="Arial"/>
              <a:sym typeface="Arial"/>
            </a:endParaRPr>
          </a:p>
          <a:p>
            <a:pPr lvl="0">
              <a:buNone/>
            </a:pPr>
            <a:endParaRPr lang="en-US" dirty="0"/>
          </a:p>
        </p:txBody>
      </p:sp>
      <p:sp>
        <p:nvSpPr>
          <p:cNvPr id="4" name="Date Placeholder 3"/>
          <p:cNvSpPr>
            <a:spLocks noGrp="1"/>
          </p:cNvSpPr>
          <p:nvPr>
            <p:ph type="dt" idx="10"/>
          </p:nvPr>
        </p:nvSpPr>
        <p:spPr/>
        <p:txBody>
          <a:bodyPr/>
          <a:lstStyle/>
          <a:p>
            <a:fld id="{636F1628-6FAB-44B9-BADC-0AD44DAD7039}" type="datetime1">
              <a:rPr lang="en-US" smtClean="0"/>
              <a:t>3/22/2016</a:t>
            </a:fld>
            <a:endParaRPr lang="en-US" dirty="0"/>
          </a:p>
        </p:txBody>
      </p:sp>
      <p:sp>
        <p:nvSpPr>
          <p:cNvPr id="5" name="Footer Placeholder 4"/>
          <p:cNvSpPr>
            <a:spLocks noGrp="1"/>
          </p:cNvSpPr>
          <p:nvPr>
            <p:ph type="ftr" idx="11"/>
          </p:nvPr>
        </p:nvSpPr>
        <p:spPr/>
        <p:txBody>
          <a:bodyPr/>
          <a:lstStyle/>
          <a:p>
            <a:r>
              <a:rPr lang="en-US" dirty="0" smtClean="0"/>
              <a:t>Anaphylaxis</a:t>
            </a:r>
            <a:endParaRPr lang="en-US" dirty="0"/>
          </a:p>
        </p:txBody>
      </p:sp>
      <p:sp>
        <p:nvSpPr>
          <p:cNvPr id="6" name="Slide Number Placeholder 5"/>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3</a:t>
            </a:fld>
            <a:endParaRPr lang="en-US" sz="1400" b="0" i="0" u="none" strike="noStrike" cap="none" baseline="0" dirty="0">
              <a:solidFill>
                <a:srgbClr val="595959"/>
              </a:solidFill>
              <a:latin typeface="Lustria"/>
              <a:ea typeface="Lustria"/>
              <a:cs typeface="Lustria"/>
              <a:sym typeface="Lustria"/>
            </a:endParaRPr>
          </a:p>
        </p:txBody>
      </p:sp>
    </p:spTree>
    <p:extLst>
      <p:ext uri="{BB962C8B-B14F-4D97-AF65-F5344CB8AC3E}">
        <p14:creationId xmlns:p14="http://schemas.microsoft.com/office/powerpoint/2010/main" val="4945599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726141" y="95204"/>
            <a:ext cx="7732059"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Lustria"/>
              <a:buNone/>
            </a:pPr>
            <a:r>
              <a:rPr lang="en-US" sz="4000" b="1" dirty="0">
                <a:latin typeface="Century Gothic" panose="020B0502020202020204" pitchFamily="34" charset="0"/>
              </a:rPr>
              <a:t>Autoinjector </a:t>
            </a:r>
            <a:r>
              <a:rPr lang="en-US" sz="4000" b="1" i="0" u="none" strike="noStrike" cap="none" baseline="0" dirty="0">
                <a:solidFill>
                  <a:srgbClr val="262626"/>
                </a:solidFill>
                <a:latin typeface="Century Gothic" panose="020B0502020202020204" pitchFamily="34" charset="0"/>
                <a:sym typeface="Lustria"/>
              </a:rPr>
              <a:t>Practice</a:t>
            </a:r>
          </a:p>
        </p:txBody>
      </p:sp>
      <p:sp>
        <p:nvSpPr>
          <p:cNvPr id="284" name="Shape 284"/>
          <p:cNvSpPr txBox="1">
            <a:spLocks noGrp="1"/>
          </p:cNvSpPr>
          <p:nvPr>
            <p:ph type="body" idx="1"/>
          </p:nvPr>
        </p:nvSpPr>
        <p:spPr>
          <a:xfrm>
            <a:off x="726141" y="1586753"/>
            <a:ext cx="7691719" cy="4571999"/>
          </a:xfrm>
          <a:prstGeom prst="rect">
            <a:avLst/>
          </a:prstGeom>
          <a:noFill/>
          <a:ln>
            <a:noFill/>
          </a:ln>
        </p:spPr>
        <p:txBody>
          <a:bodyPr lIns="91425" tIns="45700" rIns="91425" bIns="45700" anchor="t" anchorCtr="0">
            <a:noAutofit/>
          </a:bodyPr>
          <a:lstStyle/>
          <a:p>
            <a:pPr marL="0" marR="0" lvl="0" indent="0" algn="l" rtl="0">
              <a:spcBef>
                <a:spcPts val="0"/>
              </a:spcBef>
              <a:buClr>
                <a:srgbClr val="3F3F3F"/>
              </a:buClr>
              <a:buFont typeface="Noto Sans Symbols"/>
              <a:buNone/>
            </a:pPr>
            <a:endParaRPr sz="2400" b="0" i="0" u="none" strike="noStrike" cap="none" baseline="0">
              <a:solidFill>
                <a:srgbClr val="3F3F3F"/>
              </a:solidFill>
              <a:latin typeface="Lustria"/>
              <a:ea typeface="Lustria"/>
              <a:cs typeface="Lustria"/>
              <a:sym typeface="Lustria"/>
            </a:endParaRPr>
          </a:p>
          <a:p>
            <a:pPr marL="0" marR="0" lvl="0" indent="0" algn="l" rtl="0">
              <a:spcBef>
                <a:spcPts val="2400"/>
              </a:spcBef>
              <a:buClr>
                <a:srgbClr val="3F3F3F"/>
              </a:buClr>
              <a:buFont typeface="Noto Sans Symbols"/>
              <a:buNone/>
            </a:pPr>
            <a:endParaRPr sz="2400" b="0" i="0" u="none" strike="noStrike" cap="none" baseline="0">
              <a:solidFill>
                <a:srgbClr val="3F3F3F"/>
              </a:solidFill>
              <a:latin typeface="Lustria"/>
              <a:ea typeface="Lustria"/>
              <a:cs typeface="Lustria"/>
              <a:sym typeface="Lustria"/>
            </a:endParaRPr>
          </a:p>
          <a:p>
            <a:pPr marL="0" marR="0" lvl="0" indent="0" algn="l" rtl="0">
              <a:spcBef>
                <a:spcPts val="2400"/>
              </a:spcBef>
              <a:buClr>
                <a:srgbClr val="3F3F3F"/>
              </a:buClr>
              <a:buFont typeface="Noto Sans Symbols"/>
              <a:buNone/>
            </a:pPr>
            <a:endParaRPr sz="2400" b="0" i="0" u="none" strike="noStrike" cap="none" baseline="0">
              <a:solidFill>
                <a:srgbClr val="3F3F3F"/>
              </a:solidFill>
              <a:latin typeface="Lustria"/>
              <a:ea typeface="Lustria"/>
              <a:cs typeface="Lustria"/>
              <a:sym typeface="Lustria"/>
            </a:endParaRPr>
          </a:p>
          <a:p>
            <a:pPr marL="0" marR="0" lvl="0" indent="0" algn="l" rtl="0">
              <a:spcBef>
                <a:spcPts val="2400"/>
              </a:spcBef>
              <a:buClr>
                <a:srgbClr val="3F3F3F"/>
              </a:buClr>
              <a:buFont typeface="Noto Sans Symbols"/>
              <a:buNone/>
            </a:pPr>
            <a:endParaRPr sz="2400" b="0" i="0" u="none" strike="noStrike" cap="none" baseline="0">
              <a:solidFill>
                <a:srgbClr val="3F3F3F"/>
              </a:solidFill>
              <a:latin typeface="Lustria"/>
              <a:ea typeface="Lustria"/>
              <a:cs typeface="Lustria"/>
              <a:sym typeface="Lustria"/>
            </a:endParaRPr>
          </a:p>
          <a:p>
            <a:pPr marL="0" marR="0" lvl="0" indent="0" algn="l" rtl="0">
              <a:spcBef>
                <a:spcPts val="2400"/>
              </a:spcBef>
              <a:buClr>
                <a:srgbClr val="3F3F3F"/>
              </a:buClr>
              <a:buFont typeface="Noto Sans Symbols"/>
              <a:buNone/>
            </a:pPr>
            <a:endParaRPr sz="2400" b="0" i="0" u="none" strike="noStrike" cap="none" baseline="0">
              <a:solidFill>
                <a:srgbClr val="3F3F3F"/>
              </a:solidFill>
              <a:latin typeface="Lustria"/>
              <a:ea typeface="Lustria"/>
              <a:cs typeface="Lustria"/>
              <a:sym typeface="Lustria"/>
            </a:endParaRPr>
          </a:p>
          <a:p>
            <a:pPr marL="0" marR="0" lvl="0" indent="0" algn="l" rtl="0">
              <a:spcBef>
                <a:spcPts val="2400"/>
              </a:spcBef>
              <a:buClr>
                <a:srgbClr val="3F3F3F"/>
              </a:buClr>
              <a:buFont typeface="Noto Sans Symbols"/>
              <a:buNone/>
            </a:pPr>
            <a:endParaRPr sz="2400" b="0" i="0" u="none" strike="noStrike" cap="none" baseline="0">
              <a:solidFill>
                <a:srgbClr val="3F3F3F"/>
              </a:solidFill>
              <a:latin typeface="Lustria"/>
              <a:ea typeface="Lustria"/>
              <a:cs typeface="Lustria"/>
              <a:sym typeface="Lustria"/>
            </a:endParaRPr>
          </a:p>
        </p:txBody>
      </p:sp>
      <p:pic>
        <p:nvPicPr>
          <p:cNvPr id="285" name="Shape 285"/>
          <p:cNvPicPr preferRelativeResize="0"/>
          <p:nvPr/>
        </p:nvPicPr>
        <p:blipFill>
          <a:blip r:embed="rId3">
            <a:alphaModFix/>
          </a:blip>
          <a:stretch>
            <a:fillRect/>
          </a:stretch>
        </p:blipFill>
        <p:spPr>
          <a:xfrm>
            <a:off x="1295400" y="1125600"/>
            <a:ext cx="6824647" cy="4750574"/>
          </a:xfrm>
          <a:prstGeom prst="rect">
            <a:avLst/>
          </a:prstGeom>
          <a:noFill/>
          <a:ln>
            <a:noFill/>
          </a:ln>
        </p:spPr>
      </p:pic>
      <p:sp>
        <p:nvSpPr>
          <p:cNvPr id="286" name="Shape 286"/>
          <p:cNvSpPr txBox="1"/>
          <p:nvPr/>
        </p:nvSpPr>
        <p:spPr>
          <a:xfrm>
            <a:off x="1239872" y="5789750"/>
            <a:ext cx="6843599" cy="246000"/>
          </a:xfrm>
          <a:prstGeom prst="rect">
            <a:avLst/>
          </a:prstGeom>
          <a:noFill/>
          <a:ln>
            <a:noFill/>
          </a:ln>
        </p:spPr>
        <p:txBody>
          <a:bodyPr lIns="91425" tIns="91425" rIns="91425" bIns="91425" anchor="t" anchorCtr="0">
            <a:noAutofit/>
          </a:bodyPr>
          <a:lstStyle/>
          <a:p>
            <a:pPr algn="ctr" rtl="0">
              <a:spcBef>
                <a:spcPts val="0"/>
              </a:spcBef>
              <a:buNone/>
            </a:pPr>
            <a:r>
              <a:rPr lang="en-US" u="sng" dirty="0">
                <a:solidFill>
                  <a:schemeClr val="hlink"/>
                </a:solidFill>
                <a:hlinkClick r:id="rId4"/>
              </a:rPr>
              <a:t>How to use </a:t>
            </a:r>
            <a:r>
              <a:rPr lang="en-US" u="sng" dirty="0" smtClean="0">
                <a:solidFill>
                  <a:schemeClr val="hlink"/>
                </a:solidFill>
                <a:hlinkClick r:id="rId4"/>
              </a:rPr>
              <a:t>epinephrine </a:t>
            </a:r>
            <a:r>
              <a:rPr lang="en-US" u="sng" dirty="0">
                <a:solidFill>
                  <a:schemeClr val="hlink"/>
                </a:solidFill>
                <a:hlinkClick r:id="rId4"/>
              </a:rPr>
              <a:t>auto-injector</a:t>
            </a:r>
          </a:p>
          <a:p>
            <a:pPr algn="ctr">
              <a:spcBef>
                <a:spcPts val="0"/>
              </a:spcBef>
              <a:buNone/>
            </a:pPr>
            <a:r>
              <a:rPr lang="en-US" u="sng" dirty="0">
                <a:solidFill>
                  <a:schemeClr val="hlink"/>
                </a:solidFill>
                <a:hlinkClick r:id="rId5"/>
              </a:rPr>
              <a:t>How to use an Epi-pen</a:t>
            </a:r>
          </a:p>
        </p:txBody>
      </p:sp>
      <p:sp>
        <p:nvSpPr>
          <p:cNvPr id="2" name="Date Placeholder 1"/>
          <p:cNvSpPr>
            <a:spLocks noGrp="1"/>
          </p:cNvSpPr>
          <p:nvPr>
            <p:ph type="dt" idx="10"/>
          </p:nvPr>
        </p:nvSpPr>
        <p:spPr/>
        <p:txBody>
          <a:bodyPr/>
          <a:lstStyle/>
          <a:p>
            <a:fld id="{D399B864-23BE-47B1-ABBB-F72324E1FE9F}" type="datetime1">
              <a:rPr lang="en-US" smtClean="0"/>
              <a:t>3/22/2016</a:t>
            </a:fld>
            <a:endParaRPr lang="en-US"/>
          </a:p>
        </p:txBody>
      </p:sp>
      <p:sp>
        <p:nvSpPr>
          <p:cNvPr id="3" name="Footer Placeholder 2"/>
          <p:cNvSpPr>
            <a:spLocks noGrp="1"/>
          </p:cNvSpPr>
          <p:nvPr>
            <p:ph type="ftr" idx="11"/>
          </p:nvPr>
        </p:nvSpPr>
        <p:spPr/>
        <p:txBody>
          <a:bodyPr/>
          <a:lstStyle/>
          <a:p>
            <a:r>
              <a:rPr lang="en-US" dirty="0" smtClean="0"/>
              <a:t>Anaphylaxis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30</a:t>
            </a:fld>
            <a:endParaRPr lang="en-US" sz="1400" b="0" i="0" u="none" strike="noStrike" cap="none" baseline="0">
              <a:solidFill>
                <a:srgbClr val="595959"/>
              </a:solidFill>
              <a:latin typeface="Lustria"/>
              <a:ea typeface="Lustria"/>
              <a:cs typeface="Lustria"/>
              <a:sym typeface="Lustria"/>
            </a:endParaRPr>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Century Gothic" panose="020B0502020202020204" pitchFamily="34" charset="0"/>
              </a:rPr>
              <a:t>Autoinjector Practice</a:t>
            </a:r>
            <a:endParaRPr lang="en-US" dirty="0"/>
          </a:p>
        </p:txBody>
      </p:sp>
      <p:sp>
        <p:nvSpPr>
          <p:cNvPr id="3" name="Text Placeholder 2"/>
          <p:cNvSpPr>
            <a:spLocks noGrp="1"/>
          </p:cNvSpPr>
          <p:nvPr>
            <p:ph type="body" idx="1"/>
          </p:nvPr>
        </p:nvSpPr>
        <p:spPr>
          <a:xfrm>
            <a:off x="726139" y="1600200"/>
            <a:ext cx="7691719" cy="4571999"/>
          </a:xfrm>
        </p:spPr>
        <p:txBody>
          <a:bodyPr/>
          <a:lstStyle/>
          <a:p>
            <a:pPr marL="137160" indent="0">
              <a:buNone/>
            </a:pPr>
            <a:r>
              <a:rPr lang="en-US" dirty="0" smtClean="0"/>
              <a:t>Pictures of Adult (yellow) and Child (green) injectors</a:t>
            </a:r>
          </a:p>
          <a:p>
            <a:pPr marL="137160" indent="0">
              <a:buNone/>
            </a:pPr>
            <a:endParaRPr lang="en-US" dirty="0"/>
          </a:p>
          <a:p>
            <a:pPr marL="137160" indent="0">
              <a:buNone/>
            </a:pPr>
            <a:endParaRPr lang="en-US" dirty="0" smtClean="0"/>
          </a:p>
          <a:p>
            <a:pPr marL="137160" indent="0">
              <a:buNone/>
            </a:pPr>
            <a:endParaRPr lang="en-US" dirty="0"/>
          </a:p>
          <a:p>
            <a:pPr marL="137160" indent="0">
              <a:buNone/>
            </a:pPr>
            <a:endParaRPr lang="en-US" dirty="0" smtClean="0"/>
          </a:p>
          <a:p>
            <a:pPr marL="137160" indent="0">
              <a:buNone/>
            </a:pPr>
            <a:endParaRPr lang="en-US" dirty="0"/>
          </a:p>
          <a:p>
            <a:pPr marL="137160" indent="0">
              <a:buNone/>
            </a:pPr>
            <a:endParaRPr lang="en-US" dirty="0" smtClean="0"/>
          </a:p>
          <a:p>
            <a:pPr marL="137160" indent="0">
              <a:buNone/>
            </a:pPr>
            <a:endParaRPr lang="en-US" dirty="0"/>
          </a:p>
          <a:p>
            <a:pPr marL="137160" indent="0">
              <a:buNone/>
            </a:pPr>
            <a:endParaRPr lang="en-US" dirty="0" smtClean="0"/>
          </a:p>
          <a:p>
            <a:pPr marL="137160" indent="0">
              <a:buNone/>
            </a:pPr>
            <a:endParaRPr lang="en-US" dirty="0"/>
          </a:p>
          <a:p>
            <a:pPr marL="137160" indent="0">
              <a:buNone/>
            </a:pPr>
            <a:endParaRPr lang="en-US" dirty="0" smtClean="0"/>
          </a:p>
          <a:p>
            <a:pPr marL="137160" indent="0">
              <a:buNone/>
            </a:pPr>
            <a:r>
              <a:rPr lang="en-US" dirty="0" smtClean="0"/>
              <a:t>NOTE:  Safety caps are </a:t>
            </a:r>
            <a:r>
              <a:rPr lang="en-US" b="1" dirty="0" smtClean="0">
                <a:solidFill>
                  <a:srgbClr val="3333FF"/>
                </a:solidFill>
              </a:rPr>
              <a:t>BLUE</a:t>
            </a:r>
            <a:endParaRPr lang="en-US" b="1" dirty="0">
              <a:solidFill>
                <a:srgbClr val="3333FF"/>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2" y="2310002"/>
            <a:ext cx="6696075" cy="3481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idx="10"/>
          </p:nvPr>
        </p:nvSpPr>
        <p:spPr/>
        <p:txBody>
          <a:bodyPr/>
          <a:lstStyle/>
          <a:p>
            <a:fld id="{3945B2C2-C797-460A-86C7-8162C7E3C20E}" type="datetime1">
              <a:rPr lang="en-US" smtClean="0"/>
              <a:t>3/22/2016</a:t>
            </a:fld>
            <a:endParaRPr lang="en-US"/>
          </a:p>
        </p:txBody>
      </p:sp>
      <p:sp>
        <p:nvSpPr>
          <p:cNvPr id="5" name="Footer Placeholder 4"/>
          <p:cNvSpPr>
            <a:spLocks noGrp="1"/>
          </p:cNvSpPr>
          <p:nvPr>
            <p:ph type="ftr" idx="11"/>
          </p:nvPr>
        </p:nvSpPr>
        <p:spPr/>
        <p:txBody>
          <a:bodyPr/>
          <a:lstStyle/>
          <a:p>
            <a:r>
              <a:rPr lang="en-US" smtClean="0"/>
              <a:t>Anaphylaxis</a:t>
            </a:r>
            <a:endParaRPr lang="en-US"/>
          </a:p>
        </p:txBody>
      </p:sp>
      <p:sp>
        <p:nvSpPr>
          <p:cNvPr id="6" name="Slide Number Placeholder 5"/>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31</a:t>
            </a:fld>
            <a:endParaRPr lang="en-US" sz="1400" b="0" i="0" u="none" strike="noStrike" cap="none" baseline="0">
              <a:solidFill>
                <a:srgbClr val="595959"/>
              </a:solidFill>
              <a:latin typeface="Lustria"/>
              <a:ea typeface="Lustria"/>
              <a:cs typeface="Lustria"/>
              <a:sym typeface="Lustria"/>
            </a:endParaRPr>
          </a:p>
        </p:txBody>
      </p:sp>
    </p:spTree>
    <p:extLst>
      <p:ext uri="{BB962C8B-B14F-4D97-AF65-F5344CB8AC3E}">
        <p14:creationId xmlns:p14="http://schemas.microsoft.com/office/powerpoint/2010/main" val="1284830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726141" y="314979"/>
            <a:ext cx="7691699" cy="1143000"/>
          </a:xfrm>
          <a:prstGeom prst="rect">
            <a:avLst/>
          </a:prstGeom>
        </p:spPr>
        <p:txBody>
          <a:bodyPr lIns="91425" tIns="91425" rIns="91425" bIns="91425" anchor="ctr" anchorCtr="0">
            <a:noAutofit/>
          </a:bodyPr>
          <a:lstStyle/>
          <a:p>
            <a:pPr>
              <a:spcBef>
                <a:spcPts val="0"/>
              </a:spcBef>
              <a:buNone/>
            </a:pPr>
            <a:r>
              <a:rPr lang="en-US" sz="4000" b="1" dirty="0">
                <a:latin typeface="Century Gothic" panose="020B0502020202020204" pitchFamily="34" charset="0"/>
              </a:rPr>
              <a:t>Epinephrine Storage</a:t>
            </a:r>
          </a:p>
        </p:txBody>
      </p:sp>
      <p:sp>
        <p:nvSpPr>
          <p:cNvPr id="293" name="Shape 293"/>
          <p:cNvSpPr txBox="1">
            <a:spLocks noGrp="1"/>
          </p:cNvSpPr>
          <p:nvPr>
            <p:ph type="body" idx="1"/>
          </p:nvPr>
        </p:nvSpPr>
        <p:spPr>
          <a:xfrm>
            <a:off x="726141" y="1586753"/>
            <a:ext cx="7691699" cy="4572000"/>
          </a:xfrm>
          <a:prstGeom prst="rect">
            <a:avLst/>
          </a:prstGeom>
        </p:spPr>
        <p:txBody>
          <a:bodyPr lIns="91425" tIns="91425" rIns="91425" bIns="91425" anchor="t" anchorCtr="0">
            <a:noAutofit/>
          </a:bodyPr>
          <a:lstStyle/>
          <a:p>
            <a:pPr rtl="0">
              <a:spcBef>
                <a:spcPts val="0"/>
              </a:spcBef>
              <a:buFont typeface="Wingdings" panose="05000000000000000000" pitchFamily="2" charset="2"/>
              <a:buChar char="v"/>
            </a:pPr>
            <a:r>
              <a:rPr lang="en-US" dirty="0">
                <a:latin typeface="Century Gothic" panose="020B0502020202020204" pitchFamily="34" charset="0"/>
              </a:rPr>
              <a:t>Epinephrine </a:t>
            </a:r>
            <a:r>
              <a:rPr lang="en-US" dirty="0" err="1" smtClean="0">
                <a:latin typeface="Century Gothic" panose="020B0502020202020204" pitchFamily="34" charset="0"/>
              </a:rPr>
              <a:t>autoinjectors</a:t>
            </a:r>
            <a:r>
              <a:rPr lang="en-US" dirty="0" smtClean="0">
                <a:latin typeface="Century Gothic" panose="020B0502020202020204" pitchFamily="34" charset="0"/>
              </a:rPr>
              <a:t> </a:t>
            </a:r>
            <a:r>
              <a:rPr lang="en-US" dirty="0">
                <a:latin typeface="Century Gothic" panose="020B0502020202020204" pitchFamily="34" charset="0"/>
              </a:rPr>
              <a:t>will be stored in a secure safe </a:t>
            </a:r>
            <a:r>
              <a:rPr lang="en-US" dirty="0" smtClean="0">
                <a:latin typeface="Century Gothic" panose="020B0502020202020204" pitchFamily="34" charset="0"/>
              </a:rPr>
              <a:t>location</a:t>
            </a:r>
          </a:p>
          <a:p>
            <a:pPr marL="137160" indent="0" rtl="0">
              <a:spcBef>
                <a:spcPts val="0"/>
              </a:spcBef>
              <a:buNone/>
            </a:pPr>
            <a:endParaRPr lang="en-US" dirty="0">
              <a:latin typeface="Century Gothic" panose="020B0502020202020204" pitchFamily="34" charset="0"/>
            </a:endParaRPr>
          </a:p>
          <a:p>
            <a:pPr rtl="0">
              <a:spcBef>
                <a:spcPts val="0"/>
              </a:spcBef>
              <a:buFont typeface="Wingdings" panose="05000000000000000000" pitchFamily="2" charset="2"/>
              <a:buChar char="v"/>
            </a:pPr>
            <a:r>
              <a:rPr lang="en-US" dirty="0" err="1" smtClean="0">
                <a:latin typeface="Century Gothic" panose="020B0502020202020204" pitchFamily="34" charset="0"/>
              </a:rPr>
              <a:t>Autoinjectors</a:t>
            </a:r>
            <a:r>
              <a:rPr lang="en-US" dirty="0" smtClean="0">
                <a:latin typeface="Century Gothic" panose="020B0502020202020204" pitchFamily="34" charset="0"/>
              </a:rPr>
              <a:t> </a:t>
            </a:r>
            <a:r>
              <a:rPr lang="en-US" dirty="0">
                <a:latin typeface="Century Gothic" panose="020B0502020202020204" pitchFamily="34" charset="0"/>
              </a:rPr>
              <a:t>should be readily available when </a:t>
            </a:r>
            <a:r>
              <a:rPr lang="en-US" dirty="0" smtClean="0">
                <a:latin typeface="Century Gothic" panose="020B0502020202020204" pitchFamily="34" charset="0"/>
              </a:rPr>
              <a:t>needed</a:t>
            </a:r>
          </a:p>
          <a:p>
            <a:pPr rtl="0">
              <a:spcBef>
                <a:spcPts val="0"/>
              </a:spcBef>
              <a:buFont typeface="Wingdings" panose="05000000000000000000" pitchFamily="2" charset="2"/>
              <a:buChar char="v"/>
            </a:pPr>
            <a:endParaRPr lang="en-US" dirty="0">
              <a:latin typeface="Century Gothic" panose="020B0502020202020204" pitchFamily="34" charset="0"/>
            </a:endParaRPr>
          </a:p>
          <a:p>
            <a:pPr>
              <a:buFont typeface="Wingdings" charset="2"/>
              <a:buChar char="v"/>
            </a:pPr>
            <a:r>
              <a:rPr lang="en-US" dirty="0" smtClean="0">
                <a:latin typeface="Century Gothic" panose="020B0502020202020204" pitchFamily="34" charset="0"/>
              </a:rPr>
              <a:t>Storage </a:t>
            </a:r>
            <a:r>
              <a:rPr lang="en-US" dirty="0">
                <a:latin typeface="Century Gothic" panose="020B0502020202020204" pitchFamily="34" charset="0"/>
              </a:rPr>
              <a:t>of </a:t>
            </a:r>
            <a:r>
              <a:rPr lang="en-US" dirty="0" err="1" smtClean="0">
                <a:latin typeface="Century Gothic" panose="020B0502020202020204" pitchFamily="34" charset="0"/>
              </a:rPr>
              <a:t>autoinjectors</a:t>
            </a:r>
            <a:r>
              <a:rPr lang="en-US" dirty="0" smtClean="0">
                <a:latin typeface="Century Gothic" panose="020B0502020202020204" pitchFamily="34" charset="0"/>
              </a:rPr>
              <a:t> </a:t>
            </a:r>
            <a:r>
              <a:rPr lang="en-US" dirty="0">
                <a:latin typeface="Century Gothic" panose="020B0502020202020204" pitchFamily="34" charset="0"/>
              </a:rPr>
              <a:t>should ideally be stored out of direct sunlight, at room temperature between </a:t>
            </a:r>
            <a:r>
              <a:rPr lang="en-US" b="1" dirty="0">
                <a:latin typeface="Century Gothic" panose="020B0502020202020204" pitchFamily="34" charset="0"/>
              </a:rPr>
              <a:t>68℉-77</a:t>
            </a:r>
            <a:r>
              <a:rPr lang="en-US" b="1" dirty="0" smtClean="0">
                <a:latin typeface="Century Gothic" panose="020B0502020202020204" pitchFamily="34" charset="0"/>
              </a:rPr>
              <a:t>℉  </a:t>
            </a:r>
          </a:p>
          <a:p>
            <a:pPr>
              <a:buFont typeface="Wingdings" charset="2"/>
              <a:buChar char="v"/>
            </a:pPr>
            <a:endParaRPr lang="en-US" dirty="0">
              <a:latin typeface="Century Gothic" panose="020B0502020202020204" pitchFamily="34" charset="0"/>
            </a:endParaRPr>
          </a:p>
          <a:p>
            <a:pPr>
              <a:buFont typeface="Wingdings" charset="2"/>
              <a:buChar char="v"/>
            </a:pPr>
            <a:r>
              <a:rPr lang="en-US" b="1" dirty="0" smtClean="0">
                <a:solidFill>
                  <a:srgbClr val="FF0000"/>
                </a:solidFill>
                <a:latin typeface="Century Gothic" panose="020B0502020202020204" pitchFamily="34" charset="0"/>
              </a:rPr>
              <a:t>Do not leave in cars, on buses, in snow bank, on the beach, or in direct sunlight</a:t>
            </a:r>
            <a:endParaRPr lang="en-US" b="1" dirty="0">
              <a:solidFill>
                <a:srgbClr val="FF0000"/>
              </a:solidFill>
              <a:latin typeface="Century Gothic" panose="020B0502020202020204" pitchFamily="34" charset="0"/>
            </a:endParaRPr>
          </a:p>
        </p:txBody>
      </p:sp>
      <p:sp>
        <p:nvSpPr>
          <p:cNvPr id="2" name="Date Placeholder 1"/>
          <p:cNvSpPr>
            <a:spLocks noGrp="1"/>
          </p:cNvSpPr>
          <p:nvPr>
            <p:ph type="dt" idx="10"/>
          </p:nvPr>
        </p:nvSpPr>
        <p:spPr/>
        <p:txBody>
          <a:bodyPr/>
          <a:lstStyle/>
          <a:p>
            <a:fld id="{4D733E4D-D56D-431B-9600-E3DF27CB0C1B}" type="datetime1">
              <a:rPr lang="en-US" smtClean="0"/>
              <a:t>3/22/2016</a:t>
            </a:fld>
            <a:endParaRPr lang="en-US"/>
          </a:p>
        </p:txBody>
      </p:sp>
      <p:sp>
        <p:nvSpPr>
          <p:cNvPr id="3" name="Footer Placeholder 2"/>
          <p:cNvSpPr>
            <a:spLocks noGrp="1"/>
          </p:cNvSpPr>
          <p:nvPr>
            <p:ph type="ftr" idx="11"/>
          </p:nvPr>
        </p:nvSpPr>
        <p:spPr/>
        <p:txBody>
          <a:bodyPr/>
          <a:lstStyle/>
          <a:p>
            <a:r>
              <a:rPr lang="en-US" smtClean="0"/>
              <a:t>Anaphylaxis</a:t>
            </a:r>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32</a:t>
            </a:fld>
            <a:endParaRPr lang="en-US" sz="1400" b="0" i="0" u="none" strike="noStrike" cap="none" baseline="0">
              <a:solidFill>
                <a:srgbClr val="595959"/>
              </a:solidFill>
              <a:latin typeface="Lustria"/>
              <a:ea typeface="Lustria"/>
              <a:cs typeface="Lustria"/>
              <a:sym typeface="Lustria"/>
            </a:endParaRPr>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762000" y="457200"/>
            <a:ext cx="7691699" cy="1143000"/>
          </a:xfrm>
          <a:prstGeom prst="rect">
            <a:avLst/>
          </a:prstGeom>
        </p:spPr>
        <p:txBody>
          <a:bodyPr lIns="91425" tIns="91425" rIns="91425" bIns="91425" anchor="ctr" anchorCtr="0">
            <a:noAutofit/>
          </a:bodyPr>
          <a:lstStyle/>
          <a:p>
            <a:pPr>
              <a:spcBef>
                <a:spcPts val="0"/>
              </a:spcBef>
              <a:buNone/>
            </a:pPr>
            <a:r>
              <a:rPr lang="en-US" sz="4000" b="1" dirty="0">
                <a:latin typeface="Century Gothic" panose="020B0502020202020204" pitchFamily="34" charset="0"/>
              </a:rPr>
              <a:t>Incident Reporting</a:t>
            </a:r>
          </a:p>
        </p:txBody>
      </p:sp>
      <p:sp>
        <p:nvSpPr>
          <p:cNvPr id="300" name="Shape 300"/>
          <p:cNvSpPr txBox="1">
            <a:spLocks noGrp="1"/>
          </p:cNvSpPr>
          <p:nvPr>
            <p:ph type="body" idx="1"/>
          </p:nvPr>
        </p:nvSpPr>
        <p:spPr>
          <a:xfrm>
            <a:off x="726141" y="1586753"/>
            <a:ext cx="7691699" cy="4572000"/>
          </a:xfrm>
          <a:prstGeom prst="rect">
            <a:avLst/>
          </a:prstGeom>
        </p:spPr>
        <p:txBody>
          <a:bodyPr lIns="91425" tIns="91425" rIns="91425" bIns="91425" anchor="t" anchorCtr="0">
            <a:noAutofit/>
          </a:bodyPr>
          <a:lstStyle/>
          <a:p>
            <a:pPr marL="137160" indent="0" rtl="0">
              <a:spcBef>
                <a:spcPts val="0"/>
              </a:spcBef>
              <a:buNone/>
            </a:pPr>
            <a:endParaRPr lang="en-US" dirty="0" smtClean="0">
              <a:latin typeface="Century Gothic" panose="020B0502020202020204" pitchFamily="34" charset="0"/>
            </a:endParaRPr>
          </a:p>
          <a:p>
            <a:r>
              <a:rPr lang="en-US" dirty="0" smtClean="0">
                <a:latin typeface="Century Gothic" panose="020B0502020202020204" pitchFamily="34" charset="0"/>
              </a:rPr>
              <a:t>Individual </a:t>
            </a:r>
            <a:r>
              <a:rPr lang="en-US" dirty="0">
                <a:latin typeface="Century Gothic" panose="020B0502020202020204" pitchFamily="34" charset="0"/>
              </a:rPr>
              <a:t>school incident report forms can be used to report epinephrine administration to the </a:t>
            </a:r>
            <a:r>
              <a:rPr lang="en-US" dirty="0" smtClean="0">
                <a:latin typeface="Century Gothic" panose="020B0502020202020204" pitchFamily="34" charset="0"/>
              </a:rPr>
              <a:t>Maine Department of Education.</a:t>
            </a:r>
          </a:p>
          <a:p>
            <a:pPr marL="137160" indent="0" rtl="0">
              <a:spcBef>
                <a:spcPts val="0"/>
              </a:spcBef>
              <a:buNone/>
            </a:pPr>
            <a:endParaRPr lang="en-US" dirty="0">
              <a:latin typeface="Century Gothic" panose="020B0502020202020204" pitchFamily="34" charset="0"/>
            </a:endParaRPr>
          </a:p>
          <a:p>
            <a:r>
              <a:rPr lang="en-US" dirty="0" smtClean="0">
                <a:latin typeface="Century Gothic" panose="020B0502020202020204" pitchFamily="34" charset="0"/>
              </a:rPr>
              <a:t>Debrief with staff after an administration of epinephrine</a:t>
            </a:r>
            <a:endParaRPr lang="en-US" dirty="0">
              <a:latin typeface="Century Gothic" panose="020B0502020202020204" pitchFamily="34" charset="0"/>
            </a:endParaRPr>
          </a:p>
          <a:p>
            <a:pPr marL="137160" indent="0" algn="ctr">
              <a:spcBef>
                <a:spcPts val="0"/>
              </a:spcBef>
              <a:buNone/>
            </a:pPr>
            <a:endParaRPr lang="en-US" u="sng" dirty="0" smtClean="0">
              <a:solidFill>
                <a:schemeClr val="hlink"/>
              </a:solidFill>
              <a:latin typeface="Century Gothic" panose="020B0502020202020204" pitchFamily="34" charset="0"/>
              <a:hlinkClick r:id="rId3"/>
            </a:endParaRPr>
          </a:p>
          <a:p>
            <a:pPr marL="137160" indent="0" algn="ctr">
              <a:buNone/>
            </a:pPr>
            <a:endParaRPr lang="en-US" sz="2000" u="sng" dirty="0" smtClean="0">
              <a:solidFill>
                <a:schemeClr val="hlink"/>
              </a:solidFill>
              <a:latin typeface="Century Gothic" panose="020B0502020202020204" pitchFamily="34" charset="0"/>
              <a:hlinkClick r:id="rId3"/>
            </a:endParaRPr>
          </a:p>
          <a:p>
            <a:pPr marL="137160" indent="0" algn="ctr">
              <a:buNone/>
            </a:pPr>
            <a:endParaRPr lang="en-US" sz="2000" u="sng" dirty="0">
              <a:solidFill>
                <a:schemeClr val="hlink"/>
              </a:solidFill>
              <a:latin typeface="Century Gothic" panose="020B0502020202020204" pitchFamily="34" charset="0"/>
              <a:hlinkClick r:id="rId3"/>
            </a:endParaRPr>
          </a:p>
          <a:p>
            <a:pPr marL="137160" indent="0" algn="ctr">
              <a:buNone/>
            </a:pPr>
            <a:r>
              <a:rPr lang="en-US" sz="2000" u="sng" dirty="0" smtClean="0">
                <a:solidFill>
                  <a:schemeClr val="hlink"/>
                </a:solidFill>
                <a:latin typeface="Century Gothic" panose="020B0502020202020204" pitchFamily="34" charset="0"/>
                <a:hlinkClick r:id="rId3"/>
              </a:rPr>
              <a:t>http</a:t>
            </a:r>
            <a:r>
              <a:rPr lang="en-US" sz="2000" u="sng" dirty="0">
                <a:solidFill>
                  <a:schemeClr val="hlink"/>
                </a:solidFill>
                <a:latin typeface="Century Gothic" panose="020B0502020202020204" pitchFamily="34" charset="0"/>
                <a:hlinkClick r:id="rId3"/>
              </a:rPr>
              <a:t>://</a:t>
            </a:r>
            <a:r>
              <a:rPr lang="en-US" sz="2000" u="sng" dirty="0" smtClean="0">
                <a:solidFill>
                  <a:schemeClr val="hlink"/>
                </a:solidFill>
                <a:latin typeface="Century Gothic" panose="020B0502020202020204" pitchFamily="34" charset="0"/>
                <a:hlinkClick r:id="rId3"/>
              </a:rPr>
              <a:t>www.maine.gov/education/sh/contents/index.html </a:t>
            </a:r>
          </a:p>
        </p:txBody>
      </p:sp>
      <p:sp>
        <p:nvSpPr>
          <p:cNvPr id="2" name="Date Placeholder 1"/>
          <p:cNvSpPr>
            <a:spLocks noGrp="1"/>
          </p:cNvSpPr>
          <p:nvPr>
            <p:ph type="dt" idx="10"/>
          </p:nvPr>
        </p:nvSpPr>
        <p:spPr/>
        <p:txBody>
          <a:bodyPr/>
          <a:lstStyle/>
          <a:p>
            <a:fld id="{BE3B9D91-79B5-47F7-9BD8-EB851D2B4716}" type="datetime1">
              <a:rPr lang="en-US" smtClean="0"/>
              <a:t>3/22/2016</a:t>
            </a:fld>
            <a:endParaRPr lang="en-US"/>
          </a:p>
        </p:txBody>
      </p:sp>
      <p:sp>
        <p:nvSpPr>
          <p:cNvPr id="3" name="Footer Placeholder 2"/>
          <p:cNvSpPr>
            <a:spLocks noGrp="1"/>
          </p:cNvSpPr>
          <p:nvPr>
            <p:ph type="ftr" idx="11"/>
          </p:nvPr>
        </p:nvSpPr>
        <p:spPr/>
        <p:txBody>
          <a:bodyPr/>
          <a:lstStyle/>
          <a:p>
            <a:r>
              <a:rPr lang="en-US" smtClean="0"/>
              <a:t>Anaphylaxis</a:t>
            </a:r>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33</a:t>
            </a:fld>
            <a:endParaRPr lang="en-US" sz="1400" b="0" i="0" u="none" strike="noStrike" cap="none" baseline="0">
              <a:solidFill>
                <a:srgbClr val="595959"/>
              </a:solidFill>
              <a:latin typeface="Lustria"/>
              <a:ea typeface="Lustria"/>
              <a:cs typeface="Lustria"/>
              <a:sym typeface="Lustria"/>
            </a:endParaRPr>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726141" y="314979"/>
            <a:ext cx="7691699" cy="1143000"/>
          </a:xfrm>
          <a:prstGeom prst="rect">
            <a:avLst/>
          </a:prstGeom>
        </p:spPr>
        <p:txBody>
          <a:bodyPr lIns="91425" tIns="91425" rIns="91425" bIns="91425" anchor="ctr" anchorCtr="0">
            <a:noAutofit/>
          </a:bodyPr>
          <a:lstStyle/>
          <a:p>
            <a:pPr rtl="0">
              <a:spcBef>
                <a:spcPts val="0"/>
              </a:spcBef>
              <a:buNone/>
            </a:pPr>
            <a:r>
              <a:rPr lang="en-US" sz="4000" b="1" dirty="0">
                <a:latin typeface="Century Gothic" panose="020B0502020202020204" pitchFamily="34" charset="0"/>
              </a:rPr>
              <a:t>Allergy Management Post Test</a:t>
            </a:r>
          </a:p>
        </p:txBody>
      </p:sp>
      <p:sp>
        <p:nvSpPr>
          <p:cNvPr id="307" name="Shape 307"/>
          <p:cNvSpPr txBox="1">
            <a:spLocks noGrp="1"/>
          </p:cNvSpPr>
          <p:nvPr>
            <p:ph type="body" idx="1"/>
          </p:nvPr>
        </p:nvSpPr>
        <p:spPr>
          <a:xfrm>
            <a:off x="457200" y="990600"/>
            <a:ext cx="8316900" cy="5044499"/>
          </a:xfrm>
          <a:prstGeom prst="rect">
            <a:avLst/>
          </a:prstGeom>
        </p:spPr>
        <p:txBody>
          <a:bodyPr lIns="91425" tIns="91425" rIns="91425" bIns="91425" anchor="t" anchorCtr="0">
            <a:noAutofit/>
          </a:bodyPr>
          <a:lstStyle/>
          <a:p>
            <a:pPr marL="0" lvl="0" indent="0" algn="l" rtl="0">
              <a:lnSpc>
                <a:spcPct val="115000"/>
              </a:lnSpc>
              <a:spcBef>
                <a:spcPts val="0"/>
              </a:spcBef>
              <a:buClr>
                <a:schemeClr val="dk1"/>
              </a:buClr>
              <a:buFont typeface="Arial"/>
              <a:buNone/>
            </a:pPr>
            <a:endParaRPr sz="1600" b="1" dirty="0">
              <a:solidFill>
                <a:schemeClr val="dk1"/>
              </a:solidFill>
              <a:latin typeface="Arial"/>
              <a:ea typeface="Arial"/>
              <a:cs typeface="Arial"/>
              <a:sym typeface="Arial"/>
            </a:endParaRPr>
          </a:p>
          <a:p>
            <a:pPr marL="0" lvl="0" indent="0" rtl="0">
              <a:lnSpc>
                <a:spcPct val="115000"/>
              </a:lnSpc>
              <a:spcBef>
                <a:spcPts val="0"/>
              </a:spcBef>
              <a:buClr>
                <a:schemeClr val="dk1"/>
              </a:buClr>
              <a:buFont typeface="Arial"/>
              <a:buNone/>
            </a:pPr>
            <a:endParaRPr sz="1100" dirty="0">
              <a:solidFill>
                <a:schemeClr val="dk1"/>
              </a:solidFill>
              <a:latin typeface="Arial"/>
              <a:ea typeface="Arial"/>
              <a:cs typeface="Arial"/>
              <a:sym typeface="Arial"/>
            </a:endParaRPr>
          </a:p>
          <a:p>
            <a:pPr marL="0" lvl="0" indent="0" rtl="0">
              <a:lnSpc>
                <a:spcPct val="115000"/>
              </a:lnSpc>
              <a:spcBef>
                <a:spcPts val="0"/>
              </a:spcBef>
              <a:buClr>
                <a:schemeClr val="dk1"/>
              </a:buClr>
              <a:buSzPct val="100000"/>
              <a:buFont typeface="Arial"/>
              <a:buNone/>
            </a:pPr>
            <a:r>
              <a:rPr lang="en-US" sz="1200" dirty="0">
                <a:solidFill>
                  <a:schemeClr val="dk1"/>
                </a:solidFill>
                <a:latin typeface="Arial"/>
                <a:ea typeface="Arial"/>
                <a:cs typeface="Arial"/>
                <a:sym typeface="Arial"/>
              </a:rPr>
              <a:t>Name:  ____________________________  School:  _______________	Date:  __________</a:t>
            </a:r>
          </a:p>
          <a:p>
            <a:pPr marL="0" lvl="0" indent="0" rtl="0">
              <a:lnSpc>
                <a:spcPct val="115000"/>
              </a:lnSpc>
              <a:spcBef>
                <a:spcPts val="0"/>
              </a:spcBef>
              <a:buClr>
                <a:schemeClr val="dk1"/>
              </a:buClr>
              <a:buFont typeface="Arial"/>
              <a:buNone/>
            </a:pPr>
            <a:endParaRPr sz="1200" dirty="0">
              <a:solidFill>
                <a:schemeClr val="dk1"/>
              </a:solidFill>
              <a:latin typeface="Arial"/>
              <a:ea typeface="Arial"/>
              <a:cs typeface="Arial"/>
              <a:sym typeface="Arial"/>
            </a:endParaRPr>
          </a:p>
          <a:p>
            <a:pPr marL="0" lvl="0" indent="0" rtl="0">
              <a:lnSpc>
                <a:spcPct val="115000"/>
              </a:lnSpc>
              <a:spcBef>
                <a:spcPts val="0"/>
              </a:spcBef>
              <a:buClr>
                <a:schemeClr val="dk1"/>
              </a:buClr>
              <a:buSzPct val="100000"/>
              <a:buFont typeface="Arial"/>
              <a:buNone/>
            </a:pPr>
            <a:r>
              <a:rPr lang="en-US" sz="1200" b="1" dirty="0">
                <a:solidFill>
                  <a:schemeClr val="dk1"/>
                </a:solidFill>
                <a:latin typeface="Arial"/>
                <a:ea typeface="Arial"/>
                <a:cs typeface="Arial"/>
                <a:sym typeface="Arial"/>
              </a:rPr>
              <a:t>True / False Questions:</a:t>
            </a:r>
          </a:p>
          <a:p>
            <a:pPr marL="0" lvl="0" indent="0" rtl="0">
              <a:lnSpc>
                <a:spcPct val="115000"/>
              </a:lnSpc>
              <a:spcBef>
                <a:spcPts val="0"/>
              </a:spcBef>
              <a:buClr>
                <a:schemeClr val="dk1"/>
              </a:buClr>
              <a:buFont typeface="Arial"/>
              <a:buNone/>
            </a:pPr>
            <a:endParaRPr sz="1200" dirty="0">
              <a:solidFill>
                <a:schemeClr val="dk1"/>
              </a:solidFill>
              <a:latin typeface="Arial"/>
              <a:ea typeface="Arial"/>
              <a:cs typeface="Arial"/>
              <a:sym typeface="Arial"/>
            </a:endParaRPr>
          </a:p>
          <a:p>
            <a:pPr marL="0" lvl="0" indent="0" rtl="0">
              <a:lnSpc>
                <a:spcPct val="115000"/>
              </a:lnSpc>
              <a:spcBef>
                <a:spcPts val="0"/>
              </a:spcBef>
              <a:buClr>
                <a:schemeClr val="dk1"/>
              </a:buClr>
              <a:buSzPct val="100000"/>
              <a:buFont typeface="Arial"/>
              <a:buNone/>
            </a:pPr>
            <a:r>
              <a:rPr lang="en-US" sz="1200" dirty="0" smtClean="0">
                <a:solidFill>
                  <a:schemeClr val="dk1"/>
                </a:solidFill>
                <a:latin typeface="Arial"/>
                <a:ea typeface="Arial"/>
                <a:cs typeface="Arial"/>
                <a:sym typeface="Arial"/>
              </a:rPr>
              <a:t>1.   T/F</a:t>
            </a:r>
            <a:r>
              <a:rPr lang="en-US" sz="1200" dirty="0">
                <a:solidFill>
                  <a:schemeClr val="dk1"/>
                </a:solidFill>
                <a:latin typeface="Arial"/>
                <a:ea typeface="Arial"/>
                <a:cs typeface="Arial"/>
                <a:sym typeface="Arial"/>
              </a:rPr>
              <a:t>	Anaphylaxis is a life threatening emergency.</a:t>
            </a:r>
          </a:p>
          <a:p>
            <a:pPr marL="0" lvl="0" indent="0" rtl="0">
              <a:lnSpc>
                <a:spcPct val="115000"/>
              </a:lnSpc>
              <a:spcBef>
                <a:spcPts val="0"/>
              </a:spcBef>
              <a:buClr>
                <a:schemeClr val="dk1"/>
              </a:buClr>
              <a:buFont typeface="Arial"/>
              <a:buNone/>
            </a:pPr>
            <a:endParaRPr sz="1200" dirty="0">
              <a:solidFill>
                <a:schemeClr val="dk1"/>
              </a:solidFill>
              <a:latin typeface="Arial"/>
              <a:ea typeface="Arial"/>
              <a:cs typeface="Arial"/>
              <a:sym typeface="Arial"/>
            </a:endParaRPr>
          </a:p>
          <a:p>
            <a:pPr marL="0" lvl="0" indent="0" rtl="0">
              <a:lnSpc>
                <a:spcPct val="115000"/>
              </a:lnSpc>
              <a:spcBef>
                <a:spcPts val="0"/>
              </a:spcBef>
              <a:buClr>
                <a:schemeClr val="dk1"/>
              </a:buClr>
              <a:buSzPct val="100000"/>
              <a:buFont typeface="Arial"/>
              <a:buNone/>
            </a:pPr>
            <a:r>
              <a:rPr lang="en-US" sz="1200" dirty="0" smtClean="0">
                <a:solidFill>
                  <a:schemeClr val="dk1"/>
                </a:solidFill>
                <a:latin typeface="Arial"/>
                <a:ea typeface="Arial"/>
                <a:cs typeface="Arial"/>
                <a:sym typeface="Arial"/>
              </a:rPr>
              <a:t>2.   T/F</a:t>
            </a:r>
            <a:r>
              <a:rPr lang="en-US" sz="1200" dirty="0">
                <a:solidFill>
                  <a:schemeClr val="dk1"/>
                </a:solidFill>
                <a:latin typeface="Arial"/>
                <a:ea typeface="Arial"/>
                <a:cs typeface="Arial"/>
                <a:sym typeface="Arial"/>
              </a:rPr>
              <a:t>	Allergy symptoms can worsen suddenly.</a:t>
            </a:r>
          </a:p>
          <a:p>
            <a:pPr marL="0" lvl="0" indent="0" rtl="0">
              <a:lnSpc>
                <a:spcPct val="115000"/>
              </a:lnSpc>
              <a:spcBef>
                <a:spcPts val="0"/>
              </a:spcBef>
              <a:buClr>
                <a:schemeClr val="dk1"/>
              </a:buClr>
              <a:buFont typeface="Arial"/>
              <a:buNone/>
            </a:pPr>
            <a:endParaRPr sz="1200" dirty="0">
              <a:solidFill>
                <a:schemeClr val="dk1"/>
              </a:solidFill>
              <a:latin typeface="Arial"/>
              <a:ea typeface="Arial"/>
              <a:cs typeface="Arial"/>
              <a:sym typeface="Arial"/>
            </a:endParaRPr>
          </a:p>
          <a:p>
            <a:pPr marL="0" lvl="0" indent="0" rtl="0">
              <a:lnSpc>
                <a:spcPct val="115000"/>
              </a:lnSpc>
              <a:spcBef>
                <a:spcPts val="0"/>
              </a:spcBef>
              <a:buClr>
                <a:schemeClr val="dk1"/>
              </a:buClr>
              <a:buSzPct val="100000"/>
              <a:buFont typeface="Arial"/>
              <a:buNone/>
            </a:pPr>
            <a:r>
              <a:rPr lang="en-US" sz="1200" dirty="0" smtClean="0">
                <a:solidFill>
                  <a:schemeClr val="dk1"/>
                </a:solidFill>
                <a:latin typeface="Arial"/>
                <a:ea typeface="Arial"/>
                <a:cs typeface="Arial"/>
                <a:sym typeface="Arial"/>
              </a:rPr>
              <a:t>3.   T/F</a:t>
            </a:r>
            <a:r>
              <a:rPr lang="en-US" sz="1200" dirty="0">
                <a:solidFill>
                  <a:schemeClr val="dk1"/>
                </a:solidFill>
                <a:latin typeface="Arial"/>
                <a:ea typeface="Arial"/>
                <a:cs typeface="Arial"/>
                <a:sym typeface="Arial"/>
              </a:rPr>
              <a:t>	Only people with known allergies can develop anaphylaxis.  </a:t>
            </a:r>
          </a:p>
          <a:p>
            <a:pPr marL="0" lvl="0" indent="0" rtl="0">
              <a:lnSpc>
                <a:spcPct val="115000"/>
              </a:lnSpc>
              <a:spcBef>
                <a:spcPts val="0"/>
              </a:spcBef>
              <a:buClr>
                <a:schemeClr val="dk1"/>
              </a:buClr>
              <a:buFont typeface="Arial"/>
              <a:buNone/>
            </a:pPr>
            <a:endParaRPr sz="1200" dirty="0">
              <a:solidFill>
                <a:schemeClr val="dk1"/>
              </a:solidFill>
              <a:latin typeface="Arial"/>
              <a:ea typeface="Arial"/>
              <a:cs typeface="Arial"/>
              <a:sym typeface="Arial"/>
            </a:endParaRPr>
          </a:p>
          <a:p>
            <a:pPr marL="0" lvl="0" indent="0" rtl="0">
              <a:lnSpc>
                <a:spcPct val="115000"/>
              </a:lnSpc>
              <a:spcBef>
                <a:spcPts val="0"/>
              </a:spcBef>
              <a:buClr>
                <a:schemeClr val="dk1"/>
              </a:buClr>
              <a:buSzPct val="100000"/>
              <a:buFont typeface="Arial"/>
              <a:buNone/>
            </a:pPr>
            <a:r>
              <a:rPr lang="en-US" sz="1200" dirty="0" smtClean="0">
                <a:solidFill>
                  <a:schemeClr val="dk1"/>
                </a:solidFill>
                <a:latin typeface="Arial"/>
                <a:ea typeface="Arial"/>
                <a:cs typeface="Arial"/>
                <a:sym typeface="Arial"/>
              </a:rPr>
              <a:t>4.   T/F</a:t>
            </a:r>
            <a:r>
              <a:rPr lang="en-US" sz="1200" dirty="0">
                <a:solidFill>
                  <a:schemeClr val="dk1"/>
                </a:solidFill>
                <a:latin typeface="Arial"/>
                <a:ea typeface="Arial"/>
                <a:cs typeface="Arial"/>
                <a:sym typeface="Arial"/>
              </a:rPr>
              <a:t>	Anaphylaxis may be caused by insect bites or stings, foods, medications or contact with latex or other </a:t>
            </a:r>
            <a:r>
              <a:rPr lang="en-US" sz="1200" dirty="0" smtClean="0">
                <a:solidFill>
                  <a:schemeClr val="dk1"/>
                </a:solidFill>
                <a:latin typeface="Arial"/>
                <a:ea typeface="Arial"/>
                <a:cs typeface="Arial"/>
                <a:sym typeface="Arial"/>
              </a:rPr>
              <a:t>   	substances</a:t>
            </a:r>
            <a:r>
              <a:rPr lang="en-US" sz="1200" dirty="0">
                <a:solidFill>
                  <a:schemeClr val="dk1"/>
                </a:solidFill>
                <a:latin typeface="Arial"/>
                <a:ea typeface="Arial"/>
                <a:cs typeface="Arial"/>
                <a:sym typeface="Arial"/>
              </a:rPr>
              <a:t>.</a:t>
            </a:r>
          </a:p>
          <a:p>
            <a:pPr marL="0" lvl="0" indent="0" rtl="0">
              <a:lnSpc>
                <a:spcPct val="115000"/>
              </a:lnSpc>
              <a:spcBef>
                <a:spcPts val="0"/>
              </a:spcBef>
              <a:buClr>
                <a:schemeClr val="dk1"/>
              </a:buClr>
              <a:buFont typeface="Arial"/>
              <a:buNone/>
            </a:pPr>
            <a:endParaRPr sz="1200" dirty="0">
              <a:solidFill>
                <a:schemeClr val="dk1"/>
              </a:solidFill>
              <a:latin typeface="Arial"/>
              <a:ea typeface="Arial"/>
              <a:cs typeface="Arial"/>
              <a:sym typeface="Arial"/>
            </a:endParaRPr>
          </a:p>
          <a:p>
            <a:pPr marL="0" lvl="0" indent="0" rtl="0">
              <a:lnSpc>
                <a:spcPct val="115000"/>
              </a:lnSpc>
              <a:spcBef>
                <a:spcPts val="0"/>
              </a:spcBef>
              <a:buClr>
                <a:schemeClr val="dk1"/>
              </a:buClr>
              <a:buSzPct val="100000"/>
              <a:buFont typeface="Arial"/>
              <a:buNone/>
            </a:pPr>
            <a:r>
              <a:rPr lang="en-US" sz="1200" dirty="0" smtClean="0">
                <a:solidFill>
                  <a:schemeClr val="dk1"/>
                </a:solidFill>
                <a:latin typeface="Arial"/>
                <a:ea typeface="Arial"/>
                <a:cs typeface="Arial"/>
                <a:sym typeface="Arial"/>
              </a:rPr>
              <a:t>5.   T/F</a:t>
            </a:r>
            <a:r>
              <a:rPr lang="en-US" sz="1200" dirty="0">
                <a:solidFill>
                  <a:schemeClr val="dk1"/>
                </a:solidFill>
                <a:latin typeface="Arial"/>
                <a:ea typeface="Arial"/>
                <a:cs typeface="Arial"/>
                <a:sym typeface="Arial"/>
              </a:rPr>
              <a:t>	The recommended injection site for epinephrine </a:t>
            </a:r>
            <a:r>
              <a:rPr lang="en-US" sz="1200" dirty="0" smtClean="0">
                <a:solidFill>
                  <a:schemeClr val="dk1"/>
                </a:solidFill>
                <a:latin typeface="Arial"/>
                <a:ea typeface="Arial"/>
                <a:cs typeface="Arial"/>
                <a:sym typeface="Arial"/>
              </a:rPr>
              <a:t>autoinjector</a:t>
            </a:r>
            <a:r>
              <a:rPr lang="en-US" sz="1200" dirty="0">
                <a:solidFill>
                  <a:schemeClr val="dk1"/>
                </a:solidFill>
                <a:latin typeface="Arial"/>
                <a:ea typeface="Arial"/>
                <a:cs typeface="Arial"/>
                <a:sym typeface="Arial"/>
              </a:rPr>
              <a:t> </a:t>
            </a:r>
            <a:r>
              <a:rPr lang="en-US" sz="1200" dirty="0" smtClean="0">
                <a:solidFill>
                  <a:schemeClr val="dk1"/>
                </a:solidFill>
                <a:latin typeface="Arial"/>
                <a:ea typeface="Arial"/>
                <a:cs typeface="Arial"/>
                <a:sym typeface="Arial"/>
              </a:rPr>
              <a:t>is </a:t>
            </a:r>
            <a:r>
              <a:rPr lang="en-US" sz="1200" dirty="0">
                <a:solidFill>
                  <a:schemeClr val="dk1"/>
                </a:solidFill>
                <a:latin typeface="Arial"/>
                <a:ea typeface="Arial"/>
                <a:cs typeface="Arial"/>
                <a:sym typeface="Arial"/>
              </a:rPr>
              <a:t>the outer mid-thigh muscle.</a:t>
            </a:r>
          </a:p>
          <a:p>
            <a:pPr marL="0" lvl="0" indent="0" rtl="0">
              <a:lnSpc>
                <a:spcPct val="115000"/>
              </a:lnSpc>
              <a:spcBef>
                <a:spcPts val="0"/>
              </a:spcBef>
              <a:buClr>
                <a:schemeClr val="dk1"/>
              </a:buClr>
              <a:buFont typeface="Arial"/>
              <a:buNone/>
            </a:pPr>
            <a:endParaRPr sz="1200" dirty="0">
              <a:solidFill>
                <a:schemeClr val="dk1"/>
              </a:solidFill>
              <a:latin typeface="Arial"/>
              <a:ea typeface="Arial"/>
              <a:cs typeface="Arial"/>
              <a:sym typeface="Arial"/>
            </a:endParaRPr>
          </a:p>
          <a:p>
            <a:pPr marL="0" lvl="0" indent="0" rtl="0">
              <a:lnSpc>
                <a:spcPct val="115000"/>
              </a:lnSpc>
              <a:spcBef>
                <a:spcPts val="0"/>
              </a:spcBef>
              <a:buNone/>
            </a:pPr>
            <a:r>
              <a:rPr lang="en-US" sz="1200" dirty="0" smtClean="0">
                <a:solidFill>
                  <a:schemeClr val="dk1"/>
                </a:solidFill>
                <a:latin typeface="Arial"/>
                <a:ea typeface="Arial"/>
                <a:cs typeface="Arial"/>
                <a:sym typeface="Arial"/>
              </a:rPr>
              <a:t>6.   T/F</a:t>
            </a:r>
            <a:r>
              <a:rPr lang="en-US" sz="1200" dirty="0">
                <a:solidFill>
                  <a:schemeClr val="dk1"/>
                </a:solidFill>
                <a:latin typeface="Arial"/>
                <a:ea typeface="Arial"/>
                <a:cs typeface="Arial"/>
                <a:sym typeface="Arial"/>
              </a:rPr>
              <a:t>	When a student having an anaphylactic reaction and </a:t>
            </a:r>
            <a:r>
              <a:rPr lang="en-US" sz="1200" dirty="0" smtClean="0">
                <a:solidFill>
                  <a:schemeClr val="dk1"/>
                </a:solidFill>
                <a:latin typeface="Arial"/>
                <a:ea typeface="Arial"/>
                <a:cs typeface="Arial"/>
                <a:sym typeface="Arial"/>
              </a:rPr>
              <a:t>epinephrine </a:t>
            </a:r>
            <a:r>
              <a:rPr lang="en-US" sz="1200" dirty="0">
                <a:solidFill>
                  <a:schemeClr val="dk1"/>
                </a:solidFill>
                <a:latin typeface="Arial"/>
                <a:ea typeface="Arial"/>
                <a:cs typeface="Arial"/>
                <a:sym typeface="Arial"/>
              </a:rPr>
              <a:t>is given, it is not necessary to call 911.  </a:t>
            </a:r>
          </a:p>
          <a:p>
            <a:pPr marL="0" lvl="0" indent="0" rtl="0">
              <a:lnSpc>
                <a:spcPct val="115000"/>
              </a:lnSpc>
              <a:spcBef>
                <a:spcPts val="0"/>
              </a:spcBef>
              <a:buNone/>
            </a:pPr>
            <a:endParaRPr sz="1200" dirty="0">
              <a:solidFill>
                <a:schemeClr val="dk1"/>
              </a:solidFill>
              <a:latin typeface="Arial"/>
              <a:ea typeface="Arial"/>
              <a:cs typeface="Arial"/>
              <a:sym typeface="Arial"/>
            </a:endParaRPr>
          </a:p>
          <a:p>
            <a:pPr marL="0" lvl="0" indent="0" rtl="0">
              <a:lnSpc>
                <a:spcPct val="115000"/>
              </a:lnSpc>
              <a:spcBef>
                <a:spcPts val="0"/>
              </a:spcBef>
              <a:buNone/>
            </a:pPr>
            <a:r>
              <a:rPr lang="en-US" sz="1200" dirty="0" smtClean="0">
                <a:solidFill>
                  <a:schemeClr val="dk1"/>
                </a:solidFill>
                <a:latin typeface="Arial"/>
                <a:ea typeface="Arial"/>
                <a:cs typeface="Arial"/>
                <a:sym typeface="Arial"/>
              </a:rPr>
              <a:t>7.   T/F</a:t>
            </a:r>
            <a:r>
              <a:rPr lang="en-US" sz="1200" dirty="0">
                <a:solidFill>
                  <a:schemeClr val="dk1"/>
                </a:solidFill>
                <a:latin typeface="Arial"/>
                <a:ea typeface="Arial"/>
                <a:cs typeface="Arial"/>
                <a:sym typeface="Arial"/>
              </a:rPr>
              <a:t>	The epinephrine </a:t>
            </a:r>
            <a:r>
              <a:rPr lang="en-US" sz="1200" dirty="0" smtClean="0">
                <a:solidFill>
                  <a:schemeClr val="dk1"/>
                </a:solidFill>
                <a:latin typeface="Arial"/>
                <a:ea typeface="Arial"/>
                <a:cs typeface="Arial"/>
                <a:sym typeface="Arial"/>
              </a:rPr>
              <a:t>autoinjector </a:t>
            </a:r>
            <a:r>
              <a:rPr lang="en-US" sz="1200" dirty="0">
                <a:solidFill>
                  <a:schemeClr val="dk1"/>
                </a:solidFill>
                <a:latin typeface="Arial"/>
                <a:ea typeface="Arial"/>
                <a:cs typeface="Arial"/>
                <a:sym typeface="Arial"/>
              </a:rPr>
              <a:t>must be held firmly in the thigh muscle for at least 10 seconds after injection. </a:t>
            </a:r>
          </a:p>
          <a:p>
            <a:pPr marL="0" lvl="0" indent="0" rtl="0">
              <a:lnSpc>
                <a:spcPct val="115000"/>
              </a:lnSpc>
              <a:spcBef>
                <a:spcPts val="0"/>
              </a:spcBef>
              <a:buNone/>
            </a:pPr>
            <a:endParaRPr sz="1200" dirty="0">
              <a:solidFill>
                <a:schemeClr val="dk1"/>
              </a:solidFill>
              <a:latin typeface="Arial"/>
              <a:ea typeface="Arial"/>
              <a:cs typeface="Arial"/>
              <a:sym typeface="Arial"/>
            </a:endParaRPr>
          </a:p>
          <a:p>
            <a:pPr marL="0" lvl="0" indent="0" rtl="0">
              <a:lnSpc>
                <a:spcPct val="115000"/>
              </a:lnSpc>
              <a:spcBef>
                <a:spcPts val="0"/>
              </a:spcBef>
              <a:buClr>
                <a:schemeClr val="dk1"/>
              </a:buClr>
              <a:buSzPct val="100000"/>
              <a:buFont typeface="Arial"/>
              <a:buNone/>
            </a:pPr>
            <a:r>
              <a:rPr lang="en-US" sz="1200" dirty="0" smtClean="0">
                <a:solidFill>
                  <a:schemeClr val="dk1"/>
                </a:solidFill>
                <a:latin typeface="Arial"/>
                <a:ea typeface="Arial"/>
                <a:cs typeface="Arial"/>
                <a:sym typeface="Arial"/>
              </a:rPr>
              <a:t>8.   T/F </a:t>
            </a:r>
            <a:r>
              <a:rPr lang="en-US" sz="1200" dirty="0">
                <a:solidFill>
                  <a:schemeClr val="dk1"/>
                </a:solidFill>
                <a:latin typeface="Arial"/>
                <a:ea typeface="Arial"/>
                <a:cs typeface="Arial"/>
                <a:sym typeface="Arial"/>
              </a:rPr>
              <a:t>	Students with known life-threating </a:t>
            </a:r>
            <a:r>
              <a:rPr lang="en-US" sz="1200" dirty="0" smtClean="0">
                <a:solidFill>
                  <a:schemeClr val="dk1"/>
                </a:solidFill>
                <a:latin typeface="Arial"/>
                <a:ea typeface="Arial"/>
                <a:cs typeface="Arial"/>
                <a:sym typeface="Arial"/>
              </a:rPr>
              <a:t>allergies need to have </a:t>
            </a:r>
            <a:r>
              <a:rPr lang="en-US" sz="1200" dirty="0">
                <a:solidFill>
                  <a:schemeClr val="dk1"/>
                </a:solidFill>
                <a:latin typeface="Arial"/>
                <a:ea typeface="Arial"/>
                <a:cs typeface="Arial"/>
                <a:sym typeface="Arial"/>
              </a:rPr>
              <a:t>an Individualized </a:t>
            </a:r>
            <a:r>
              <a:rPr lang="en-US" sz="1200" dirty="0" smtClean="0">
                <a:solidFill>
                  <a:schemeClr val="dk1"/>
                </a:solidFill>
                <a:latin typeface="Arial"/>
                <a:ea typeface="Arial"/>
                <a:cs typeface="Arial"/>
                <a:sym typeface="Arial"/>
              </a:rPr>
              <a:t>Allergy Emergency Care </a:t>
            </a:r>
            <a:r>
              <a:rPr lang="en-US" sz="1200" dirty="0">
                <a:solidFill>
                  <a:schemeClr val="dk1"/>
                </a:solidFill>
                <a:latin typeface="Arial"/>
                <a:ea typeface="Arial"/>
                <a:cs typeface="Arial"/>
                <a:sym typeface="Arial"/>
              </a:rPr>
              <a:t>Plan </a:t>
            </a:r>
            <a:r>
              <a:rPr lang="en-US" sz="1200" dirty="0" smtClean="0">
                <a:solidFill>
                  <a:schemeClr val="dk1"/>
                </a:solidFill>
                <a:latin typeface="Arial"/>
                <a:ea typeface="Arial"/>
                <a:cs typeface="Arial"/>
                <a:sym typeface="Arial"/>
              </a:rPr>
              <a:t>	for staff </a:t>
            </a:r>
            <a:r>
              <a:rPr lang="en-US" sz="1200" dirty="0">
                <a:solidFill>
                  <a:schemeClr val="dk1"/>
                </a:solidFill>
                <a:latin typeface="Arial"/>
                <a:ea typeface="Arial"/>
                <a:cs typeface="Arial"/>
                <a:sym typeface="Arial"/>
              </a:rPr>
              <a:t>to follow.</a:t>
            </a:r>
          </a:p>
          <a:p>
            <a:pPr marL="0" lvl="0" indent="0" rtl="0">
              <a:lnSpc>
                <a:spcPct val="115000"/>
              </a:lnSpc>
              <a:spcBef>
                <a:spcPts val="0"/>
              </a:spcBef>
              <a:buClr>
                <a:schemeClr val="dk1"/>
              </a:buClr>
              <a:buFont typeface="Arial"/>
              <a:buNone/>
            </a:pPr>
            <a:endParaRPr sz="1200" dirty="0">
              <a:solidFill>
                <a:schemeClr val="dk1"/>
              </a:solidFill>
              <a:latin typeface="Arial"/>
              <a:ea typeface="Arial"/>
              <a:cs typeface="Arial"/>
              <a:sym typeface="Arial"/>
            </a:endParaRPr>
          </a:p>
          <a:p>
            <a:pPr marL="0" lvl="0" indent="0" rtl="0">
              <a:lnSpc>
                <a:spcPct val="115000"/>
              </a:lnSpc>
              <a:spcBef>
                <a:spcPts val="0"/>
              </a:spcBef>
              <a:buClr>
                <a:schemeClr val="dk1"/>
              </a:buClr>
              <a:buFont typeface="Arial"/>
              <a:buNone/>
            </a:pPr>
            <a:endParaRPr sz="1100" dirty="0">
              <a:solidFill>
                <a:schemeClr val="dk1"/>
              </a:solidFill>
              <a:latin typeface="Arial"/>
              <a:ea typeface="Arial"/>
              <a:cs typeface="Arial"/>
              <a:sym typeface="Arial"/>
            </a:endParaRPr>
          </a:p>
          <a:p>
            <a:pPr marL="0" lvl="0" indent="0" rtl="0">
              <a:lnSpc>
                <a:spcPct val="115000"/>
              </a:lnSpc>
              <a:spcBef>
                <a:spcPts val="0"/>
              </a:spcBef>
              <a:buClr>
                <a:schemeClr val="dk1"/>
              </a:buClr>
              <a:buFont typeface="Arial"/>
              <a:buNone/>
            </a:pPr>
            <a:endParaRPr sz="1100" dirty="0">
              <a:solidFill>
                <a:schemeClr val="dk1"/>
              </a:solidFill>
              <a:latin typeface="Arial"/>
              <a:ea typeface="Arial"/>
              <a:cs typeface="Arial"/>
              <a:sym typeface="Arial"/>
            </a:endParaRPr>
          </a:p>
          <a:p>
            <a:pPr>
              <a:spcBef>
                <a:spcPts val="0"/>
              </a:spcBef>
              <a:buNone/>
            </a:pPr>
            <a:endParaRPr dirty="0"/>
          </a:p>
        </p:txBody>
      </p:sp>
      <p:sp>
        <p:nvSpPr>
          <p:cNvPr id="2" name="Date Placeholder 1"/>
          <p:cNvSpPr>
            <a:spLocks noGrp="1"/>
          </p:cNvSpPr>
          <p:nvPr>
            <p:ph type="dt" idx="10"/>
          </p:nvPr>
        </p:nvSpPr>
        <p:spPr/>
        <p:txBody>
          <a:bodyPr/>
          <a:lstStyle/>
          <a:p>
            <a:fld id="{C9229815-9E4D-48A0-9399-45A30A03D0D4}" type="datetime1">
              <a:rPr lang="en-US" smtClean="0"/>
              <a:t>3/22/2016</a:t>
            </a:fld>
            <a:endParaRPr lang="en-US" dirty="0"/>
          </a:p>
        </p:txBody>
      </p:sp>
      <p:sp>
        <p:nvSpPr>
          <p:cNvPr id="3" name="Footer Placeholder 2"/>
          <p:cNvSpPr>
            <a:spLocks noGrp="1"/>
          </p:cNvSpPr>
          <p:nvPr>
            <p:ph type="ftr" idx="11"/>
          </p:nvPr>
        </p:nvSpPr>
        <p:spPr/>
        <p:txBody>
          <a:bodyPr/>
          <a:lstStyle/>
          <a:p>
            <a:r>
              <a:rPr lang="en-US" dirty="0" smtClean="0"/>
              <a:t>Anaphylaxis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34</a:t>
            </a:fld>
            <a:endParaRPr lang="en-US" sz="1400" b="0" i="0" u="none" strike="noStrike" cap="none" baseline="0" dirty="0">
              <a:solidFill>
                <a:srgbClr val="595959"/>
              </a:solidFill>
              <a:latin typeface="Lustria"/>
              <a:ea typeface="Lustria"/>
              <a:cs typeface="Lustria"/>
              <a:sym typeface="Lustria"/>
            </a:endParaRPr>
          </a:p>
        </p:txBody>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Anaphylaxis Training</a:t>
            </a:r>
            <a:endParaRPr lang="en-US" dirty="0"/>
          </a:p>
        </p:txBody>
      </p:sp>
      <p:sp>
        <p:nvSpPr>
          <p:cNvPr id="3" name="Text Placeholder 2"/>
          <p:cNvSpPr>
            <a:spLocks noGrp="1"/>
          </p:cNvSpPr>
          <p:nvPr>
            <p:ph type="body" idx="1"/>
          </p:nvPr>
        </p:nvSpPr>
        <p:spPr/>
        <p:txBody>
          <a:bodyPr/>
          <a:lstStyle/>
          <a:p>
            <a:pPr marL="137160" indent="0" algn="ctr">
              <a:buNone/>
            </a:pPr>
            <a:r>
              <a:rPr lang="en-US" sz="4000" dirty="0" smtClean="0"/>
              <a:t>Questions</a:t>
            </a:r>
            <a:endParaRPr lang="en-US" sz="4000" dirty="0" smtClean="0"/>
          </a:p>
          <a:p>
            <a:pPr marL="137160" indent="0" algn="ctr">
              <a:buNone/>
            </a:pPr>
            <a:endParaRPr lang="en-US" dirty="0"/>
          </a:p>
        </p:txBody>
      </p:sp>
      <p:pic>
        <p:nvPicPr>
          <p:cNvPr id="5124" name="Picture 4" descr="C:\Users\nancy.dube\AppData\Local\Microsoft\Windows\INetCache\IE\9S9AVK4L\questio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290" y="2590800"/>
            <a:ext cx="404622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idx="10"/>
          </p:nvPr>
        </p:nvSpPr>
        <p:spPr/>
        <p:txBody>
          <a:bodyPr/>
          <a:lstStyle/>
          <a:p>
            <a:fld id="{BA61C725-F26B-4FEF-AE82-571D3E0C574D}" type="datetime1">
              <a:rPr lang="en-US" smtClean="0"/>
              <a:t>3/22/2016</a:t>
            </a:fld>
            <a:endParaRPr lang="en-US" dirty="0"/>
          </a:p>
        </p:txBody>
      </p:sp>
      <p:sp>
        <p:nvSpPr>
          <p:cNvPr id="5" name="Footer Placeholder 4"/>
          <p:cNvSpPr>
            <a:spLocks noGrp="1"/>
          </p:cNvSpPr>
          <p:nvPr>
            <p:ph type="ftr" idx="11"/>
          </p:nvPr>
        </p:nvSpPr>
        <p:spPr/>
        <p:txBody>
          <a:bodyPr/>
          <a:lstStyle/>
          <a:p>
            <a:r>
              <a:rPr lang="en-US" dirty="0" smtClean="0"/>
              <a:t>Anaphylaxis</a:t>
            </a:r>
            <a:endParaRPr lang="en-US" dirty="0"/>
          </a:p>
        </p:txBody>
      </p:sp>
      <p:sp>
        <p:nvSpPr>
          <p:cNvPr id="6" name="Slide Number Placeholder 5"/>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35</a:t>
            </a:fld>
            <a:endParaRPr lang="en-US" sz="1400" b="0" i="0" u="none" strike="noStrike" cap="none" baseline="0" dirty="0">
              <a:solidFill>
                <a:srgbClr val="595959"/>
              </a:solidFill>
              <a:latin typeface="Lustria"/>
              <a:ea typeface="Lustria"/>
              <a:cs typeface="Lustria"/>
              <a:sym typeface="Lustria"/>
            </a:endParaRPr>
          </a:p>
        </p:txBody>
      </p:sp>
    </p:spTree>
    <p:extLst>
      <p:ext uri="{BB962C8B-B14F-4D97-AF65-F5344CB8AC3E}">
        <p14:creationId xmlns:p14="http://schemas.microsoft.com/office/powerpoint/2010/main" val="35956168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Anaphylaxis</a:t>
            </a:r>
            <a:endParaRPr lang="en-US" dirty="0"/>
          </a:p>
        </p:txBody>
      </p:sp>
      <p:sp>
        <p:nvSpPr>
          <p:cNvPr id="3" name="Text Placeholder 2"/>
          <p:cNvSpPr>
            <a:spLocks noGrp="1"/>
          </p:cNvSpPr>
          <p:nvPr>
            <p:ph type="body" idx="1"/>
          </p:nvPr>
        </p:nvSpPr>
        <p:spPr/>
        <p:txBody>
          <a:bodyPr/>
          <a:lstStyle/>
          <a:p>
            <a:pPr marL="137160" indent="0">
              <a:buNone/>
            </a:pPr>
            <a:endParaRPr lang="en-US" dirty="0" smtClean="0"/>
          </a:p>
          <a:p>
            <a:pPr marL="137160" indent="0">
              <a:buNone/>
            </a:pPr>
            <a:endParaRPr lang="en-US" dirty="0"/>
          </a:p>
          <a:p>
            <a:pPr marL="137160" indent="0">
              <a:buNone/>
            </a:pPr>
            <a:endParaRPr lang="en-US" dirty="0" smtClean="0"/>
          </a:p>
          <a:p>
            <a:pPr marL="137160" indent="0">
              <a:buNone/>
            </a:pPr>
            <a:r>
              <a:rPr lang="en-US" dirty="0" smtClean="0"/>
              <a:t>Contact information:</a:t>
            </a:r>
          </a:p>
          <a:p>
            <a:pPr marL="137160" indent="0">
              <a:buNone/>
            </a:pPr>
            <a:endParaRPr lang="en-US" dirty="0"/>
          </a:p>
          <a:p>
            <a:pPr marL="137160" indent="0">
              <a:buNone/>
            </a:pPr>
            <a:r>
              <a:rPr lang="en-US" dirty="0" smtClean="0"/>
              <a:t>School nurse name:</a:t>
            </a:r>
          </a:p>
          <a:p>
            <a:pPr marL="137160" indent="0">
              <a:buNone/>
            </a:pPr>
            <a:r>
              <a:rPr lang="en-US" dirty="0" smtClean="0"/>
              <a:t>Phone:</a:t>
            </a:r>
          </a:p>
          <a:p>
            <a:pPr marL="137160" indent="0">
              <a:buNone/>
            </a:pPr>
            <a:r>
              <a:rPr lang="en-US" dirty="0" smtClean="0"/>
              <a:t>Email: </a:t>
            </a:r>
            <a:endParaRPr lang="en-US" dirty="0"/>
          </a:p>
        </p:txBody>
      </p:sp>
      <p:sp>
        <p:nvSpPr>
          <p:cNvPr id="4" name="Date Placeholder 3"/>
          <p:cNvSpPr>
            <a:spLocks noGrp="1"/>
          </p:cNvSpPr>
          <p:nvPr>
            <p:ph type="dt" idx="10"/>
          </p:nvPr>
        </p:nvSpPr>
        <p:spPr/>
        <p:txBody>
          <a:bodyPr/>
          <a:lstStyle/>
          <a:p>
            <a:fld id="{0E889976-566B-4332-9517-26082CD45C53}" type="datetime1">
              <a:rPr lang="en-US" smtClean="0"/>
              <a:t>3/22/2016</a:t>
            </a:fld>
            <a:endParaRPr lang="en-US" dirty="0"/>
          </a:p>
        </p:txBody>
      </p:sp>
      <p:sp>
        <p:nvSpPr>
          <p:cNvPr id="5" name="Footer Placeholder 4"/>
          <p:cNvSpPr>
            <a:spLocks noGrp="1"/>
          </p:cNvSpPr>
          <p:nvPr>
            <p:ph type="ftr" idx="11"/>
          </p:nvPr>
        </p:nvSpPr>
        <p:spPr/>
        <p:txBody>
          <a:bodyPr/>
          <a:lstStyle/>
          <a:p>
            <a:r>
              <a:rPr lang="en-US" dirty="0" smtClean="0"/>
              <a:t>Anaphylaxis</a:t>
            </a:r>
            <a:endParaRPr lang="en-US" dirty="0"/>
          </a:p>
        </p:txBody>
      </p:sp>
      <p:sp>
        <p:nvSpPr>
          <p:cNvPr id="6" name="Slide Number Placeholder 5"/>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36</a:t>
            </a:fld>
            <a:endParaRPr lang="en-US" sz="1400" b="0" i="0" u="none" strike="noStrike" cap="none" baseline="0" dirty="0">
              <a:solidFill>
                <a:srgbClr val="595959"/>
              </a:solidFill>
              <a:latin typeface="Lustria"/>
              <a:ea typeface="Lustria"/>
              <a:cs typeface="Lustria"/>
              <a:sym typeface="Lustria"/>
            </a:endParaRPr>
          </a:p>
        </p:txBody>
      </p:sp>
    </p:spTree>
    <p:extLst>
      <p:ext uri="{BB962C8B-B14F-4D97-AF65-F5344CB8AC3E}">
        <p14:creationId xmlns:p14="http://schemas.microsoft.com/office/powerpoint/2010/main" val="350814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726141" y="4"/>
            <a:ext cx="7691699"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262626"/>
              </a:buClr>
              <a:buSzPct val="25000"/>
              <a:buFont typeface="Lustria"/>
              <a:buNone/>
            </a:pPr>
            <a:r>
              <a:rPr lang="en-US" sz="4000" b="1" i="0" u="none" strike="noStrike" cap="none" baseline="0" dirty="0" smtClean="0">
                <a:solidFill>
                  <a:srgbClr val="262626"/>
                </a:solidFill>
                <a:latin typeface="Century Gothic" panose="020B0502020202020204" pitchFamily="34" charset="0"/>
                <a:sym typeface="Lustria"/>
              </a:rPr>
              <a:t>Definitions</a:t>
            </a:r>
            <a:r>
              <a:rPr lang="en-US" sz="5400" b="1" i="0" u="none" strike="noStrike" cap="none" baseline="0" dirty="0">
                <a:solidFill>
                  <a:srgbClr val="262626"/>
                </a:solidFill>
                <a:latin typeface="Century Gothic" panose="020B0502020202020204" pitchFamily="34" charset="0"/>
                <a:sym typeface="Lustria"/>
              </a:rPr>
              <a:t>	</a:t>
            </a:r>
          </a:p>
        </p:txBody>
      </p:sp>
      <p:sp>
        <p:nvSpPr>
          <p:cNvPr id="142" name="Shape 142"/>
          <p:cNvSpPr txBox="1">
            <a:spLocks noGrp="1"/>
          </p:cNvSpPr>
          <p:nvPr>
            <p:ph type="body" idx="1"/>
          </p:nvPr>
        </p:nvSpPr>
        <p:spPr>
          <a:xfrm>
            <a:off x="638025" y="1219199"/>
            <a:ext cx="7691699" cy="4748647"/>
          </a:xfrm>
          <a:prstGeom prst="rect">
            <a:avLst/>
          </a:prstGeom>
          <a:noFill/>
          <a:ln>
            <a:noFill/>
          </a:ln>
        </p:spPr>
        <p:txBody>
          <a:bodyPr lIns="91425" tIns="45700" rIns="91425" bIns="45700" anchor="t" anchorCtr="0">
            <a:noAutofit/>
          </a:bodyPr>
          <a:lstStyle/>
          <a:p>
            <a:pPr marL="457200" marR="0" lvl="0" indent="-457200" algn="l" rtl="0">
              <a:lnSpc>
                <a:spcPct val="90000"/>
              </a:lnSpc>
              <a:spcBef>
                <a:spcPts val="0"/>
              </a:spcBef>
              <a:buClr>
                <a:srgbClr val="3F3F3F"/>
              </a:buClr>
              <a:buSzPct val="90000"/>
              <a:buFont typeface="Noto Sans Symbols"/>
              <a:buChar char="❖"/>
            </a:pPr>
            <a:r>
              <a:rPr lang="en-US" sz="2400" b="1" i="0" u="sng" strike="noStrike" cap="none" baseline="0" dirty="0">
                <a:solidFill>
                  <a:srgbClr val="3F3F3F"/>
                </a:solidFill>
                <a:latin typeface="Century Gothic" panose="020B0502020202020204" pitchFamily="34" charset="0"/>
                <a:sym typeface="Lustria"/>
              </a:rPr>
              <a:t>Allerg</a:t>
            </a:r>
            <a:r>
              <a:rPr lang="en-US" b="1" u="sng" dirty="0">
                <a:latin typeface="Century Gothic" panose="020B0502020202020204" pitchFamily="34" charset="0"/>
              </a:rPr>
              <a:t>y</a:t>
            </a:r>
            <a:r>
              <a:rPr lang="en-US" sz="2400" b="0" i="0" u="sng" strike="noStrike" cap="none" baseline="0" dirty="0">
                <a:solidFill>
                  <a:srgbClr val="3F3F3F"/>
                </a:solidFill>
                <a:latin typeface="Century Gothic" panose="020B0502020202020204" pitchFamily="34" charset="0"/>
                <a:sym typeface="Lustria"/>
              </a:rPr>
              <a:t> </a:t>
            </a:r>
            <a:r>
              <a:rPr lang="en-US" sz="2400" b="0" i="0" u="none" strike="noStrike" cap="none" baseline="0" dirty="0">
                <a:solidFill>
                  <a:srgbClr val="3F3F3F"/>
                </a:solidFill>
                <a:latin typeface="Century Gothic" panose="020B0502020202020204" pitchFamily="34" charset="0"/>
                <a:sym typeface="Lustria"/>
              </a:rPr>
              <a:t>- </a:t>
            </a:r>
            <a:r>
              <a:rPr lang="en-US" dirty="0" smtClean="0">
                <a:latin typeface="Century Gothic" panose="020B0502020202020204" pitchFamily="34" charset="0"/>
              </a:rPr>
              <a:t>an </a:t>
            </a:r>
            <a:r>
              <a:rPr lang="en-US" dirty="0">
                <a:latin typeface="Century Gothic" panose="020B0502020202020204" pitchFamily="34" charset="0"/>
              </a:rPr>
              <a:t>immune response to a foreign antigen resulting in inflammation and organ dysfunction.</a:t>
            </a:r>
          </a:p>
          <a:p>
            <a:pPr marL="457200" marR="0" lvl="0" indent="-457200" algn="l" rtl="0">
              <a:lnSpc>
                <a:spcPct val="90000"/>
              </a:lnSpc>
              <a:spcBef>
                <a:spcPts val="2400"/>
              </a:spcBef>
              <a:buClr>
                <a:srgbClr val="3F3F3F"/>
              </a:buClr>
              <a:buSzPct val="90000"/>
              <a:buFont typeface="Noto Sans Symbols"/>
              <a:buChar char="❖"/>
            </a:pPr>
            <a:r>
              <a:rPr lang="en-US" sz="2400" b="1" i="0" u="sng" strike="noStrike" cap="none" baseline="0" dirty="0">
                <a:solidFill>
                  <a:srgbClr val="3F3F3F"/>
                </a:solidFill>
                <a:latin typeface="Century Gothic" panose="020B0502020202020204" pitchFamily="34" charset="0"/>
                <a:sym typeface="Lustria"/>
              </a:rPr>
              <a:t>Allerg</a:t>
            </a:r>
            <a:r>
              <a:rPr lang="en-US" b="1" u="sng" dirty="0">
                <a:latin typeface="Century Gothic" panose="020B0502020202020204" pitchFamily="34" charset="0"/>
              </a:rPr>
              <a:t>ic Reaction</a:t>
            </a:r>
            <a:r>
              <a:rPr lang="en-US" b="1" dirty="0">
                <a:latin typeface="Century Gothic" panose="020B0502020202020204" pitchFamily="34" charset="0"/>
              </a:rPr>
              <a:t> </a:t>
            </a:r>
            <a:r>
              <a:rPr lang="en-US" sz="2400" b="0" i="0" u="none" strike="noStrike" cap="none" baseline="0" dirty="0">
                <a:solidFill>
                  <a:srgbClr val="3F3F3F"/>
                </a:solidFill>
                <a:latin typeface="Century Gothic" panose="020B0502020202020204" pitchFamily="34" charset="0"/>
                <a:sym typeface="Lustria"/>
              </a:rPr>
              <a:t>- </a:t>
            </a:r>
            <a:r>
              <a:rPr lang="en-US" dirty="0">
                <a:latin typeface="Century Gothic" panose="020B0502020202020204" pitchFamily="34" charset="0"/>
              </a:rPr>
              <a:t>a reaction of the immune system to a specific protein as a problem and initiates a response resulting in the release of chemical mediators such as </a:t>
            </a:r>
            <a:r>
              <a:rPr lang="en-US" dirty="0" smtClean="0">
                <a:latin typeface="Century Gothic" panose="020B0502020202020204" pitchFamily="34" charset="0"/>
              </a:rPr>
              <a:t>histamine</a:t>
            </a:r>
            <a:r>
              <a:rPr lang="en-US" dirty="0">
                <a:latin typeface="Century Gothic" panose="020B0502020202020204" pitchFamily="34" charset="0"/>
              </a:rPr>
              <a:t>.</a:t>
            </a:r>
          </a:p>
          <a:p>
            <a:pPr marL="457200" marR="0" lvl="0" indent="-457200" algn="l" rtl="0">
              <a:lnSpc>
                <a:spcPct val="90000"/>
              </a:lnSpc>
              <a:spcBef>
                <a:spcPts val="2400"/>
              </a:spcBef>
              <a:buClr>
                <a:srgbClr val="3F3F3F"/>
              </a:buClr>
              <a:buSzPct val="90000"/>
              <a:buFont typeface="Noto Sans Symbols"/>
              <a:buChar char="❖"/>
            </a:pPr>
            <a:r>
              <a:rPr lang="en-US" sz="2400" b="1" i="0" u="sng" strike="noStrike" cap="none" baseline="0" dirty="0" smtClean="0">
                <a:solidFill>
                  <a:srgbClr val="3F3F3F"/>
                </a:solidFill>
                <a:latin typeface="Century Gothic" panose="020B0502020202020204" pitchFamily="34" charset="0"/>
                <a:sym typeface="Lustria"/>
              </a:rPr>
              <a:t>Anaphylaxis</a:t>
            </a:r>
            <a:r>
              <a:rPr lang="en-US" dirty="0">
                <a:latin typeface="Century Gothic" panose="020B0502020202020204" pitchFamily="34" charset="0"/>
              </a:rPr>
              <a:t> </a:t>
            </a:r>
            <a:r>
              <a:rPr lang="en-US" dirty="0" smtClean="0">
                <a:latin typeface="Century Gothic" panose="020B0502020202020204" pitchFamily="34" charset="0"/>
              </a:rPr>
              <a:t>- </a:t>
            </a:r>
            <a:r>
              <a:rPr lang="en-US" sz="2400" b="0" i="0" u="none" strike="noStrike" cap="none" baseline="0" dirty="0" smtClean="0">
                <a:solidFill>
                  <a:srgbClr val="3F3F3F"/>
                </a:solidFill>
                <a:latin typeface="Century Gothic" panose="020B0502020202020204" pitchFamily="34" charset="0"/>
                <a:sym typeface="Lustria"/>
              </a:rPr>
              <a:t>a </a:t>
            </a:r>
            <a:r>
              <a:rPr lang="en-US" sz="2400" b="0" i="0" u="none" strike="noStrike" cap="none" baseline="0" dirty="0">
                <a:solidFill>
                  <a:srgbClr val="3F3F3F"/>
                </a:solidFill>
                <a:latin typeface="Century Gothic" panose="020B0502020202020204" pitchFamily="34" charset="0"/>
                <a:sym typeface="Lustria"/>
              </a:rPr>
              <a:t>life-threatening, often rapidly progressing type of allergic reaction. Anaphylactic reactions usually begin within minutes of exposure to allergen.</a:t>
            </a:r>
            <a:r>
              <a:rPr lang="en-US" dirty="0">
                <a:solidFill>
                  <a:schemeClr val="dk1"/>
                </a:solidFill>
                <a:latin typeface="Century Gothic" panose="020B0502020202020204" pitchFamily="34" charset="0"/>
                <a:ea typeface="Arial"/>
                <a:cs typeface="Arial"/>
                <a:sym typeface="Arial"/>
              </a:rPr>
              <a:t> </a:t>
            </a:r>
          </a:p>
          <a:p>
            <a:pPr marL="457200" marR="0" lvl="0" indent="-320040" algn="l" rtl="0">
              <a:lnSpc>
                <a:spcPct val="90000"/>
              </a:lnSpc>
              <a:spcBef>
                <a:spcPts val="2400"/>
              </a:spcBef>
              <a:buClr>
                <a:srgbClr val="3F3F3F"/>
              </a:buClr>
              <a:buFont typeface="Noto Sans Symbols"/>
              <a:buNone/>
            </a:pPr>
            <a:endParaRPr sz="2400" b="0" i="0" u="none" strike="noStrike" cap="none" baseline="0" dirty="0">
              <a:solidFill>
                <a:srgbClr val="3F3F3F"/>
              </a:solidFill>
              <a:latin typeface="Lustria"/>
              <a:ea typeface="Lustria"/>
              <a:cs typeface="Lustria"/>
              <a:sym typeface="Lustria"/>
            </a:endParaRPr>
          </a:p>
        </p:txBody>
      </p:sp>
      <p:sp>
        <p:nvSpPr>
          <p:cNvPr id="143" name="Shape 143"/>
          <p:cNvSpPr txBox="1"/>
          <p:nvPr/>
        </p:nvSpPr>
        <p:spPr>
          <a:xfrm>
            <a:off x="726149" y="5967847"/>
            <a:ext cx="7691699" cy="4643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dirty="0">
                <a:solidFill>
                  <a:schemeClr val="dk1"/>
                </a:solidFill>
                <a:latin typeface="Lustria"/>
                <a:ea typeface="Lustria"/>
                <a:cs typeface="Lustria"/>
                <a:sym typeface="Lustria"/>
              </a:rPr>
              <a:t>Maine School Health </a:t>
            </a:r>
            <a:r>
              <a:rPr lang="en-US" sz="1200" dirty="0" smtClean="0">
                <a:solidFill>
                  <a:schemeClr val="dk1"/>
                </a:solidFill>
                <a:latin typeface="Lustria"/>
                <a:ea typeface="Lustria"/>
                <a:cs typeface="Lustria"/>
                <a:sym typeface="Lustria"/>
              </a:rPr>
              <a:t>Manual  </a:t>
            </a:r>
            <a:r>
              <a:rPr lang="en-US" sz="1200" dirty="0" smtClean="0">
                <a:solidFill>
                  <a:schemeClr val="dk1"/>
                </a:solidFill>
                <a:latin typeface="Lustria"/>
                <a:ea typeface="Lustria"/>
                <a:cs typeface="Lustria"/>
                <a:sym typeface="Lustria"/>
                <a:hlinkClick r:id="rId3"/>
              </a:rPr>
              <a:t>www.maine.gov/education/sh</a:t>
            </a:r>
            <a:r>
              <a:rPr lang="en-US" sz="1200" dirty="0" smtClean="0">
                <a:solidFill>
                  <a:schemeClr val="dk1"/>
                </a:solidFill>
                <a:latin typeface="Lustria"/>
                <a:ea typeface="Lustria"/>
                <a:cs typeface="Lustria"/>
                <a:sym typeface="Lustria"/>
              </a:rPr>
              <a:t> </a:t>
            </a:r>
            <a:endParaRPr lang="en-US" sz="1200" dirty="0">
              <a:solidFill>
                <a:schemeClr val="dk1"/>
              </a:solidFill>
              <a:latin typeface="Lustria"/>
              <a:ea typeface="Lustria"/>
              <a:cs typeface="Lustria"/>
              <a:sym typeface="Lustria"/>
            </a:endParaRPr>
          </a:p>
          <a:p>
            <a:pPr marL="0" marR="0" lvl="0" indent="0" algn="ctr" rtl="0">
              <a:spcBef>
                <a:spcPts val="0"/>
              </a:spcBef>
              <a:buSzPct val="25000"/>
              <a:buNone/>
            </a:pPr>
            <a:r>
              <a:rPr lang="en-US" sz="1200" b="0" i="0" u="none" strike="noStrike" cap="none" baseline="0" dirty="0">
                <a:solidFill>
                  <a:schemeClr val="dk1"/>
                </a:solidFill>
                <a:latin typeface="Lustria"/>
                <a:ea typeface="Lustria"/>
                <a:cs typeface="Lustria"/>
                <a:sym typeface="Lustria"/>
              </a:rPr>
              <a:t>National Center for Biotechnology Information- </a:t>
            </a:r>
            <a:r>
              <a:rPr lang="en-US" sz="1200" b="0" i="0" u="none" strike="noStrike" cap="none" baseline="0" dirty="0" smtClean="0">
                <a:solidFill>
                  <a:schemeClr val="dk1"/>
                </a:solidFill>
                <a:latin typeface="Lustria"/>
                <a:ea typeface="Lustria"/>
                <a:cs typeface="Lustria"/>
                <a:sym typeface="Lustria"/>
              </a:rPr>
              <a:t>www.ncbi.nlm.nih.gov   </a:t>
            </a:r>
            <a:endParaRPr lang="en-US" sz="1200" b="0" i="0" u="none" strike="noStrike" cap="none" baseline="0" dirty="0">
              <a:solidFill>
                <a:schemeClr val="dk1"/>
              </a:solidFill>
              <a:latin typeface="Lustria"/>
              <a:ea typeface="Lustria"/>
              <a:cs typeface="Lustria"/>
              <a:sym typeface="Lustria"/>
            </a:endParaRPr>
          </a:p>
        </p:txBody>
      </p:sp>
      <p:sp>
        <p:nvSpPr>
          <p:cNvPr id="2" name="Date Placeholder 1"/>
          <p:cNvSpPr>
            <a:spLocks noGrp="1"/>
          </p:cNvSpPr>
          <p:nvPr>
            <p:ph type="dt" idx="10"/>
          </p:nvPr>
        </p:nvSpPr>
        <p:spPr/>
        <p:txBody>
          <a:bodyPr/>
          <a:lstStyle/>
          <a:p>
            <a:fld id="{560C3EB1-E479-4802-BE77-39ED4ECCF3A0}" type="datetime1">
              <a:rPr lang="en-US" smtClean="0"/>
              <a:t>3/22/2016</a:t>
            </a:fld>
            <a:endParaRPr lang="en-US" dirty="0"/>
          </a:p>
        </p:txBody>
      </p:sp>
      <p:sp>
        <p:nvSpPr>
          <p:cNvPr id="3" name="Footer Placeholder 2"/>
          <p:cNvSpPr>
            <a:spLocks noGrp="1"/>
          </p:cNvSpPr>
          <p:nvPr>
            <p:ph type="ftr" idx="11"/>
          </p:nvPr>
        </p:nvSpPr>
        <p:spPr/>
        <p:txBody>
          <a:bodyPr/>
          <a:lstStyle/>
          <a:p>
            <a:r>
              <a:rPr lang="en-US" dirty="0" smtClean="0"/>
              <a:t>Anaphylaxis</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4</a:t>
            </a:fld>
            <a:endParaRPr lang="en-US" sz="1400" b="0" i="0" u="none" strike="noStrike" cap="none" baseline="0" dirty="0">
              <a:solidFill>
                <a:srgbClr val="595959"/>
              </a:solidFill>
              <a:latin typeface="Lustria"/>
              <a:ea typeface="Lustria"/>
              <a:cs typeface="Lustria"/>
              <a:sym typeface="Lustria"/>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726141" y="314979"/>
            <a:ext cx="7691699" cy="1143000"/>
          </a:xfrm>
          <a:prstGeom prst="rect">
            <a:avLst/>
          </a:prstGeom>
        </p:spPr>
        <p:txBody>
          <a:bodyPr lIns="91425" tIns="91425" rIns="91425" bIns="91425" anchor="ctr" anchorCtr="0">
            <a:noAutofit/>
          </a:bodyPr>
          <a:lstStyle/>
          <a:p>
            <a:pPr>
              <a:spcBef>
                <a:spcPts val="0"/>
              </a:spcBef>
              <a:buNone/>
            </a:pPr>
            <a:r>
              <a:rPr lang="en-US" sz="4000" b="1" dirty="0">
                <a:latin typeface="Century Gothic" panose="020B0502020202020204" pitchFamily="34" charset="0"/>
              </a:rPr>
              <a:t>Standing Orders</a:t>
            </a:r>
          </a:p>
        </p:txBody>
      </p:sp>
      <p:sp>
        <p:nvSpPr>
          <p:cNvPr id="150" name="Shape 150"/>
          <p:cNvSpPr txBox="1">
            <a:spLocks noGrp="1"/>
          </p:cNvSpPr>
          <p:nvPr>
            <p:ph type="body" idx="1"/>
          </p:nvPr>
        </p:nvSpPr>
        <p:spPr>
          <a:xfrm>
            <a:off x="726141" y="1586753"/>
            <a:ext cx="7691699" cy="4572000"/>
          </a:xfrm>
          <a:prstGeom prst="rect">
            <a:avLst/>
          </a:prstGeom>
        </p:spPr>
        <p:txBody>
          <a:bodyPr lIns="91425" tIns="91425" rIns="91425" bIns="91425" anchor="t" anchorCtr="0">
            <a:noAutofit/>
          </a:bodyPr>
          <a:lstStyle/>
          <a:p>
            <a:pPr>
              <a:spcBef>
                <a:spcPts val="0"/>
              </a:spcBef>
              <a:buNone/>
            </a:pPr>
            <a:r>
              <a:rPr lang="en-US" b="1" dirty="0" smtClean="0">
                <a:latin typeface="Century Gothic" panose="020B0502020202020204" pitchFamily="34" charset="0"/>
              </a:rPr>
              <a:t>Definition:  “..are intended to cover those individuals who are not yet identified as known reactors and, for that reason, do not have their own emergency medication and individualized medical order in place.” </a:t>
            </a:r>
            <a:r>
              <a:rPr lang="en-US" sz="1200" i="1" dirty="0" smtClean="0">
                <a:latin typeface="Century Gothic" panose="020B0502020202020204" pitchFamily="34" charset="0"/>
              </a:rPr>
              <a:t>Legal Issues in School Health Services Schwab and </a:t>
            </a:r>
            <a:r>
              <a:rPr lang="en-US" sz="1200" i="1" dirty="0" err="1" smtClean="0">
                <a:latin typeface="Century Gothic" panose="020B0502020202020204" pitchFamily="34" charset="0"/>
              </a:rPr>
              <a:t>Gelfman</a:t>
            </a:r>
            <a:r>
              <a:rPr lang="en-US" sz="1200" i="1" dirty="0" smtClean="0">
                <a:latin typeface="Century Gothic" panose="020B0502020202020204" pitchFamily="34" charset="0"/>
              </a:rPr>
              <a:t>, 2005 p. 211</a:t>
            </a:r>
          </a:p>
          <a:p>
            <a:pPr>
              <a:spcBef>
                <a:spcPts val="0"/>
              </a:spcBef>
              <a:buNone/>
            </a:pPr>
            <a:endParaRPr lang="en-US" b="1" dirty="0">
              <a:latin typeface="Century Gothic" panose="020B0502020202020204" pitchFamily="34" charset="0"/>
            </a:endParaRPr>
          </a:p>
        </p:txBody>
      </p:sp>
      <p:sp>
        <p:nvSpPr>
          <p:cNvPr id="2" name="Date Placeholder 1"/>
          <p:cNvSpPr>
            <a:spLocks noGrp="1"/>
          </p:cNvSpPr>
          <p:nvPr>
            <p:ph type="dt" idx="10"/>
          </p:nvPr>
        </p:nvSpPr>
        <p:spPr/>
        <p:txBody>
          <a:bodyPr/>
          <a:lstStyle/>
          <a:p>
            <a:fld id="{BA84C21F-12F3-41DB-9766-DB6D30E396BE}" type="datetime1">
              <a:rPr lang="en-US" smtClean="0"/>
              <a:t>3/22/2016</a:t>
            </a:fld>
            <a:endParaRPr lang="en-US"/>
          </a:p>
        </p:txBody>
      </p:sp>
      <p:sp>
        <p:nvSpPr>
          <p:cNvPr id="3" name="Footer Placeholder 2"/>
          <p:cNvSpPr>
            <a:spLocks noGrp="1"/>
          </p:cNvSpPr>
          <p:nvPr>
            <p:ph type="ftr" idx="11"/>
          </p:nvPr>
        </p:nvSpPr>
        <p:spPr/>
        <p:txBody>
          <a:bodyPr/>
          <a:lstStyle/>
          <a:p>
            <a:r>
              <a:rPr lang="en-US" smtClean="0"/>
              <a:t>Anaphylaxis</a:t>
            </a:r>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5</a:t>
            </a:fld>
            <a:endParaRPr lang="en-US" sz="1400" b="0" i="0" u="none" strike="noStrike" cap="none" baseline="0">
              <a:solidFill>
                <a:srgbClr val="595959"/>
              </a:solidFill>
              <a:latin typeface="Lustria"/>
              <a:ea typeface="Lustria"/>
              <a:cs typeface="Lustria"/>
              <a:sym typeface="Lustria"/>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School Health Advisor Standing Order (Sample)</a:t>
            </a:r>
            <a:endParaRPr lang="en-US" sz="2800" dirty="0"/>
          </a:p>
        </p:txBody>
      </p:sp>
      <p:sp>
        <p:nvSpPr>
          <p:cNvPr id="3" name="Text Placeholder 2"/>
          <p:cNvSpPr>
            <a:spLocks noGrp="1"/>
          </p:cNvSpPr>
          <p:nvPr>
            <p:ph type="body" idx="1"/>
          </p:nvPr>
        </p:nvSpPr>
        <p:spPr>
          <a:xfrm>
            <a:off x="533400" y="1371600"/>
            <a:ext cx="8001000" cy="4953000"/>
          </a:xfrm>
        </p:spPr>
        <p:txBody>
          <a:bodyPr/>
          <a:lstStyle/>
          <a:p>
            <a:pPr marL="137160" indent="0">
              <a:buNone/>
            </a:pPr>
            <a:r>
              <a:rPr lang="en-US" sz="1200" dirty="0"/>
              <a:t>In the event that an individual presents with a sudden onset of any of the following:</a:t>
            </a:r>
          </a:p>
          <a:p>
            <a:pPr marL="137160" indent="0">
              <a:buNone/>
            </a:pPr>
            <a:endParaRPr lang="en-US" sz="1200" dirty="0"/>
          </a:p>
          <a:p>
            <a:pPr marL="137160" indent="0">
              <a:buNone/>
            </a:pPr>
            <a:r>
              <a:rPr lang="en-US" sz="1200" dirty="0" smtClean="0"/>
              <a:t>Symptoms </a:t>
            </a:r>
            <a:r>
              <a:rPr lang="en-US" sz="1200" dirty="0"/>
              <a:t>can </a:t>
            </a:r>
            <a:r>
              <a:rPr lang="en-US" sz="1200" dirty="0" smtClean="0"/>
              <a:t>include:</a:t>
            </a:r>
          </a:p>
          <a:p>
            <a:pPr marL="137160" indent="0">
              <a:buNone/>
            </a:pPr>
            <a:endParaRPr lang="en-US" sz="1200" dirty="0"/>
          </a:p>
          <a:p>
            <a:pPr>
              <a:buFont typeface="Wingdings" panose="05000000000000000000" pitchFamily="2" charset="2"/>
              <a:buChar char="v"/>
            </a:pPr>
            <a:r>
              <a:rPr lang="en-US" sz="1200" dirty="0" smtClean="0"/>
              <a:t> </a:t>
            </a:r>
            <a:r>
              <a:rPr lang="en-US" sz="1200" dirty="0"/>
              <a:t>Hives (red, itchy bumps on your skin)</a:t>
            </a:r>
          </a:p>
          <a:p>
            <a:pPr>
              <a:buFont typeface="Wingdings" panose="05000000000000000000" pitchFamily="2" charset="2"/>
              <a:buChar char="v"/>
            </a:pPr>
            <a:r>
              <a:rPr lang="en-US" sz="1200" dirty="0"/>
              <a:t> </a:t>
            </a:r>
            <a:r>
              <a:rPr lang="en-US" sz="1200" dirty="0" smtClean="0"/>
              <a:t>Lip</a:t>
            </a:r>
            <a:r>
              <a:rPr lang="en-US" sz="1200" dirty="0"/>
              <a:t>, tongue and throat swelling</a:t>
            </a:r>
          </a:p>
          <a:p>
            <a:pPr>
              <a:buFont typeface="Wingdings" panose="05000000000000000000" pitchFamily="2" charset="2"/>
              <a:buChar char="v"/>
            </a:pPr>
            <a:r>
              <a:rPr lang="en-US" sz="1200" dirty="0" smtClean="0"/>
              <a:t> </a:t>
            </a:r>
            <a:r>
              <a:rPr lang="en-US" sz="1200" dirty="0"/>
              <a:t>Nausea, vomiting, diarrhea, cramping</a:t>
            </a:r>
          </a:p>
          <a:p>
            <a:pPr>
              <a:buFont typeface="Wingdings" panose="05000000000000000000" pitchFamily="2" charset="2"/>
              <a:buChar char="v"/>
            </a:pPr>
            <a:r>
              <a:rPr lang="en-US" sz="1200" dirty="0" smtClean="0"/>
              <a:t> </a:t>
            </a:r>
            <a:r>
              <a:rPr lang="en-US" sz="1200" dirty="0"/>
              <a:t>Shortness of breath, wheezing, coughing</a:t>
            </a:r>
          </a:p>
          <a:p>
            <a:pPr>
              <a:buFont typeface="Wingdings" panose="05000000000000000000" pitchFamily="2" charset="2"/>
              <a:buChar char="v"/>
            </a:pPr>
            <a:r>
              <a:rPr lang="en-US" sz="1200" dirty="0" smtClean="0"/>
              <a:t> Drop </a:t>
            </a:r>
            <a:r>
              <a:rPr lang="en-US" sz="1200" dirty="0"/>
              <a:t>in blood pressure</a:t>
            </a:r>
          </a:p>
          <a:p>
            <a:r>
              <a:rPr lang="en-US" sz="1200" dirty="0" smtClean="0"/>
              <a:t> </a:t>
            </a:r>
            <a:r>
              <a:rPr lang="en-US" sz="1200" dirty="0"/>
              <a:t>Loss of </a:t>
            </a:r>
            <a:r>
              <a:rPr lang="en-US" sz="1200" dirty="0" smtClean="0"/>
              <a:t>consciousness</a:t>
            </a:r>
          </a:p>
          <a:p>
            <a:pPr marL="137160" indent="0">
              <a:buNone/>
            </a:pPr>
            <a:endParaRPr lang="en-US" sz="1200" dirty="0" smtClean="0"/>
          </a:p>
          <a:p>
            <a:pPr marL="137160" indent="0">
              <a:buNone/>
            </a:pPr>
            <a:r>
              <a:rPr lang="en-US" sz="1200" dirty="0"/>
              <a:t>(Source:  </a:t>
            </a:r>
            <a:r>
              <a:rPr lang="en-US" sz="1200" dirty="0">
                <a:hlinkClick r:id="rId2"/>
              </a:rPr>
              <a:t>https://</a:t>
            </a:r>
            <a:r>
              <a:rPr lang="en-US" sz="1200" dirty="0" smtClean="0">
                <a:hlinkClick r:id="rId2"/>
              </a:rPr>
              <a:t>www.aap.org/en-us/Documents/medicalhome_resources_anaphylaxisguide.pdf</a:t>
            </a:r>
            <a:r>
              <a:rPr lang="en-US" sz="1200" dirty="0" smtClean="0"/>
              <a:t>) </a:t>
            </a:r>
          </a:p>
          <a:p>
            <a:pPr marL="137160" indent="0">
              <a:buNone/>
            </a:pPr>
            <a:endParaRPr lang="en-US" sz="1200" dirty="0" smtClean="0"/>
          </a:p>
          <a:p>
            <a:pPr marL="137160" indent="0">
              <a:buNone/>
            </a:pPr>
            <a:endParaRPr lang="en-US" sz="1200" dirty="0"/>
          </a:p>
          <a:p>
            <a:pPr marL="137160" indent="0">
              <a:buNone/>
            </a:pPr>
            <a:r>
              <a:rPr lang="en-US" sz="1200" dirty="0"/>
              <a:t>If indicated, the first available school staff member must administer epinephrine autoinjector- .3mg ( over </a:t>
            </a:r>
            <a:r>
              <a:rPr lang="en-US" sz="1200" dirty="0" smtClean="0"/>
              <a:t>55</a:t>
            </a:r>
            <a:r>
              <a:rPr lang="en-US" sz="1200" dirty="0" smtClean="0"/>
              <a:t> </a:t>
            </a:r>
            <a:r>
              <a:rPr lang="en-US" sz="1200" dirty="0"/>
              <a:t>pounds) or epinephrine autoinjector -.15mg (under </a:t>
            </a:r>
            <a:r>
              <a:rPr lang="en-US" sz="1200" dirty="0" smtClean="0"/>
              <a:t>55</a:t>
            </a:r>
            <a:r>
              <a:rPr lang="en-US" sz="1200" dirty="0" smtClean="0"/>
              <a:t> </a:t>
            </a:r>
            <a:r>
              <a:rPr lang="en-US" sz="1200" dirty="0"/>
              <a:t>pounds) and call the Rescue Department (911). Monitor the patient’s vital signs (school nurse if available) and keep warm until rescue arrives. Be sure to have student data available for the rescue team.</a:t>
            </a:r>
          </a:p>
          <a:p>
            <a:pPr marL="137160" indent="0">
              <a:buNone/>
            </a:pPr>
            <a:endParaRPr lang="en-US" sz="1200" dirty="0"/>
          </a:p>
          <a:p>
            <a:pPr marL="137160" indent="0">
              <a:buNone/>
            </a:pPr>
            <a:endParaRPr lang="en-US" sz="1200" dirty="0"/>
          </a:p>
          <a:p>
            <a:pPr marL="137160" indent="0">
              <a:buNone/>
            </a:pPr>
            <a:r>
              <a:rPr lang="en-US" sz="1200" dirty="0"/>
              <a:t>For milder local allergic reactions such as hives without respiratory symptoms, </a:t>
            </a:r>
            <a:r>
              <a:rPr lang="en-US" sz="1200" dirty="0" smtClean="0"/>
              <a:t>the school nurse may administer </a:t>
            </a:r>
            <a:r>
              <a:rPr lang="en-US" sz="1200" dirty="0"/>
              <a:t>Benadryl 25 mg by mouth. Proceed with Epi-pen if above anaphylactic symptoms present</a:t>
            </a:r>
            <a:r>
              <a:rPr lang="en-US" sz="1200" dirty="0" smtClean="0"/>
              <a:t>.</a:t>
            </a:r>
          </a:p>
          <a:p>
            <a:pPr marL="137160" indent="0">
              <a:buNone/>
            </a:pPr>
            <a:endParaRPr lang="en-US" sz="1200" dirty="0" smtClean="0"/>
          </a:p>
          <a:p>
            <a:pPr marL="137160" indent="0">
              <a:buNone/>
            </a:pPr>
            <a:endParaRPr lang="en-US" sz="1200" dirty="0"/>
          </a:p>
          <a:p>
            <a:pPr marL="137160" indent="0">
              <a:buNone/>
            </a:pPr>
            <a:r>
              <a:rPr lang="en-US" sz="1200" dirty="0" smtClean="0"/>
              <a:t>	_______________________</a:t>
            </a:r>
            <a:r>
              <a:rPr lang="en-US" sz="1200" dirty="0"/>
              <a:t>		</a:t>
            </a:r>
            <a:r>
              <a:rPr lang="en-US" sz="1200" dirty="0" smtClean="0"/>
              <a:t>_____________________________</a:t>
            </a:r>
            <a:endParaRPr lang="en-US" sz="1200" dirty="0"/>
          </a:p>
          <a:p>
            <a:pPr marL="137160" indent="0">
              <a:buNone/>
            </a:pPr>
            <a:r>
              <a:rPr lang="en-US" sz="1200" dirty="0"/>
              <a:t>	</a:t>
            </a:r>
            <a:r>
              <a:rPr lang="en-US" sz="1200" dirty="0" smtClean="0"/>
              <a:t>	Date</a:t>
            </a:r>
            <a:r>
              <a:rPr lang="en-US" sz="1200" dirty="0"/>
              <a:t>			</a:t>
            </a:r>
            <a:r>
              <a:rPr lang="en-US" sz="1200" dirty="0" smtClean="0"/>
              <a:t>       School </a:t>
            </a:r>
            <a:r>
              <a:rPr lang="en-US" sz="1200" dirty="0"/>
              <a:t>Health Advisor </a:t>
            </a:r>
          </a:p>
          <a:p>
            <a:pPr marL="137160" indent="0">
              <a:buNone/>
            </a:pPr>
            <a:endParaRPr lang="en-US" sz="1200" dirty="0"/>
          </a:p>
        </p:txBody>
      </p:sp>
      <p:sp>
        <p:nvSpPr>
          <p:cNvPr id="4" name="Date Placeholder 3"/>
          <p:cNvSpPr>
            <a:spLocks noGrp="1"/>
          </p:cNvSpPr>
          <p:nvPr>
            <p:ph type="dt" idx="10"/>
          </p:nvPr>
        </p:nvSpPr>
        <p:spPr/>
        <p:txBody>
          <a:bodyPr/>
          <a:lstStyle/>
          <a:p>
            <a:fld id="{7E55AE41-05F5-4101-BEF5-4EB6A617C199}" type="datetime1">
              <a:rPr lang="en-US" smtClean="0"/>
              <a:t>3/22/2016</a:t>
            </a:fld>
            <a:endParaRPr lang="en-US" dirty="0"/>
          </a:p>
        </p:txBody>
      </p:sp>
      <p:sp>
        <p:nvSpPr>
          <p:cNvPr id="5" name="Footer Placeholder 4"/>
          <p:cNvSpPr>
            <a:spLocks noGrp="1"/>
          </p:cNvSpPr>
          <p:nvPr>
            <p:ph type="ftr" idx="11"/>
          </p:nvPr>
        </p:nvSpPr>
        <p:spPr/>
        <p:txBody>
          <a:bodyPr/>
          <a:lstStyle/>
          <a:p>
            <a:r>
              <a:rPr lang="en-US" dirty="0" smtClean="0"/>
              <a:t>Anaphylaxis</a:t>
            </a:r>
            <a:endParaRPr lang="en-US" dirty="0"/>
          </a:p>
        </p:txBody>
      </p:sp>
      <p:sp>
        <p:nvSpPr>
          <p:cNvPr id="6" name="Slide Number Placeholder 5"/>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6</a:t>
            </a:fld>
            <a:endParaRPr lang="en-US" sz="1400" b="0" i="0" u="none" strike="noStrike" cap="none" baseline="0">
              <a:solidFill>
                <a:srgbClr val="595959"/>
              </a:solidFill>
              <a:latin typeface="Lustria"/>
              <a:ea typeface="Lustria"/>
              <a:cs typeface="Lustria"/>
              <a:sym typeface="Lustria"/>
            </a:endParaRPr>
          </a:p>
        </p:txBody>
      </p:sp>
    </p:spTree>
    <p:extLst>
      <p:ext uri="{BB962C8B-B14F-4D97-AF65-F5344CB8AC3E}">
        <p14:creationId xmlns:p14="http://schemas.microsoft.com/office/powerpoint/2010/main" val="1110324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726141" y="314979"/>
            <a:ext cx="7691699" cy="1143000"/>
          </a:xfrm>
          <a:prstGeom prst="rect">
            <a:avLst/>
          </a:prstGeom>
        </p:spPr>
        <p:txBody>
          <a:bodyPr lIns="91425" tIns="91425" rIns="91425" bIns="91425" anchor="ctr" anchorCtr="0">
            <a:noAutofit/>
          </a:bodyPr>
          <a:lstStyle/>
          <a:p>
            <a:pPr>
              <a:spcBef>
                <a:spcPts val="0"/>
              </a:spcBef>
              <a:buNone/>
            </a:pPr>
            <a:r>
              <a:rPr lang="en-US" sz="4000" b="1" dirty="0">
                <a:latin typeface="Century Gothic" panose="020B0502020202020204" pitchFamily="34" charset="0"/>
              </a:rPr>
              <a:t>Collaborative </a:t>
            </a:r>
            <a:r>
              <a:rPr lang="en-US" sz="4000" b="1" dirty="0" smtClean="0">
                <a:latin typeface="Century Gothic" panose="020B0502020202020204" pitchFamily="34" charset="0"/>
              </a:rPr>
              <a:t>Practice Agreement</a:t>
            </a:r>
            <a:endParaRPr lang="en-US" sz="4000" b="1" dirty="0">
              <a:latin typeface="Century Gothic" panose="020B0502020202020204" pitchFamily="34" charset="0"/>
            </a:endParaRPr>
          </a:p>
        </p:txBody>
      </p:sp>
      <p:sp>
        <p:nvSpPr>
          <p:cNvPr id="157" name="Shape 157"/>
          <p:cNvSpPr txBox="1">
            <a:spLocks noGrp="1"/>
          </p:cNvSpPr>
          <p:nvPr>
            <p:ph type="body" idx="1"/>
          </p:nvPr>
        </p:nvSpPr>
        <p:spPr>
          <a:xfrm>
            <a:off x="726141" y="1586753"/>
            <a:ext cx="7691699" cy="4572000"/>
          </a:xfrm>
          <a:prstGeom prst="rect">
            <a:avLst/>
          </a:prstGeom>
        </p:spPr>
        <p:txBody>
          <a:bodyPr lIns="91425" tIns="91425" rIns="91425" bIns="91425" anchor="t" anchorCtr="0">
            <a:noAutofit/>
          </a:bodyPr>
          <a:lstStyle/>
          <a:p>
            <a:r>
              <a:rPr lang="en-US" sz="1800" dirty="0" smtClean="0"/>
              <a:t>6305.1Definitions.</a:t>
            </a:r>
            <a:r>
              <a:rPr lang="en-US" sz="1800" dirty="0"/>
              <a:t> </a:t>
            </a:r>
            <a:endParaRPr lang="en-US" sz="1800" dirty="0" smtClean="0"/>
          </a:p>
          <a:p>
            <a:pPr marL="137160" indent="0">
              <a:buNone/>
            </a:pPr>
            <a:r>
              <a:rPr lang="en-US" sz="1800" dirty="0" smtClean="0"/>
              <a:t>	</a:t>
            </a:r>
          </a:p>
          <a:p>
            <a:pPr marL="137160" indent="0">
              <a:buNone/>
            </a:pPr>
            <a:r>
              <a:rPr lang="en-US" sz="1800" dirty="0"/>
              <a:t>	</a:t>
            </a:r>
            <a:r>
              <a:rPr lang="en-US" sz="2000" dirty="0" smtClean="0"/>
              <a:t>A. "</a:t>
            </a:r>
            <a:r>
              <a:rPr lang="en-US" sz="2000" dirty="0"/>
              <a:t>Collaborative practice </a:t>
            </a:r>
            <a:r>
              <a:rPr lang="en-US" sz="2000" dirty="0" smtClean="0"/>
              <a:t>agreement</a:t>
            </a:r>
            <a:r>
              <a:rPr lang="en-US" sz="2000" dirty="0"/>
              <a:t>" means a written and signed agreement between </a:t>
            </a:r>
            <a:r>
              <a:rPr lang="en-US" sz="2000" dirty="0" smtClean="0"/>
              <a:t>a physician licensed to practice in the state of Maine or a school health advisor under Sec. 6402-A and a school nurse under Sec. 6403-A that provides for the prescription of epinephrine autoinjectors by the physician or school health advisor and administration of the epinephrine autoinjectors by a school nurse or designated school personnel to students during school or a school-sponsored activity under emergency circumstances involving anaphylaxis.</a:t>
            </a:r>
          </a:p>
          <a:p>
            <a:pPr>
              <a:spcBef>
                <a:spcPts val="0"/>
              </a:spcBef>
              <a:buNone/>
            </a:pPr>
            <a:endParaRPr lang="en-US" sz="1200" dirty="0" smtClean="0"/>
          </a:p>
          <a:p>
            <a:pPr>
              <a:spcBef>
                <a:spcPts val="0"/>
              </a:spcBef>
              <a:buNone/>
            </a:pPr>
            <a:endParaRPr lang="en-US" sz="1200" dirty="0"/>
          </a:p>
          <a:p>
            <a:pPr>
              <a:spcBef>
                <a:spcPts val="0"/>
              </a:spcBef>
              <a:buNone/>
            </a:pPr>
            <a:endParaRPr lang="en-US" sz="1200" dirty="0" smtClean="0"/>
          </a:p>
          <a:p>
            <a:pPr>
              <a:buNone/>
            </a:pPr>
            <a:r>
              <a:rPr lang="en-US" sz="1200" dirty="0"/>
              <a:t>Citation:  </a:t>
            </a:r>
            <a:r>
              <a:rPr lang="en-US" sz="1200" dirty="0">
                <a:hlinkClick r:id="rId3"/>
              </a:rPr>
              <a:t>http://legislature.maine.gov/ros/LawsOfMaine/#</a:t>
            </a:r>
            <a:r>
              <a:rPr lang="en-US" sz="1200" dirty="0" smtClean="0">
                <a:hlinkClick r:id="rId3"/>
              </a:rPr>
              <a:t>Statutes/20-A/title20-Asec6305</a:t>
            </a:r>
            <a:r>
              <a:rPr lang="en-US" sz="1200" dirty="0" smtClean="0"/>
              <a:t> </a:t>
            </a:r>
            <a:endParaRPr lang="en-US" sz="1200" dirty="0"/>
          </a:p>
        </p:txBody>
      </p:sp>
      <p:sp>
        <p:nvSpPr>
          <p:cNvPr id="2" name="Date Placeholder 1"/>
          <p:cNvSpPr>
            <a:spLocks noGrp="1"/>
          </p:cNvSpPr>
          <p:nvPr>
            <p:ph type="dt" idx="10"/>
          </p:nvPr>
        </p:nvSpPr>
        <p:spPr/>
        <p:txBody>
          <a:bodyPr/>
          <a:lstStyle/>
          <a:p>
            <a:fld id="{1187F312-0FAB-4BAC-9841-48BBCE1A29FA}" type="datetime1">
              <a:rPr lang="en-US" smtClean="0"/>
              <a:t>3/22/2016</a:t>
            </a:fld>
            <a:endParaRPr lang="en-US"/>
          </a:p>
        </p:txBody>
      </p:sp>
      <p:sp>
        <p:nvSpPr>
          <p:cNvPr id="3" name="Footer Placeholder 2"/>
          <p:cNvSpPr>
            <a:spLocks noGrp="1"/>
          </p:cNvSpPr>
          <p:nvPr>
            <p:ph type="ftr" idx="11"/>
          </p:nvPr>
        </p:nvSpPr>
        <p:spPr/>
        <p:txBody>
          <a:bodyPr/>
          <a:lstStyle/>
          <a:p>
            <a:r>
              <a:rPr lang="en-US" smtClean="0"/>
              <a:t>Anaphylaxis</a:t>
            </a:r>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7</a:t>
            </a:fld>
            <a:endParaRPr lang="en-US" sz="1400" b="0" i="0" u="none" strike="noStrike" cap="none" baseline="0">
              <a:solidFill>
                <a:srgbClr val="595959"/>
              </a:solidFill>
              <a:latin typeface="Lustria"/>
              <a:ea typeface="Lustria"/>
              <a:cs typeface="Lustria"/>
              <a:sym typeface="Lustria"/>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Century Gothic" panose="020B0502020202020204" pitchFamily="34" charset="0"/>
              </a:rPr>
              <a:t>Collaborative Practice Agreement</a:t>
            </a:r>
            <a:endParaRPr lang="en-US" dirty="0"/>
          </a:p>
        </p:txBody>
      </p:sp>
      <p:sp>
        <p:nvSpPr>
          <p:cNvPr id="3" name="Text Placeholder 2"/>
          <p:cNvSpPr>
            <a:spLocks noGrp="1"/>
          </p:cNvSpPr>
          <p:nvPr>
            <p:ph type="body" idx="1"/>
          </p:nvPr>
        </p:nvSpPr>
        <p:spPr/>
        <p:txBody>
          <a:bodyPr/>
          <a:lstStyle/>
          <a:p>
            <a:pPr lvl="0"/>
            <a:r>
              <a:rPr lang="en-US" sz="1800" dirty="0" smtClean="0"/>
              <a:t>B.</a:t>
            </a:r>
            <a:r>
              <a:rPr lang="en-US" sz="1200" dirty="0" smtClean="0"/>
              <a:t>   </a:t>
            </a:r>
            <a:r>
              <a:rPr lang="en-US" sz="1800" dirty="0" smtClean="0"/>
              <a:t>“Designated School Personnel” means those employees, agents or volunteers of a school administrative unit or an approved private school designated by a collaborative practice agreement between a physician licensed in this State or a school health advisor under section 6402-A and a school nurse under section 6403-A who have completed the training required by rule to provide or administer an epinephrine autoinjector to a student.</a:t>
            </a:r>
          </a:p>
          <a:p>
            <a:pPr marL="137160" lvl="0" indent="0">
              <a:buNone/>
            </a:pPr>
            <a:endParaRPr lang="en-US" sz="1800" dirty="0"/>
          </a:p>
          <a:p>
            <a:pPr lvl="0"/>
            <a:r>
              <a:rPr lang="en-US" sz="1800" dirty="0"/>
              <a:t>C. </a:t>
            </a:r>
            <a:r>
              <a:rPr lang="en-US" sz="1800" dirty="0" smtClean="0"/>
              <a:t>“Epinephrine autoinjector” means a device that automatically injects a premeasured dose of epinephrine.</a:t>
            </a:r>
          </a:p>
          <a:p>
            <a:pPr lvl="0"/>
            <a:endParaRPr lang="en-US" sz="1800" dirty="0"/>
          </a:p>
          <a:p>
            <a:pPr lvl="0"/>
            <a:r>
              <a:rPr lang="en-US" sz="1800" dirty="0" smtClean="0"/>
              <a:t>D. “School” means a public or approved private school.</a:t>
            </a:r>
            <a:endParaRPr lang="en-US" sz="1200" dirty="0" smtClean="0"/>
          </a:p>
          <a:p>
            <a:endParaRPr lang="en-US" sz="1200" dirty="0"/>
          </a:p>
          <a:p>
            <a:pPr marL="137160" indent="0">
              <a:buNone/>
            </a:pPr>
            <a:endParaRPr lang="en-US" sz="1200" dirty="0" smtClean="0"/>
          </a:p>
          <a:p>
            <a:pPr marL="137160" indent="0">
              <a:buNone/>
            </a:pPr>
            <a:r>
              <a:rPr lang="en-US" sz="1200" dirty="0"/>
              <a:t>Citation:  </a:t>
            </a:r>
            <a:r>
              <a:rPr lang="en-US" sz="1200" dirty="0">
                <a:hlinkClick r:id="rId2"/>
              </a:rPr>
              <a:t>http://legislature.maine.gov/ros/LawsOfMaine/#</a:t>
            </a:r>
            <a:r>
              <a:rPr lang="en-US" sz="1200" dirty="0" smtClean="0">
                <a:hlinkClick r:id="rId2"/>
              </a:rPr>
              <a:t>Statutes/20-A/title20-Asec6305</a:t>
            </a:r>
            <a:r>
              <a:rPr lang="en-US" sz="1200" dirty="0" smtClean="0"/>
              <a:t> </a:t>
            </a:r>
            <a:endParaRPr lang="en-US" sz="1100" dirty="0"/>
          </a:p>
        </p:txBody>
      </p:sp>
      <p:sp>
        <p:nvSpPr>
          <p:cNvPr id="4" name="Date Placeholder 3"/>
          <p:cNvSpPr>
            <a:spLocks noGrp="1"/>
          </p:cNvSpPr>
          <p:nvPr>
            <p:ph type="dt" idx="10"/>
          </p:nvPr>
        </p:nvSpPr>
        <p:spPr/>
        <p:txBody>
          <a:bodyPr/>
          <a:lstStyle/>
          <a:p>
            <a:fld id="{2F6A8837-C499-4B54-9631-0BF7F57453CD}" type="datetime1">
              <a:rPr lang="en-US" smtClean="0"/>
              <a:t>3/22/2016</a:t>
            </a:fld>
            <a:endParaRPr lang="en-US"/>
          </a:p>
        </p:txBody>
      </p:sp>
      <p:sp>
        <p:nvSpPr>
          <p:cNvPr id="5" name="Footer Placeholder 4"/>
          <p:cNvSpPr>
            <a:spLocks noGrp="1"/>
          </p:cNvSpPr>
          <p:nvPr>
            <p:ph type="ftr" idx="11"/>
          </p:nvPr>
        </p:nvSpPr>
        <p:spPr/>
        <p:txBody>
          <a:bodyPr/>
          <a:lstStyle/>
          <a:p>
            <a:r>
              <a:rPr lang="en-US" smtClean="0"/>
              <a:t>Anaphylaxis</a:t>
            </a:r>
            <a:endParaRPr lang="en-US"/>
          </a:p>
        </p:txBody>
      </p:sp>
      <p:sp>
        <p:nvSpPr>
          <p:cNvPr id="6" name="Slide Number Placeholder 5"/>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8</a:t>
            </a:fld>
            <a:endParaRPr lang="en-US" sz="1400" b="0" i="0" u="none" strike="noStrike" cap="none" baseline="0">
              <a:solidFill>
                <a:srgbClr val="595959"/>
              </a:solidFill>
              <a:latin typeface="Lustria"/>
              <a:ea typeface="Lustria"/>
              <a:cs typeface="Lustria"/>
              <a:sym typeface="Lustria"/>
            </a:endParaRPr>
          </a:p>
        </p:txBody>
      </p:sp>
    </p:spTree>
    <p:extLst>
      <p:ext uri="{BB962C8B-B14F-4D97-AF65-F5344CB8AC3E}">
        <p14:creationId xmlns:p14="http://schemas.microsoft.com/office/powerpoint/2010/main" val="4005146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latin typeface="Century Gothic" panose="020B0502020202020204" pitchFamily="34" charset="0"/>
              </a:rPr>
              <a:t>Collaborative Practice Agreement</a:t>
            </a:r>
            <a:endParaRPr lang="en-US" dirty="0"/>
          </a:p>
        </p:txBody>
      </p:sp>
      <p:sp>
        <p:nvSpPr>
          <p:cNvPr id="3" name="Text Placeholder 2"/>
          <p:cNvSpPr>
            <a:spLocks noGrp="1"/>
          </p:cNvSpPr>
          <p:nvPr>
            <p:ph type="body" idx="1"/>
          </p:nvPr>
        </p:nvSpPr>
        <p:spPr/>
        <p:txBody>
          <a:bodyPr/>
          <a:lstStyle/>
          <a:p>
            <a:r>
              <a:rPr lang="en-US" dirty="0" smtClean="0"/>
              <a:t>Must include:</a:t>
            </a:r>
          </a:p>
          <a:p>
            <a:pPr lvl="1"/>
            <a:r>
              <a:rPr lang="en-US" dirty="0" smtClean="0"/>
              <a:t>Name and physical address of the school</a:t>
            </a:r>
          </a:p>
          <a:p>
            <a:pPr lvl="1"/>
            <a:r>
              <a:rPr lang="en-US" dirty="0" smtClean="0"/>
              <a:t>Identification and signatures of the physician or school health advisor under section 6402-A and school nurse under section 6403-A</a:t>
            </a:r>
          </a:p>
          <a:p>
            <a:pPr lvl="1"/>
            <a:r>
              <a:rPr lang="en-US" dirty="0" smtClean="0"/>
              <a:t>Dates the agreement is signed by each party</a:t>
            </a:r>
          </a:p>
          <a:p>
            <a:pPr lvl="1"/>
            <a:r>
              <a:rPr lang="en-US" dirty="0" smtClean="0"/>
              <a:t>Beginning and end dates of the period of time within which the agreement is in effect</a:t>
            </a:r>
          </a:p>
          <a:p>
            <a:pPr lvl="1"/>
            <a:r>
              <a:rPr lang="en-US" dirty="0" smtClean="0"/>
              <a:t>Any other information considered appropriate by the physician or school health advisory under section 6402-A and school nurse under section 6403-A</a:t>
            </a:r>
          </a:p>
          <a:p>
            <a:pPr lvl="1"/>
            <a:endParaRPr lang="en-US" sz="1200" dirty="0" smtClean="0"/>
          </a:p>
          <a:p>
            <a:pPr marL="582931" lvl="1" indent="0">
              <a:buNone/>
            </a:pPr>
            <a:endParaRPr lang="en-US" sz="1200" dirty="0" smtClean="0"/>
          </a:p>
          <a:p>
            <a:pPr marL="582931" lvl="1" indent="0">
              <a:buNone/>
            </a:pPr>
            <a:r>
              <a:rPr lang="en-US" sz="1200" dirty="0"/>
              <a:t>Citation:  </a:t>
            </a:r>
            <a:r>
              <a:rPr lang="en-US" sz="1200" dirty="0">
                <a:hlinkClick r:id="rId2"/>
              </a:rPr>
              <a:t>http://legislature.maine.gov/ros/LawsOfMaine/#</a:t>
            </a:r>
            <a:r>
              <a:rPr lang="en-US" sz="1200" dirty="0" smtClean="0">
                <a:hlinkClick r:id="rId2"/>
              </a:rPr>
              <a:t>Statutes/20-A/title20-Asec6305</a:t>
            </a:r>
            <a:r>
              <a:rPr lang="en-US" sz="1200" dirty="0" smtClean="0"/>
              <a:t> </a:t>
            </a:r>
          </a:p>
        </p:txBody>
      </p:sp>
      <p:sp>
        <p:nvSpPr>
          <p:cNvPr id="4" name="Date Placeholder 3"/>
          <p:cNvSpPr>
            <a:spLocks noGrp="1"/>
          </p:cNvSpPr>
          <p:nvPr>
            <p:ph type="dt" idx="10"/>
          </p:nvPr>
        </p:nvSpPr>
        <p:spPr/>
        <p:txBody>
          <a:bodyPr/>
          <a:lstStyle/>
          <a:p>
            <a:fld id="{99AD25FE-AD2C-4244-ABB5-D29BD1B586C0}" type="datetime1">
              <a:rPr lang="en-US" smtClean="0"/>
              <a:t>3/22/2016</a:t>
            </a:fld>
            <a:endParaRPr lang="en-US"/>
          </a:p>
        </p:txBody>
      </p:sp>
      <p:sp>
        <p:nvSpPr>
          <p:cNvPr id="5" name="Footer Placeholder 4"/>
          <p:cNvSpPr>
            <a:spLocks noGrp="1"/>
          </p:cNvSpPr>
          <p:nvPr>
            <p:ph type="ftr" idx="11"/>
          </p:nvPr>
        </p:nvSpPr>
        <p:spPr/>
        <p:txBody>
          <a:bodyPr/>
          <a:lstStyle/>
          <a:p>
            <a:r>
              <a:rPr lang="en-US" smtClean="0"/>
              <a:t>Anaphylaxis</a:t>
            </a:r>
            <a:endParaRPr lang="en-US"/>
          </a:p>
        </p:txBody>
      </p:sp>
      <p:sp>
        <p:nvSpPr>
          <p:cNvPr id="6" name="Slide Number Placeholder 5"/>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400" b="0" i="0" u="none" strike="noStrike" cap="none" baseline="0" smtClean="0">
                <a:solidFill>
                  <a:srgbClr val="595959"/>
                </a:solidFill>
                <a:latin typeface="Lustria"/>
                <a:ea typeface="Lustria"/>
                <a:cs typeface="Lustria"/>
                <a:sym typeface="Lustria"/>
              </a:rPr>
              <a:t>9</a:t>
            </a:fld>
            <a:endParaRPr lang="en-US" sz="1400" b="0" i="0" u="none" strike="noStrike" cap="none" baseline="0">
              <a:solidFill>
                <a:srgbClr val="595959"/>
              </a:solidFill>
              <a:latin typeface="Lustria"/>
              <a:ea typeface="Lustria"/>
              <a:cs typeface="Lustria"/>
              <a:sym typeface="Lustria"/>
            </a:endParaRPr>
          </a:p>
        </p:txBody>
      </p:sp>
    </p:spTree>
    <p:extLst>
      <p:ext uri="{BB962C8B-B14F-4D97-AF65-F5344CB8AC3E}">
        <p14:creationId xmlns:p14="http://schemas.microsoft.com/office/powerpoint/2010/main" val="3594899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Venture">
  <a:themeElements>
    <a:clrScheme name="Venture">
      <a:dk1>
        <a:srgbClr val="000000"/>
      </a:dk1>
      <a:lt1>
        <a:srgbClr val="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enture">
  <a:themeElements>
    <a:clrScheme name="Venture">
      <a:dk1>
        <a:srgbClr val="000000"/>
      </a:dk1>
      <a:lt1>
        <a:srgbClr val="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1293</TotalTime>
  <Words>1958</Words>
  <Application>Microsoft Office PowerPoint</Application>
  <PresentationFormat>On-screen Show (4:3)</PresentationFormat>
  <Paragraphs>499</Paragraphs>
  <Slides>36</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Arial</vt:lpstr>
      <vt:lpstr>Calibri</vt:lpstr>
      <vt:lpstr>Verdana</vt:lpstr>
      <vt:lpstr>Lustria</vt:lpstr>
      <vt:lpstr>Wingdings</vt:lpstr>
      <vt:lpstr>Noto Sans Symbols</vt:lpstr>
      <vt:lpstr>Century Gothic</vt:lpstr>
      <vt:lpstr>Venture</vt:lpstr>
      <vt:lpstr>Venture</vt:lpstr>
      <vt:lpstr>   Allergy and Anaphylaxis Management </vt:lpstr>
      <vt:lpstr>Overview</vt:lpstr>
      <vt:lpstr>Allergy Management Pre-Test</vt:lpstr>
      <vt:lpstr>Definitions </vt:lpstr>
      <vt:lpstr>Standing Orders</vt:lpstr>
      <vt:lpstr>School Health Advisor Standing Order (Sample)</vt:lpstr>
      <vt:lpstr>Collaborative Practice Agreement</vt:lpstr>
      <vt:lpstr>Collaborative Practice Agreement</vt:lpstr>
      <vt:lpstr>Collaborative Practice Agreement</vt:lpstr>
      <vt:lpstr>What if you do not have a collaborative practice agreement in place?</vt:lpstr>
      <vt:lpstr>Causes of Anaphylaxis</vt:lpstr>
      <vt:lpstr>8 Major Food Allergens</vt:lpstr>
      <vt:lpstr>Facts About Allergens</vt:lpstr>
      <vt:lpstr>Prevention</vt:lpstr>
      <vt:lpstr>Prevention </vt:lpstr>
      <vt:lpstr>Prevention: Cafeteria </vt:lpstr>
      <vt:lpstr>Prevention: Classroom Food</vt:lpstr>
      <vt:lpstr>Prevention: Classroom Insects</vt:lpstr>
      <vt:lpstr>Prevention: Field Trip</vt:lpstr>
      <vt:lpstr>Allergy Emergency Care Plan (for known allergies)</vt:lpstr>
      <vt:lpstr>Anaphylaxis</vt:lpstr>
      <vt:lpstr>Signs and Symptoms  Anaphylaxis is ANY systemic reaction to an allergen</vt:lpstr>
      <vt:lpstr> Signs and Symptoms Anaphylaxis is ANY systemic reaction to an allergen  </vt:lpstr>
      <vt:lpstr>Local reactions occur at insult site only</vt:lpstr>
      <vt:lpstr>Signs and Symptoms</vt:lpstr>
      <vt:lpstr>Signs and Symptoms</vt:lpstr>
      <vt:lpstr>Signs and Symptoms Physiology</vt:lpstr>
      <vt:lpstr>Treatment</vt:lpstr>
      <vt:lpstr>Training Video</vt:lpstr>
      <vt:lpstr>Autoinjector Practice</vt:lpstr>
      <vt:lpstr>Autoinjector Practice</vt:lpstr>
      <vt:lpstr>Epinephrine Storage</vt:lpstr>
      <vt:lpstr>Incident Reporting</vt:lpstr>
      <vt:lpstr>Allergy Management Post Test</vt:lpstr>
      <vt:lpstr>Anaphylaxis Training</vt:lpstr>
      <vt:lpstr>Anaphylaxis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Allergy and Anaphylaxis Management</dc:title>
  <dc:creator>Dube, Nancy</dc:creator>
  <cp:lastModifiedBy>Dube, Nancy</cp:lastModifiedBy>
  <cp:revision>53</cp:revision>
  <cp:lastPrinted>2016-01-04T17:41:13Z</cp:lastPrinted>
  <dcterms:modified xsi:type="dcterms:W3CDTF">2016-03-22T14:38:10Z</dcterms:modified>
</cp:coreProperties>
</file>