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25"/>
  </p:notesMasterIdLst>
  <p:sldIdLst>
    <p:sldId id="256" r:id="rId5"/>
    <p:sldId id="262" r:id="rId6"/>
    <p:sldId id="279" r:id="rId7"/>
    <p:sldId id="283" r:id="rId8"/>
    <p:sldId id="280" r:id="rId9"/>
    <p:sldId id="284" r:id="rId10"/>
    <p:sldId id="281" r:id="rId11"/>
    <p:sldId id="285" r:id="rId12"/>
    <p:sldId id="286" r:id="rId13"/>
    <p:sldId id="287" r:id="rId14"/>
    <p:sldId id="288" r:id="rId15"/>
    <p:sldId id="282" r:id="rId16"/>
    <p:sldId id="274" r:id="rId17"/>
    <p:sldId id="275" r:id="rId18"/>
    <p:sldId id="276" r:id="rId19"/>
    <p:sldId id="277" r:id="rId20"/>
    <p:sldId id="273" r:id="rId21"/>
    <p:sldId id="305" r:id="rId22"/>
    <p:sldId id="306" r:id="rId23"/>
    <p:sldId id="30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6F868A-2DE0-4104-BA3E-07C825F36DA2}" v="13" dt="2020-06-05T17:19:48.449"/>
    <p1510:client id="{F01A7E5F-82C2-039B-E34F-DB7AD20B91BC}" v="28" dt="2020-06-09T18:39:08.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ton, Morgan" userId="91b7a865-94d5-4c26-b837-ffc0a489a358" providerId="ADAL" clId="{A9CA803A-CD4E-4EFE-B81F-E95746591393}"/>
    <pc:docChg chg="custSel mod addSld delSld modSld sldOrd modMainMaster">
      <pc:chgData name="Dunton, Morgan" userId="91b7a865-94d5-4c26-b837-ffc0a489a358" providerId="ADAL" clId="{A9CA803A-CD4E-4EFE-B81F-E95746591393}" dt="2020-06-05T17:19:48.448" v="148"/>
      <pc:docMkLst>
        <pc:docMk/>
      </pc:docMkLst>
      <pc:sldChg chg="modSp">
        <pc:chgData name="Dunton, Morgan" userId="91b7a865-94d5-4c26-b837-ffc0a489a358" providerId="ADAL" clId="{A9CA803A-CD4E-4EFE-B81F-E95746591393}" dt="2020-06-05T17:11:16.383" v="31" actId="20577"/>
        <pc:sldMkLst>
          <pc:docMk/>
          <pc:sldMk cId="585312866" sldId="256"/>
        </pc:sldMkLst>
        <pc:spChg chg="mod">
          <ac:chgData name="Dunton, Morgan" userId="91b7a865-94d5-4c26-b837-ffc0a489a358" providerId="ADAL" clId="{A9CA803A-CD4E-4EFE-B81F-E95746591393}" dt="2020-06-05T17:11:06.823" v="8" actId="20577"/>
          <ac:spMkLst>
            <pc:docMk/>
            <pc:sldMk cId="585312866" sldId="256"/>
            <ac:spMk id="2" creationId="{63AD30D3-D968-40A0-9340-1CE6476424B0}"/>
          </ac:spMkLst>
        </pc:spChg>
        <pc:spChg chg="mod">
          <ac:chgData name="Dunton, Morgan" userId="91b7a865-94d5-4c26-b837-ffc0a489a358" providerId="ADAL" clId="{A9CA803A-CD4E-4EFE-B81F-E95746591393}" dt="2020-06-05T17:11:16.383" v="31" actId="20577"/>
          <ac:spMkLst>
            <pc:docMk/>
            <pc:sldMk cId="585312866" sldId="256"/>
            <ac:spMk id="3" creationId="{580F79EF-DEA2-4598-B522-8A95544020AE}"/>
          </ac:spMkLst>
        </pc:spChg>
      </pc:sldChg>
      <pc:sldChg chg="del">
        <pc:chgData name="Dunton, Morgan" userId="91b7a865-94d5-4c26-b837-ffc0a489a358" providerId="ADAL" clId="{A9CA803A-CD4E-4EFE-B81F-E95746591393}" dt="2020-06-05T17:11:24.997" v="35" actId="2696"/>
        <pc:sldMkLst>
          <pc:docMk/>
          <pc:sldMk cId="2346476221" sldId="258"/>
        </pc:sldMkLst>
      </pc:sldChg>
      <pc:sldChg chg="del">
        <pc:chgData name="Dunton, Morgan" userId="91b7a865-94d5-4c26-b837-ffc0a489a358" providerId="ADAL" clId="{A9CA803A-CD4E-4EFE-B81F-E95746591393}" dt="2020-06-05T17:11:25.612" v="36" actId="2696"/>
        <pc:sldMkLst>
          <pc:docMk/>
          <pc:sldMk cId="2192612392" sldId="259"/>
        </pc:sldMkLst>
      </pc:sldChg>
      <pc:sldChg chg="del">
        <pc:chgData name="Dunton, Morgan" userId="91b7a865-94d5-4c26-b837-ffc0a489a358" providerId="ADAL" clId="{A9CA803A-CD4E-4EFE-B81F-E95746591393}" dt="2020-06-05T17:18:09.663" v="114" actId="2696"/>
        <pc:sldMkLst>
          <pc:docMk/>
          <pc:sldMk cId="9094741" sldId="260"/>
        </pc:sldMkLst>
      </pc:sldChg>
      <pc:sldChg chg="del">
        <pc:chgData name="Dunton, Morgan" userId="91b7a865-94d5-4c26-b837-ffc0a489a358" providerId="ADAL" clId="{A9CA803A-CD4E-4EFE-B81F-E95746591393}" dt="2020-06-05T17:11:24.414" v="34" actId="2696"/>
        <pc:sldMkLst>
          <pc:docMk/>
          <pc:sldMk cId="2977953958" sldId="261"/>
        </pc:sldMkLst>
      </pc:sldChg>
      <pc:sldChg chg="delSp del delDesignElem">
        <pc:chgData name="Dunton, Morgan" userId="91b7a865-94d5-4c26-b837-ffc0a489a358" providerId="ADAL" clId="{A9CA803A-CD4E-4EFE-B81F-E95746591393}" dt="2020-06-05T17:17:58.642" v="97" actId="2696"/>
        <pc:sldMkLst>
          <pc:docMk/>
          <pc:sldMk cId="3695271478" sldId="263"/>
        </pc:sldMkLst>
        <pc:spChg chg="del">
          <ac:chgData name="Dunton, Morgan" userId="91b7a865-94d5-4c26-b837-ffc0a489a358" providerId="ADAL" clId="{A9CA803A-CD4E-4EFE-B81F-E95746591393}" dt="2020-06-05T17:12:05.175" v="50"/>
          <ac:spMkLst>
            <pc:docMk/>
            <pc:sldMk cId="3695271478" sldId="263"/>
            <ac:spMk id="71" creationId="{8B08CEDC-7935-48EA-9FBC-6C9D81238D77}"/>
          </ac:spMkLst>
        </pc:spChg>
        <pc:cxnChg chg="del">
          <ac:chgData name="Dunton, Morgan" userId="91b7a865-94d5-4c26-b837-ffc0a489a358" providerId="ADAL" clId="{A9CA803A-CD4E-4EFE-B81F-E95746591393}" dt="2020-06-05T17:12:05.175" v="50"/>
          <ac:cxnSpMkLst>
            <pc:docMk/>
            <pc:sldMk cId="3695271478" sldId="263"/>
            <ac:cxnSpMk id="73" creationId="{61186B74-983F-4656-9AFF-5211535C33CE}"/>
          </ac:cxnSpMkLst>
        </pc:cxnChg>
      </pc:sldChg>
      <pc:sldChg chg="del">
        <pc:chgData name="Dunton, Morgan" userId="91b7a865-94d5-4c26-b837-ffc0a489a358" providerId="ADAL" clId="{A9CA803A-CD4E-4EFE-B81F-E95746591393}" dt="2020-06-05T17:17:58.001" v="96" actId="2696"/>
        <pc:sldMkLst>
          <pc:docMk/>
          <pc:sldMk cId="3281443923" sldId="264"/>
        </pc:sldMkLst>
      </pc:sldChg>
      <pc:sldChg chg="delSp del delDesignElem">
        <pc:chgData name="Dunton, Morgan" userId="91b7a865-94d5-4c26-b837-ffc0a489a358" providerId="ADAL" clId="{A9CA803A-CD4E-4EFE-B81F-E95746591393}" dt="2020-06-05T17:17:59.350" v="98" actId="2696"/>
        <pc:sldMkLst>
          <pc:docMk/>
          <pc:sldMk cId="768547811" sldId="265"/>
        </pc:sldMkLst>
        <pc:spChg chg="del">
          <ac:chgData name="Dunton, Morgan" userId="91b7a865-94d5-4c26-b837-ffc0a489a358" providerId="ADAL" clId="{A9CA803A-CD4E-4EFE-B81F-E95746591393}" dt="2020-06-05T17:12:05.175" v="50"/>
          <ac:spMkLst>
            <pc:docMk/>
            <pc:sldMk cId="768547811" sldId="265"/>
            <ac:spMk id="71" creationId="{8B08CEDC-7935-48EA-9FBC-6C9D81238D77}"/>
          </ac:spMkLst>
        </pc:spChg>
        <pc:cxnChg chg="del">
          <ac:chgData name="Dunton, Morgan" userId="91b7a865-94d5-4c26-b837-ffc0a489a358" providerId="ADAL" clId="{A9CA803A-CD4E-4EFE-B81F-E95746591393}" dt="2020-06-05T17:12:05.175" v="50"/>
          <ac:cxnSpMkLst>
            <pc:docMk/>
            <pc:sldMk cId="768547811" sldId="265"/>
            <ac:cxnSpMk id="73" creationId="{61186B74-983F-4656-9AFF-5211535C33CE}"/>
          </ac:cxnSpMkLst>
        </pc:cxnChg>
      </pc:sldChg>
      <pc:sldChg chg="del">
        <pc:chgData name="Dunton, Morgan" userId="91b7a865-94d5-4c26-b837-ffc0a489a358" providerId="ADAL" clId="{A9CA803A-CD4E-4EFE-B81F-E95746591393}" dt="2020-06-05T17:18:02.093" v="102" actId="2696"/>
        <pc:sldMkLst>
          <pc:docMk/>
          <pc:sldMk cId="3640083529" sldId="267"/>
        </pc:sldMkLst>
      </pc:sldChg>
      <pc:sldChg chg="del">
        <pc:chgData name="Dunton, Morgan" userId="91b7a865-94d5-4c26-b837-ffc0a489a358" providerId="ADAL" clId="{A9CA803A-CD4E-4EFE-B81F-E95746591393}" dt="2020-06-05T17:11:26.168" v="37" actId="2696"/>
        <pc:sldMkLst>
          <pc:docMk/>
          <pc:sldMk cId="1723161162" sldId="268"/>
        </pc:sldMkLst>
      </pc:sldChg>
      <pc:sldChg chg="del">
        <pc:chgData name="Dunton, Morgan" userId="91b7a865-94d5-4c26-b837-ffc0a489a358" providerId="ADAL" clId="{A9CA803A-CD4E-4EFE-B81F-E95746591393}" dt="2020-06-05T17:11:26.842" v="38" actId="2696"/>
        <pc:sldMkLst>
          <pc:docMk/>
          <pc:sldMk cId="2193437500" sldId="269"/>
        </pc:sldMkLst>
      </pc:sldChg>
      <pc:sldChg chg="del">
        <pc:chgData name="Dunton, Morgan" userId="91b7a865-94d5-4c26-b837-ffc0a489a358" providerId="ADAL" clId="{A9CA803A-CD4E-4EFE-B81F-E95746591393}" dt="2020-06-05T17:11:22.735" v="32" actId="2696"/>
        <pc:sldMkLst>
          <pc:docMk/>
          <pc:sldMk cId="582751562" sldId="270"/>
        </pc:sldMkLst>
      </pc:sldChg>
      <pc:sldChg chg="del">
        <pc:chgData name="Dunton, Morgan" userId="91b7a865-94d5-4c26-b837-ffc0a489a358" providerId="ADAL" clId="{A9CA803A-CD4E-4EFE-B81F-E95746591393}" dt="2020-06-05T17:11:23.477" v="33" actId="2696"/>
        <pc:sldMkLst>
          <pc:docMk/>
          <pc:sldMk cId="1794782653" sldId="271"/>
        </pc:sldMkLst>
      </pc:sldChg>
      <pc:sldChg chg="del">
        <pc:chgData name="Dunton, Morgan" userId="91b7a865-94d5-4c26-b837-ffc0a489a358" providerId="ADAL" clId="{A9CA803A-CD4E-4EFE-B81F-E95746591393}" dt="2020-06-05T17:11:27.737" v="39" actId="2696"/>
        <pc:sldMkLst>
          <pc:docMk/>
          <pc:sldMk cId="253499622" sldId="272"/>
        </pc:sldMkLst>
      </pc:sldChg>
      <pc:sldChg chg="delSp ord delDesignElem">
        <pc:chgData name="Dunton, Morgan" userId="91b7a865-94d5-4c26-b837-ffc0a489a358" providerId="ADAL" clId="{A9CA803A-CD4E-4EFE-B81F-E95746591393}" dt="2020-06-05T17:19:48.448" v="148"/>
        <pc:sldMkLst>
          <pc:docMk/>
          <pc:sldMk cId="1905953118" sldId="273"/>
        </pc:sldMkLst>
        <pc:spChg chg="del">
          <ac:chgData name="Dunton, Morgan" userId="91b7a865-94d5-4c26-b837-ffc0a489a358" providerId="ADAL" clId="{A9CA803A-CD4E-4EFE-B81F-E95746591393}" dt="2020-06-05T17:12:05.175" v="50"/>
          <ac:spMkLst>
            <pc:docMk/>
            <pc:sldMk cId="1905953118" sldId="273"/>
            <ac:spMk id="24" creationId="{155B637E-716C-486E-8B43-D96FF6DCD3DE}"/>
          </ac:spMkLst>
        </pc:spChg>
        <pc:cxnChg chg="del">
          <ac:chgData name="Dunton, Morgan" userId="91b7a865-94d5-4c26-b837-ffc0a489a358" providerId="ADAL" clId="{A9CA803A-CD4E-4EFE-B81F-E95746591393}" dt="2020-06-05T17:12:05.175" v="50"/>
          <ac:cxnSpMkLst>
            <pc:docMk/>
            <pc:sldMk cId="1905953118" sldId="273"/>
            <ac:cxnSpMk id="26" creationId="{32F4BB93-DDC6-4AE7-8B3E-349C2E95AB01}"/>
          </ac:cxnSpMkLst>
        </pc:cxnChg>
      </pc:sldChg>
      <pc:sldChg chg="delSp del delDesignElem">
        <pc:chgData name="Dunton, Morgan" userId="91b7a865-94d5-4c26-b837-ffc0a489a358" providerId="ADAL" clId="{A9CA803A-CD4E-4EFE-B81F-E95746591393}" dt="2020-06-05T17:17:57.317" v="95" actId="2696"/>
        <pc:sldMkLst>
          <pc:docMk/>
          <pc:sldMk cId="1597142919" sldId="278"/>
        </pc:sldMkLst>
        <pc:spChg chg="del">
          <ac:chgData name="Dunton, Morgan" userId="91b7a865-94d5-4c26-b837-ffc0a489a358" providerId="ADAL" clId="{A9CA803A-CD4E-4EFE-B81F-E95746591393}" dt="2020-06-05T17:12:05.175" v="50"/>
          <ac:spMkLst>
            <pc:docMk/>
            <pc:sldMk cId="1597142919" sldId="278"/>
            <ac:spMk id="21" creationId="{36E27C40-104A-4C05-A382-21A40999A1D7}"/>
          </ac:spMkLst>
        </pc:spChg>
        <pc:spChg chg="del">
          <ac:chgData name="Dunton, Morgan" userId="91b7a865-94d5-4c26-b837-ffc0a489a358" providerId="ADAL" clId="{A9CA803A-CD4E-4EFE-B81F-E95746591393}" dt="2020-06-05T17:12:05.175" v="50"/>
          <ac:spMkLst>
            <pc:docMk/>
            <pc:sldMk cId="1597142919" sldId="278"/>
            <ac:spMk id="23" creationId="{BE1C1577-0B8B-4809-B080-8BCB8E1A831E}"/>
          </ac:spMkLst>
        </pc:spChg>
        <pc:grpChg chg="del">
          <ac:chgData name="Dunton, Morgan" userId="91b7a865-94d5-4c26-b837-ffc0a489a358" providerId="ADAL" clId="{A9CA803A-CD4E-4EFE-B81F-E95746591393}" dt="2020-06-05T17:12:05.175" v="50"/>
          <ac:grpSpMkLst>
            <pc:docMk/>
            <pc:sldMk cId="1597142919" sldId="278"/>
            <ac:grpSpMk id="11" creationId="{EDB03D4E-BC80-4CD7-BE0B-4A69CD10CCF9}"/>
          </ac:grpSpMkLst>
        </pc:grpChg>
        <pc:grpChg chg="del">
          <ac:chgData name="Dunton, Morgan" userId="91b7a865-94d5-4c26-b837-ffc0a489a358" providerId="ADAL" clId="{A9CA803A-CD4E-4EFE-B81F-E95746591393}" dt="2020-06-05T17:12:05.175" v="50"/>
          <ac:grpSpMkLst>
            <pc:docMk/>
            <pc:sldMk cId="1597142919" sldId="278"/>
            <ac:grpSpMk id="16" creationId="{DA131F20-0603-4F9A-8475-D69927FA1330}"/>
          </ac:grpSpMkLst>
        </pc:grpChg>
        <pc:grpChg chg="del">
          <ac:chgData name="Dunton, Morgan" userId="91b7a865-94d5-4c26-b837-ffc0a489a358" providerId="ADAL" clId="{A9CA803A-CD4E-4EFE-B81F-E95746591393}" dt="2020-06-05T17:12:05.175" v="50"/>
          <ac:grpSpMkLst>
            <pc:docMk/>
            <pc:sldMk cId="1597142919" sldId="278"/>
            <ac:grpSpMk id="25" creationId="{AD746CED-0567-4DF8-AB5A-955539059A38}"/>
          </ac:grpSpMkLst>
        </pc:grpChg>
      </pc:sldChg>
      <pc:sldChg chg="delSp delDesignElem">
        <pc:chgData name="Dunton, Morgan" userId="91b7a865-94d5-4c26-b837-ffc0a489a358" providerId="ADAL" clId="{A9CA803A-CD4E-4EFE-B81F-E95746591393}" dt="2020-06-05T17:12:05.175" v="50"/>
        <pc:sldMkLst>
          <pc:docMk/>
          <pc:sldMk cId="251695417" sldId="281"/>
        </pc:sldMkLst>
        <pc:spChg chg="del">
          <ac:chgData name="Dunton, Morgan" userId="91b7a865-94d5-4c26-b837-ffc0a489a358" providerId="ADAL" clId="{A9CA803A-CD4E-4EFE-B81F-E95746591393}" dt="2020-06-05T17:12:05.175" v="50"/>
          <ac:spMkLst>
            <pc:docMk/>
            <pc:sldMk cId="251695417" sldId="281"/>
            <ac:spMk id="77" creationId="{ADAA1113-299D-486E-82E7-7386C9A7490C}"/>
          </ac:spMkLst>
        </pc:spChg>
        <pc:spChg chg="del">
          <ac:chgData name="Dunton, Morgan" userId="91b7a865-94d5-4c26-b837-ffc0a489a358" providerId="ADAL" clId="{A9CA803A-CD4E-4EFE-B81F-E95746591393}" dt="2020-06-05T17:12:05.175" v="50"/>
          <ac:spMkLst>
            <pc:docMk/>
            <pc:sldMk cId="251695417" sldId="281"/>
            <ac:spMk id="79" creationId="{3A52305B-2722-4FBF-A9B9-80AEF3D2D725}"/>
          </ac:spMkLst>
        </pc:spChg>
        <pc:spChg chg="del">
          <ac:chgData name="Dunton, Morgan" userId="91b7a865-94d5-4c26-b837-ffc0a489a358" providerId="ADAL" clId="{A9CA803A-CD4E-4EFE-B81F-E95746591393}" dt="2020-06-05T17:12:05.175" v="50"/>
          <ac:spMkLst>
            <pc:docMk/>
            <pc:sldMk cId="251695417" sldId="281"/>
            <ac:spMk id="81" creationId="{C3FD7C52-4279-4758-BB91-256163415361}"/>
          </ac:spMkLst>
        </pc:spChg>
        <pc:cxnChg chg="del">
          <ac:chgData name="Dunton, Morgan" userId="91b7a865-94d5-4c26-b837-ffc0a489a358" providerId="ADAL" clId="{A9CA803A-CD4E-4EFE-B81F-E95746591393}" dt="2020-06-05T17:12:05.175" v="50"/>
          <ac:cxnSpMkLst>
            <pc:docMk/>
            <pc:sldMk cId="251695417" sldId="281"/>
            <ac:cxnSpMk id="75" creationId="{A25526EB-DE0B-4901-920C-80AF981B9C37}"/>
          </ac:cxnSpMkLst>
        </pc:cxnChg>
        <pc:cxnChg chg="del">
          <ac:chgData name="Dunton, Morgan" userId="91b7a865-94d5-4c26-b837-ffc0a489a358" providerId="ADAL" clId="{A9CA803A-CD4E-4EFE-B81F-E95746591393}" dt="2020-06-05T17:12:05.175" v="50"/>
          <ac:cxnSpMkLst>
            <pc:docMk/>
            <pc:sldMk cId="251695417" sldId="281"/>
            <ac:cxnSpMk id="83" creationId="{06F687CD-FFEB-47FE-9307-B6F9CD2EEC7E}"/>
          </ac:cxnSpMkLst>
        </pc:cxnChg>
      </pc:sldChg>
      <pc:sldChg chg="delSp delDesignElem">
        <pc:chgData name="Dunton, Morgan" userId="91b7a865-94d5-4c26-b837-ffc0a489a358" providerId="ADAL" clId="{A9CA803A-CD4E-4EFE-B81F-E95746591393}" dt="2020-06-05T17:12:05.175" v="50"/>
        <pc:sldMkLst>
          <pc:docMk/>
          <pc:sldMk cId="2743474042" sldId="285"/>
        </pc:sldMkLst>
        <pc:spChg chg="del">
          <ac:chgData name="Dunton, Morgan" userId="91b7a865-94d5-4c26-b837-ffc0a489a358" providerId="ADAL" clId="{A9CA803A-CD4E-4EFE-B81F-E95746591393}" dt="2020-06-05T17:12:05.175" v="50"/>
          <ac:spMkLst>
            <pc:docMk/>
            <pc:sldMk cId="2743474042" sldId="285"/>
            <ac:spMk id="10" creationId="{9A9DFB09-D894-4BFD-BAFE-3042CFF0CE99}"/>
          </ac:spMkLst>
        </pc:spChg>
        <pc:spChg chg="del">
          <ac:chgData name="Dunton, Morgan" userId="91b7a865-94d5-4c26-b837-ffc0a489a358" providerId="ADAL" clId="{A9CA803A-CD4E-4EFE-B81F-E95746591393}" dt="2020-06-05T17:12:05.175" v="50"/>
          <ac:spMkLst>
            <pc:docMk/>
            <pc:sldMk cId="2743474042" sldId="285"/>
            <ac:spMk id="14" creationId="{E956DDF7-7F41-4387-96F3-F5EACC7CA185}"/>
          </ac:spMkLst>
        </pc:spChg>
        <pc:spChg chg="del">
          <ac:chgData name="Dunton, Morgan" userId="91b7a865-94d5-4c26-b837-ffc0a489a358" providerId="ADAL" clId="{A9CA803A-CD4E-4EFE-B81F-E95746591393}" dt="2020-06-05T17:12:05.175" v="50"/>
          <ac:spMkLst>
            <pc:docMk/>
            <pc:sldMk cId="2743474042" sldId="285"/>
            <ac:spMk id="16" creationId="{4AD8082C-1C76-453B-817F-ACE1C34C933B}"/>
          </ac:spMkLst>
        </pc:spChg>
        <pc:picChg chg="del">
          <ac:chgData name="Dunton, Morgan" userId="91b7a865-94d5-4c26-b837-ffc0a489a358" providerId="ADAL" clId="{A9CA803A-CD4E-4EFE-B81F-E95746591393}" dt="2020-06-05T17:12:05.175" v="50"/>
          <ac:picMkLst>
            <pc:docMk/>
            <pc:sldMk cId="2743474042" sldId="285"/>
            <ac:picMk id="12" creationId="{0D306AF4-0B70-4A1F-9120-98D23F58FC9B}"/>
          </ac:picMkLst>
        </pc:picChg>
      </pc:sldChg>
      <pc:sldChg chg="delSp delDesignElem">
        <pc:chgData name="Dunton, Morgan" userId="91b7a865-94d5-4c26-b837-ffc0a489a358" providerId="ADAL" clId="{A9CA803A-CD4E-4EFE-B81F-E95746591393}" dt="2020-06-05T17:12:05.175" v="50"/>
        <pc:sldMkLst>
          <pc:docMk/>
          <pc:sldMk cId="790503058" sldId="288"/>
        </pc:sldMkLst>
        <pc:spChg chg="del">
          <ac:chgData name="Dunton, Morgan" userId="91b7a865-94d5-4c26-b837-ffc0a489a358" providerId="ADAL" clId="{A9CA803A-CD4E-4EFE-B81F-E95746591393}" dt="2020-06-05T17:12:05.175" v="50"/>
          <ac:spMkLst>
            <pc:docMk/>
            <pc:sldMk cId="790503058" sldId="288"/>
            <ac:spMk id="8" creationId="{9A9DFB09-D894-4BFD-BAFE-3042CFF0CE99}"/>
          </ac:spMkLst>
        </pc:spChg>
        <pc:spChg chg="del">
          <ac:chgData name="Dunton, Morgan" userId="91b7a865-94d5-4c26-b837-ffc0a489a358" providerId="ADAL" clId="{A9CA803A-CD4E-4EFE-B81F-E95746591393}" dt="2020-06-05T17:12:05.175" v="50"/>
          <ac:spMkLst>
            <pc:docMk/>
            <pc:sldMk cId="790503058" sldId="288"/>
            <ac:spMk id="12" creationId="{E956DDF7-7F41-4387-96F3-F5EACC7CA185}"/>
          </ac:spMkLst>
        </pc:spChg>
        <pc:spChg chg="del">
          <ac:chgData name="Dunton, Morgan" userId="91b7a865-94d5-4c26-b837-ffc0a489a358" providerId="ADAL" clId="{A9CA803A-CD4E-4EFE-B81F-E95746591393}" dt="2020-06-05T17:12:05.175" v="50"/>
          <ac:spMkLst>
            <pc:docMk/>
            <pc:sldMk cId="790503058" sldId="288"/>
            <ac:spMk id="14" creationId="{4AD8082C-1C76-453B-817F-ACE1C34C933B}"/>
          </ac:spMkLst>
        </pc:spChg>
        <pc:picChg chg="del">
          <ac:chgData name="Dunton, Morgan" userId="91b7a865-94d5-4c26-b837-ffc0a489a358" providerId="ADAL" clId="{A9CA803A-CD4E-4EFE-B81F-E95746591393}" dt="2020-06-05T17:12:05.175" v="50"/>
          <ac:picMkLst>
            <pc:docMk/>
            <pc:sldMk cId="790503058" sldId="288"/>
            <ac:picMk id="10" creationId="{0D306AF4-0B70-4A1F-9120-98D23F58FC9B}"/>
          </ac:picMkLst>
        </pc:picChg>
      </pc:sldChg>
      <pc:sldChg chg="del">
        <pc:chgData name="Dunton, Morgan" userId="91b7a865-94d5-4c26-b837-ffc0a489a358" providerId="ADAL" clId="{A9CA803A-CD4E-4EFE-B81F-E95746591393}" dt="2020-06-05T17:18:02.814" v="103" actId="2696"/>
        <pc:sldMkLst>
          <pc:docMk/>
          <pc:sldMk cId="1923549901" sldId="289"/>
        </pc:sldMkLst>
      </pc:sldChg>
      <pc:sldChg chg="del">
        <pc:chgData name="Dunton, Morgan" userId="91b7a865-94d5-4c26-b837-ffc0a489a358" providerId="ADAL" clId="{A9CA803A-CD4E-4EFE-B81F-E95746591393}" dt="2020-06-05T17:18:03.470" v="104" actId="2696"/>
        <pc:sldMkLst>
          <pc:docMk/>
          <pc:sldMk cId="816464938" sldId="290"/>
        </pc:sldMkLst>
      </pc:sldChg>
      <pc:sldChg chg="delSp del delDesignElem">
        <pc:chgData name="Dunton, Morgan" userId="91b7a865-94d5-4c26-b837-ffc0a489a358" providerId="ADAL" clId="{A9CA803A-CD4E-4EFE-B81F-E95746591393}" dt="2020-06-05T17:18:04.056" v="105" actId="2696"/>
        <pc:sldMkLst>
          <pc:docMk/>
          <pc:sldMk cId="975705415" sldId="291"/>
        </pc:sldMkLst>
        <pc:spChg chg="del">
          <ac:chgData name="Dunton, Morgan" userId="91b7a865-94d5-4c26-b837-ffc0a489a358" providerId="ADAL" clId="{A9CA803A-CD4E-4EFE-B81F-E95746591393}" dt="2020-06-05T17:12:05.175" v="50"/>
          <ac:spMkLst>
            <pc:docMk/>
            <pc:sldMk cId="975705415" sldId="291"/>
            <ac:spMk id="12" creationId="{8B08CEDC-7935-48EA-9FBC-6C9D81238D77}"/>
          </ac:spMkLst>
        </pc:spChg>
        <pc:cxnChg chg="del">
          <ac:chgData name="Dunton, Morgan" userId="91b7a865-94d5-4c26-b837-ffc0a489a358" providerId="ADAL" clId="{A9CA803A-CD4E-4EFE-B81F-E95746591393}" dt="2020-06-05T17:12:05.175" v="50"/>
          <ac:cxnSpMkLst>
            <pc:docMk/>
            <pc:sldMk cId="975705415" sldId="291"/>
            <ac:cxnSpMk id="17" creationId="{61186B74-983F-4656-9AFF-5211535C33CE}"/>
          </ac:cxnSpMkLst>
        </pc:cxnChg>
      </pc:sldChg>
      <pc:sldChg chg="del">
        <pc:chgData name="Dunton, Morgan" userId="91b7a865-94d5-4c26-b837-ffc0a489a358" providerId="ADAL" clId="{A9CA803A-CD4E-4EFE-B81F-E95746591393}" dt="2020-06-05T17:18:04.738" v="106" actId="2696"/>
        <pc:sldMkLst>
          <pc:docMk/>
          <pc:sldMk cId="3783727555" sldId="292"/>
        </pc:sldMkLst>
      </pc:sldChg>
      <pc:sldChg chg="del">
        <pc:chgData name="Dunton, Morgan" userId="91b7a865-94d5-4c26-b837-ffc0a489a358" providerId="ADAL" clId="{A9CA803A-CD4E-4EFE-B81F-E95746591393}" dt="2020-06-05T17:18:05.322" v="107" actId="2696"/>
        <pc:sldMkLst>
          <pc:docMk/>
          <pc:sldMk cId="1965522406" sldId="293"/>
        </pc:sldMkLst>
      </pc:sldChg>
      <pc:sldChg chg="del">
        <pc:chgData name="Dunton, Morgan" userId="91b7a865-94d5-4c26-b837-ffc0a489a358" providerId="ADAL" clId="{A9CA803A-CD4E-4EFE-B81F-E95746591393}" dt="2020-06-05T17:18:05.899" v="108" actId="2696"/>
        <pc:sldMkLst>
          <pc:docMk/>
          <pc:sldMk cId="2473809352" sldId="294"/>
        </pc:sldMkLst>
      </pc:sldChg>
      <pc:sldChg chg="del">
        <pc:chgData name="Dunton, Morgan" userId="91b7a865-94d5-4c26-b837-ffc0a489a358" providerId="ADAL" clId="{A9CA803A-CD4E-4EFE-B81F-E95746591393}" dt="2020-06-05T17:18:06.521" v="109" actId="2696"/>
        <pc:sldMkLst>
          <pc:docMk/>
          <pc:sldMk cId="1856879053" sldId="295"/>
        </pc:sldMkLst>
      </pc:sldChg>
      <pc:sldChg chg="del">
        <pc:chgData name="Dunton, Morgan" userId="91b7a865-94d5-4c26-b837-ffc0a489a358" providerId="ADAL" clId="{A9CA803A-CD4E-4EFE-B81F-E95746591393}" dt="2020-06-05T17:18:07.170" v="110" actId="2696"/>
        <pc:sldMkLst>
          <pc:docMk/>
          <pc:sldMk cId="2527436049" sldId="296"/>
        </pc:sldMkLst>
      </pc:sldChg>
      <pc:sldChg chg="del">
        <pc:chgData name="Dunton, Morgan" userId="91b7a865-94d5-4c26-b837-ffc0a489a358" providerId="ADAL" clId="{A9CA803A-CD4E-4EFE-B81F-E95746591393}" dt="2020-06-05T17:18:07.733" v="111" actId="2696"/>
        <pc:sldMkLst>
          <pc:docMk/>
          <pc:sldMk cId="3601458530" sldId="297"/>
        </pc:sldMkLst>
      </pc:sldChg>
      <pc:sldChg chg="delSp del delDesignElem">
        <pc:chgData name="Dunton, Morgan" userId="91b7a865-94d5-4c26-b837-ffc0a489a358" providerId="ADAL" clId="{A9CA803A-CD4E-4EFE-B81F-E95746591393}" dt="2020-06-05T17:18:08.421" v="112" actId="2696"/>
        <pc:sldMkLst>
          <pc:docMk/>
          <pc:sldMk cId="3475711805" sldId="298"/>
        </pc:sldMkLst>
        <pc:spChg chg="del">
          <ac:chgData name="Dunton, Morgan" userId="91b7a865-94d5-4c26-b837-ffc0a489a358" providerId="ADAL" clId="{A9CA803A-CD4E-4EFE-B81F-E95746591393}" dt="2020-06-05T17:12:05.175" v="50"/>
          <ac:spMkLst>
            <pc:docMk/>
            <pc:sldMk cId="3475711805" sldId="298"/>
            <ac:spMk id="7" creationId="{155B637E-716C-486E-8B43-D96FF6DCD3DE}"/>
          </ac:spMkLst>
        </pc:spChg>
        <pc:cxnChg chg="del">
          <ac:chgData name="Dunton, Morgan" userId="91b7a865-94d5-4c26-b837-ffc0a489a358" providerId="ADAL" clId="{A9CA803A-CD4E-4EFE-B81F-E95746591393}" dt="2020-06-05T17:12:05.175" v="50"/>
          <ac:cxnSpMkLst>
            <pc:docMk/>
            <pc:sldMk cId="3475711805" sldId="298"/>
            <ac:cxnSpMk id="8" creationId="{32F4BB93-DDC6-4AE7-8B3E-349C2E95AB01}"/>
          </ac:cxnSpMkLst>
        </pc:cxnChg>
      </pc:sldChg>
      <pc:sldChg chg="del">
        <pc:chgData name="Dunton, Morgan" userId="91b7a865-94d5-4c26-b837-ffc0a489a358" providerId="ADAL" clId="{A9CA803A-CD4E-4EFE-B81F-E95746591393}" dt="2020-06-05T17:18:09.050" v="113" actId="2696"/>
        <pc:sldMkLst>
          <pc:docMk/>
          <pc:sldMk cId="2015587138" sldId="299"/>
        </pc:sldMkLst>
      </pc:sldChg>
      <pc:sldChg chg="delSp del delDesignElem">
        <pc:chgData name="Dunton, Morgan" userId="91b7a865-94d5-4c26-b837-ffc0a489a358" providerId="ADAL" clId="{A9CA803A-CD4E-4EFE-B81F-E95746591393}" dt="2020-06-05T17:18:10.857" v="115" actId="2696"/>
        <pc:sldMkLst>
          <pc:docMk/>
          <pc:sldMk cId="4005238599" sldId="300"/>
        </pc:sldMkLst>
        <pc:spChg chg="del">
          <ac:chgData name="Dunton, Morgan" userId="91b7a865-94d5-4c26-b837-ffc0a489a358" providerId="ADAL" clId="{A9CA803A-CD4E-4EFE-B81F-E95746591393}" dt="2020-06-05T17:12:05.175" v="50"/>
          <ac:spMkLst>
            <pc:docMk/>
            <pc:sldMk cId="4005238599" sldId="300"/>
            <ac:spMk id="73" creationId="{ADAA1113-299D-486E-82E7-7386C9A7490C}"/>
          </ac:spMkLst>
        </pc:spChg>
        <pc:spChg chg="del">
          <ac:chgData name="Dunton, Morgan" userId="91b7a865-94d5-4c26-b837-ffc0a489a358" providerId="ADAL" clId="{A9CA803A-CD4E-4EFE-B81F-E95746591393}" dt="2020-06-05T17:12:05.175" v="50"/>
          <ac:spMkLst>
            <pc:docMk/>
            <pc:sldMk cId="4005238599" sldId="300"/>
            <ac:spMk id="75" creationId="{8B08CEDC-7935-48EA-9FBC-6C9D81238D77}"/>
          </ac:spMkLst>
        </pc:spChg>
        <pc:cxnChg chg="del">
          <ac:chgData name="Dunton, Morgan" userId="91b7a865-94d5-4c26-b837-ffc0a489a358" providerId="ADAL" clId="{A9CA803A-CD4E-4EFE-B81F-E95746591393}" dt="2020-06-05T17:12:05.175" v="50"/>
          <ac:cxnSpMkLst>
            <pc:docMk/>
            <pc:sldMk cId="4005238599" sldId="300"/>
            <ac:cxnSpMk id="71" creationId="{A25526EB-DE0B-4901-920C-80AF981B9C37}"/>
          </ac:cxnSpMkLst>
        </pc:cxnChg>
        <pc:cxnChg chg="del">
          <ac:chgData name="Dunton, Morgan" userId="91b7a865-94d5-4c26-b837-ffc0a489a358" providerId="ADAL" clId="{A9CA803A-CD4E-4EFE-B81F-E95746591393}" dt="2020-06-05T17:12:05.175" v="50"/>
          <ac:cxnSpMkLst>
            <pc:docMk/>
            <pc:sldMk cId="4005238599" sldId="300"/>
            <ac:cxnSpMk id="77" creationId="{61186B74-983F-4656-9AFF-5211535C33CE}"/>
          </ac:cxnSpMkLst>
        </pc:cxnChg>
      </pc:sldChg>
      <pc:sldChg chg="add del">
        <pc:chgData name="Dunton, Morgan" userId="91b7a865-94d5-4c26-b837-ffc0a489a358" providerId="ADAL" clId="{A9CA803A-CD4E-4EFE-B81F-E95746591393}" dt="2020-06-05T17:17:59.971" v="99" actId="2696"/>
        <pc:sldMkLst>
          <pc:docMk/>
          <pc:sldMk cId="3663141110" sldId="301"/>
        </pc:sldMkLst>
      </pc:sldChg>
      <pc:sldChg chg="add del">
        <pc:chgData name="Dunton, Morgan" userId="91b7a865-94d5-4c26-b837-ffc0a489a358" providerId="ADAL" clId="{A9CA803A-CD4E-4EFE-B81F-E95746591393}" dt="2020-06-05T17:18:00.645" v="100" actId="2696"/>
        <pc:sldMkLst>
          <pc:docMk/>
          <pc:sldMk cId="3402372117" sldId="302"/>
        </pc:sldMkLst>
      </pc:sldChg>
      <pc:sldChg chg="add del">
        <pc:chgData name="Dunton, Morgan" userId="91b7a865-94d5-4c26-b837-ffc0a489a358" providerId="ADAL" clId="{A9CA803A-CD4E-4EFE-B81F-E95746591393}" dt="2020-06-05T17:18:01.362" v="101" actId="2696"/>
        <pc:sldMkLst>
          <pc:docMk/>
          <pc:sldMk cId="2503612853" sldId="303"/>
        </pc:sldMkLst>
      </pc:sldChg>
      <pc:sldChg chg="addSp delSp modSp add mod setBg">
        <pc:chgData name="Dunton, Morgan" userId="91b7a865-94d5-4c26-b837-ffc0a489a358" providerId="ADAL" clId="{A9CA803A-CD4E-4EFE-B81F-E95746591393}" dt="2020-06-05T17:17:46.549" v="94" actId="122"/>
        <pc:sldMkLst>
          <pc:docMk/>
          <pc:sldMk cId="1359686626" sldId="304"/>
        </pc:sldMkLst>
        <pc:spChg chg="mod">
          <ac:chgData name="Dunton, Morgan" userId="91b7a865-94d5-4c26-b837-ffc0a489a358" providerId="ADAL" clId="{A9CA803A-CD4E-4EFE-B81F-E95746591393}" dt="2020-06-05T17:17:39.782" v="92" actId="255"/>
          <ac:spMkLst>
            <pc:docMk/>
            <pc:sldMk cId="1359686626" sldId="304"/>
            <ac:spMk id="2" creationId="{3062A8C5-09BA-4843-BF77-7764E17306B9}"/>
          </ac:spMkLst>
        </pc:spChg>
        <pc:spChg chg="del">
          <ac:chgData name="Dunton, Morgan" userId="91b7a865-94d5-4c26-b837-ffc0a489a358" providerId="ADAL" clId="{A9CA803A-CD4E-4EFE-B81F-E95746591393}" dt="2020-06-05T17:16:54.830" v="85"/>
          <ac:spMkLst>
            <pc:docMk/>
            <pc:sldMk cId="1359686626" sldId="304"/>
            <ac:spMk id="3" creationId="{B0BA8E3E-BADA-4018-93EB-BB23880D650B}"/>
          </ac:spMkLst>
        </pc:spChg>
        <pc:spChg chg="mod">
          <ac:chgData name="Dunton, Morgan" userId="91b7a865-94d5-4c26-b837-ffc0a489a358" providerId="ADAL" clId="{A9CA803A-CD4E-4EFE-B81F-E95746591393}" dt="2020-06-05T17:17:12.110" v="86" actId="26606"/>
          <ac:spMkLst>
            <pc:docMk/>
            <pc:sldMk cId="1359686626" sldId="304"/>
            <ac:spMk id="4" creationId="{8D55A23A-19FF-46A0-882B-4D583FD1D0C6}"/>
          </ac:spMkLst>
        </pc:spChg>
        <pc:spChg chg="add">
          <ac:chgData name="Dunton, Morgan" userId="91b7a865-94d5-4c26-b837-ffc0a489a358" providerId="ADAL" clId="{A9CA803A-CD4E-4EFE-B81F-E95746591393}" dt="2020-06-05T17:17:12.110" v="86" actId="26606"/>
          <ac:spMkLst>
            <pc:docMk/>
            <pc:sldMk cId="1359686626" sldId="304"/>
            <ac:spMk id="73" creationId="{56CF7989-8062-4A94-8F9D-90B269D276E9}"/>
          </ac:spMkLst>
        </pc:spChg>
        <pc:spChg chg="add">
          <ac:chgData name="Dunton, Morgan" userId="91b7a865-94d5-4c26-b837-ffc0a489a358" providerId="ADAL" clId="{A9CA803A-CD4E-4EFE-B81F-E95746591393}" dt="2020-06-05T17:17:12.110" v="86" actId="26606"/>
          <ac:spMkLst>
            <pc:docMk/>
            <pc:sldMk cId="1359686626" sldId="304"/>
            <ac:spMk id="75" creationId="{F5AA46A9-DF4A-490A-876F-33E2CC2B364F}"/>
          </ac:spMkLst>
        </pc:spChg>
        <pc:spChg chg="add mod">
          <ac:chgData name="Dunton, Morgan" userId="91b7a865-94d5-4c26-b837-ffc0a489a358" providerId="ADAL" clId="{A9CA803A-CD4E-4EFE-B81F-E95746591393}" dt="2020-06-05T17:17:46.549" v="94" actId="122"/>
          <ac:spMkLst>
            <pc:docMk/>
            <pc:sldMk cId="1359686626" sldId="304"/>
            <ac:spMk id="1030" creationId="{2BB3AA31-2118-4301-A713-3311E480023C}"/>
          </ac:spMkLst>
        </pc:spChg>
        <pc:picChg chg="add mod">
          <ac:chgData name="Dunton, Morgan" userId="91b7a865-94d5-4c26-b837-ffc0a489a358" providerId="ADAL" clId="{A9CA803A-CD4E-4EFE-B81F-E95746591393}" dt="2020-06-05T17:17:12.110" v="86" actId="26606"/>
          <ac:picMkLst>
            <pc:docMk/>
            <pc:sldMk cId="1359686626" sldId="304"/>
            <ac:picMk id="1026" creationId="{2BA00508-24DB-42F9-8DB1-7F5A4880EE9A}"/>
          </ac:picMkLst>
        </pc:picChg>
        <pc:cxnChg chg="add">
          <ac:chgData name="Dunton, Morgan" userId="91b7a865-94d5-4c26-b837-ffc0a489a358" providerId="ADAL" clId="{A9CA803A-CD4E-4EFE-B81F-E95746591393}" dt="2020-06-05T17:17:12.110" v="86" actId="26606"/>
          <ac:cxnSpMkLst>
            <pc:docMk/>
            <pc:sldMk cId="1359686626" sldId="304"/>
            <ac:cxnSpMk id="77" creationId="{C696F822-DDA2-499B-AA77-6020B0AB17A2}"/>
          </ac:cxnSpMkLst>
        </pc:cxnChg>
      </pc:sldChg>
      <pc:sldChg chg="modSp add">
        <pc:chgData name="Dunton, Morgan" userId="91b7a865-94d5-4c26-b837-ffc0a489a358" providerId="ADAL" clId="{A9CA803A-CD4E-4EFE-B81F-E95746591393}" dt="2020-06-05T17:19:08.462" v="144" actId="255"/>
        <pc:sldMkLst>
          <pc:docMk/>
          <pc:sldMk cId="2892353404" sldId="305"/>
        </pc:sldMkLst>
        <pc:spChg chg="mod">
          <ac:chgData name="Dunton, Morgan" userId="91b7a865-94d5-4c26-b837-ffc0a489a358" providerId="ADAL" clId="{A9CA803A-CD4E-4EFE-B81F-E95746591393}" dt="2020-06-05T17:18:22.407" v="139" actId="20577"/>
          <ac:spMkLst>
            <pc:docMk/>
            <pc:sldMk cId="2892353404" sldId="305"/>
            <ac:spMk id="2" creationId="{6D957C38-F23A-4999-A0C4-68EA668267A7}"/>
          </ac:spMkLst>
        </pc:spChg>
        <pc:spChg chg="mod">
          <ac:chgData name="Dunton, Morgan" userId="91b7a865-94d5-4c26-b837-ffc0a489a358" providerId="ADAL" clId="{A9CA803A-CD4E-4EFE-B81F-E95746591393}" dt="2020-06-05T17:19:08.462" v="144" actId="255"/>
          <ac:spMkLst>
            <pc:docMk/>
            <pc:sldMk cId="2892353404" sldId="305"/>
            <ac:spMk id="3" creationId="{3140508D-C74B-4BE4-98EB-BA8467D50EA7}"/>
          </ac:spMkLst>
        </pc:spChg>
      </pc:sldChg>
      <pc:sldChg chg="modSp add">
        <pc:chgData name="Dunton, Morgan" userId="91b7a865-94d5-4c26-b837-ffc0a489a358" providerId="ADAL" clId="{A9CA803A-CD4E-4EFE-B81F-E95746591393}" dt="2020-06-05T17:19:30.320" v="147" actId="255"/>
        <pc:sldMkLst>
          <pc:docMk/>
          <pc:sldMk cId="426370996" sldId="306"/>
        </pc:sldMkLst>
        <pc:spChg chg="mod">
          <ac:chgData name="Dunton, Morgan" userId="91b7a865-94d5-4c26-b837-ffc0a489a358" providerId="ADAL" clId="{A9CA803A-CD4E-4EFE-B81F-E95746591393}" dt="2020-06-05T17:19:30.320" v="147" actId="255"/>
          <ac:spMkLst>
            <pc:docMk/>
            <pc:sldMk cId="426370996" sldId="306"/>
            <ac:spMk id="3" creationId="{3140508D-C74B-4BE4-98EB-BA8467D50EA7}"/>
          </ac:spMkLst>
        </pc:spChg>
      </pc:sldChg>
      <pc:sldMasterChg chg="modSldLayout">
        <pc:chgData name="Dunton, Morgan" userId="91b7a865-94d5-4c26-b837-ffc0a489a358" providerId="ADAL" clId="{A9CA803A-CD4E-4EFE-B81F-E95746591393}" dt="2020-06-05T17:12:05.175" v="50"/>
        <pc:sldMasterMkLst>
          <pc:docMk/>
          <pc:sldMasterMk cId="3950866141" sldId="2147483660"/>
        </pc:sldMasterMkLst>
        <pc:sldLayoutChg chg="addSp">
          <pc:chgData name="Dunton, Morgan" userId="91b7a865-94d5-4c26-b837-ffc0a489a358" providerId="ADAL" clId="{A9CA803A-CD4E-4EFE-B81F-E95746591393}" dt="2020-06-05T17:12:05.175" v="50"/>
          <pc:sldLayoutMkLst>
            <pc:docMk/>
            <pc:sldMasterMk cId="3950866141" sldId="2147483660"/>
            <pc:sldLayoutMk cId="3910715322" sldId="2147483661"/>
          </pc:sldLayoutMkLst>
          <pc:picChg chg="add">
            <ac:chgData name="Dunton, Morgan" userId="91b7a865-94d5-4c26-b837-ffc0a489a358" providerId="ADAL" clId="{A9CA803A-CD4E-4EFE-B81F-E95746591393}" dt="2020-06-05T17:12:05.175" v="50"/>
            <ac:picMkLst>
              <pc:docMk/>
              <pc:sldMasterMk cId="3950866141" sldId="2147483660"/>
              <pc:sldLayoutMk cId="3910715322" sldId="2147483661"/>
              <ac:picMk id="16" creationId="{1DEB0E1C-5B22-49CB-9521-0B08F2FE53B3}"/>
            </ac:picMkLst>
          </pc:picChg>
        </pc:sldLayoutChg>
        <pc:sldLayoutChg chg="addSp">
          <pc:chgData name="Dunton, Morgan" userId="91b7a865-94d5-4c26-b837-ffc0a489a358" providerId="ADAL" clId="{A9CA803A-CD4E-4EFE-B81F-E95746591393}" dt="2020-06-05T17:12:05.175" v="50"/>
          <pc:sldLayoutMkLst>
            <pc:docMk/>
            <pc:sldMasterMk cId="3950866141" sldId="2147483660"/>
            <pc:sldLayoutMk cId="51408032" sldId="2147483662"/>
          </pc:sldLayoutMkLst>
          <pc:picChg chg="add">
            <ac:chgData name="Dunton, Morgan" userId="91b7a865-94d5-4c26-b837-ffc0a489a358" providerId="ADAL" clId="{A9CA803A-CD4E-4EFE-B81F-E95746591393}" dt="2020-06-05T17:12:05.175" v="50"/>
            <ac:picMkLst>
              <pc:docMk/>
              <pc:sldMasterMk cId="3950866141" sldId="2147483660"/>
              <pc:sldLayoutMk cId="51408032" sldId="2147483662"/>
              <ac:picMk id="7" creationId="{B16491F4-DBC6-474A-8C77-383C3CD8A4F2}"/>
            </ac:picMkLst>
          </pc:picChg>
        </pc:sldLayoutChg>
        <pc:sldLayoutChg chg="addSp">
          <pc:chgData name="Dunton, Morgan" userId="91b7a865-94d5-4c26-b837-ffc0a489a358" providerId="ADAL" clId="{A9CA803A-CD4E-4EFE-B81F-E95746591393}" dt="2020-06-05T17:12:05.175" v="50"/>
          <pc:sldLayoutMkLst>
            <pc:docMk/>
            <pc:sldMasterMk cId="3950866141" sldId="2147483660"/>
            <pc:sldLayoutMk cId="2902227529" sldId="2147483663"/>
          </pc:sldLayoutMkLst>
          <pc:picChg chg="add">
            <ac:chgData name="Dunton, Morgan" userId="91b7a865-94d5-4c26-b837-ffc0a489a358" providerId="ADAL" clId="{A9CA803A-CD4E-4EFE-B81F-E95746591393}" dt="2020-06-05T17:12:05.175" v="50"/>
            <ac:picMkLst>
              <pc:docMk/>
              <pc:sldMasterMk cId="3950866141" sldId="2147483660"/>
              <pc:sldLayoutMk cId="2902227529" sldId="2147483663"/>
              <ac:picMk id="12" creationId="{14243414-4B2B-4234-BC76-ECD74011B275}"/>
            </ac:picMkLst>
          </pc:picChg>
        </pc:sldLayoutChg>
        <pc:sldLayoutChg chg="addSp">
          <pc:chgData name="Dunton, Morgan" userId="91b7a865-94d5-4c26-b837-ffc0a489a358" providerId="ADAL" clId="{A9CA803A-CD4E-4EFE-B81F-E95746591393}" dt="2020-06-05T17:12:05.175" v="50"/>
          <pc:sldLayoutMkLst>
            <pc:docMk/>
            <pc:sldMasterMk cId="3950866141" sldId="2147483660"/>
            <pc:sldLayoutMk cId="3975561259" sldId="2147483664"/>
          </pc:sldLayoutMkLst>
          <pc:picChg chg="add">
            <ac:chgData name="Dunton, Morgan" userId="91b7a865-94d5-4c26-b837-ffc0a489a358" providerId="ADAL" clId="{A9CA803A-CD4E-4EFE-B81F-E95746591393}" dt="2020-06-05T17:12:05.175" v="50"/>
            <ac:picMkLst>
              <pc:docMk/>
              <pc:sldMasterMk cId="3950866141" sldId="2147483660"/>
              <pc:sldLayoutMk cId="3975561259" sldId="2147483664"/>
              <ac:picMk id="8" creationId="{66544827-982F-4B74-9E5D-C97F5D934015}"/>
            </ac:picMkLst>
          </pc:picChg>
        </pc:sldLayoutChg>
        <pc:sldLayoutChg chg="addSp">
          <pc:chgData name="Dunton, Morgan" userId="91b7a865-94d5-4c26-b837-ffc0a489a358" providerId="ADAL" clId="{A9CA803A-CD4E-4EFE-B81F-E95746591393}" dt="2020-06-05T17:12:05.175" v="50"/>
          <pc:sldLayoutMkLst>
            <pc:docMk/>
            <pc:sldMasterMk cId="3950866141" sldId="2147483660"/>
            <pc:sldLayoutMk cId="3080406893" sldId="2147483665"/>
          </pc:sldLayoutMkLst>
          <pc:picChg chg="add">
            <ac:chgData name="Dunton, Morgan" userId="91b7a865-94d5-4c26-b837-ffc0a489a358" providerId="ADAL" clId="{A9CA803A-CD4E-4EFE-B81F-E95746591393}" dt="2020-06-05T17:12:05.175" v="50"/>
            <ac:picMkLst>
              <pc:docMk/>
              <pc:sldMasterMk cId="3950866141" sldId="2147483660"/>
              <pc:sldLayoutMk cId="3080406893" sldId="2147483665"/>
              <ac:picMk id="10" creationId="{DEAE4397-378A-47D4-AEBB-84B2B02649C0}"/>
            </ac:picMkLst>
          </pc:picChg>
        </pc:sldLayoutChg>
        <pc:sldLayoutChg chg="addSp">
          <pc:chgData name="Dunton, Morgan" userId="91b7a865-94d5-4c26-b837-ffc0a489a358" providerId="ADAL" clId="{A9CA803A-CD4E-4EFE-B81F-E95746591393}" dt="2020-06-05T17:12:05.175" v="50"/>
          <pc:sldLayoutMkLst>
            <pc:docMk/>
            <pc:sldMasterMk cId="3950866141" sldId="2147483660"/>
            <pc:sldLayoutMk cId="1068990252" sldId="2147483666"/>
          </pc:sldLayoutMkLst>
          <pc:picChg chg="add">
            <ac:chgData name="Dunton, Morgan" userId="91b7a865-94d5-4c26-b837-ffc0a489a358" providerId="ADAL" clId="{A9CA803A-CD4E-4EFE-B81F-E95746591393}" dt="2020-06-05T17:12:05.175" v="50"/>
            <ac:picMkLst>
              <pc:docMk/>
              <pc:sldMasterMk cId="3950866141" sldId="2147483660"/>
              <pc:sldLayoutMk cId="1068990252" sldId="2147483666"/>
              <ac:picMk id="6" creationId="{C89D13F8-C8F8-4EE9-B179-F283AEFC6F95}"/>
            </ac:picMkLst>
          </pc:picChg>
        </pc:sldLayoutChg>
        <pc:sldLayoutChg chg="addSp">
          <pc:chgData name="Dunton, Morgan" userId="91b7a865-94d5-4c26-b837-ffc0a489a358" providerId="ADAL" clId="{A9CA803A-CD4E-4EFE-B81F-E95746591393}" dt="2020-06-05T17:12:05.175" v="50"/>
          <pc:sldLayoutMkLst>
            <pc:docMk/>
            <pc:sldMasterMk cId="3950866141" sldId="2147483660"/>
            <pc:sldLayoutMk cId="2005998392" sldId="2147483667"/>
          </pc:sldLayoutMkLst>
          <pc:picChg chg="add">
            <ac:chgData name="Dunton, Morgan" userId="91b7a865-94d5-4c26-b837-ffc0a489a358" providerId="ADAL" clId="{A9CA803A-CD4E-4EFE-B81F-E95746591393}" dt="2020-06-05T17:12:05.175" v="50"/>
            <ac:picMkLst>
              <pc:docMk/>
              <pc:sldMasterMk cId="3950866141" sldId="2147483660"/>
              <pc:sldLayoutMk cId="2005998392" sldId="2147483667"/>
              <ac:picMk id="8" creationId="{B054C2E1-5A4D-4A68-9FCF-922E710D74A4}"/>
            </ac:picMkLst>
          </pc:picChg>
        </pc:sldLayoutChg>
        <pc:sldLayoutChg chg="addSp">
          <pc:chgData name="Dunton, Morgan" userId="91b7a865-94d5-4c26-b837-ffc0a489a358" providerId="ADAL" clId="{A9CA803A-CD4E-4EFE-B81F-E95746591393}" dt="2020-06-05T17:12:05.175" v="50"/>
          <pc:sldLayoutMkLst>
            <pc:docMk/>
            <pc:sldMasterMk cId="3950866141" sldId="2147483660"/>
            <pc:sldLayoutMk cId="2849523844" sldId="2147483668"/>
          </pc:sldLayoutMkLst>
          <pc:picChg chg="add">
            <ac:chgData name="Dunton, Morgan" userId="91b7a865-94d5-4c26-b837-ffc0a489a358" providerId="ADAL" clId="{A9CA803A-CD4E-4EFE-B81F-E95746591393}" dt="2020-06-05T17:12:05.175" v="50"/>
            <ac:picMkLst>
              <pc:docMk/>
              <pc:sldMasterMk cId="3950866141" sldId="2147483660"/>
              <pc:sldLayoutMk cId="2849523844" sldId="2147483668"/>
              <ac:picMk id="9" creationId="{F0D53700-BDE8-49C4-BDBD-51998DDE18E8}"/>
            </ac:picMkLst>
          </pc:picChg>
        </pc:sldLayoutChg>
        <pc:sldLayoutChg chg="addSp">
          <pc:chgData name="Dunton, Morgan" userId="91b7a865-94d5-4c26-b837-ffc0a489a358" providerId="ADAL" clId="{A9CA803A-CD4E-4EFE-B81F-E95746591393}" dt="2020-06-05T17:12:05.175" v="50"/>
          <pc:sldLayoutMkLst>
            <pc:docMk/>
            <pc:sldMasterMk cId="3950866141" sldId="2147483660"/>
            <pc:sldLayoutMk cId="1292190789" sldId="2147483669"/>
          </pc:sldLayoutMkLst>
          <pc:picChg chg="add">
            <ac:chgData name="Dunton, Morgan" userId="91b7a865-94d5-4c26-b837-ffc0a489a358" providerId="ADAL" clId="{A9CA803A-CD4E-4EFE-B81F-E95746591393}" dt="2020-06-05T17:12:05.175" v="50"/>
            <ac:picMkLst>
              <pc:docMk/>
              <pc:sldMasterMk cId="3950866141" sldId="2147483660"/>
              <pc:sldLayoutMk cId="1292190789" sldId="2147483669"/>
              <ac:picMk id="9" creationId="{8571DA6E-79FD-41C9-8741-002A032F1F08}"/>
            </ac:picMkLst>
          </pc:picChg>
        </pc:sldLayoutChg>
        <pc:sldLayoutChg chg="addSp">
          <pc:chgData name="Dunton, Morgan" userId="91b7a865-94d5-4c26-b837-ffc0a489a358" providerId="ADAL" clId="{A9CA803A-CD4E-4EFE-B81F-E95746591393}" dt="2020-06-05T17:12:05.175" v="50"/>
          <pc:sldLayoutMkLst>
            <pc:docMk/>
            <pc:sldMasterMk cId="3950866141" sldId="2147483660"/>
            <pc:sldLayoutMk cId="522075164" sldId="2147483670"/>
          </pc:sldLayoutMkLst>
          <pc:picChg chg="add">
            <ac:chgData name="Dunton, Morgan" userId="91b7a865-94d5-4c26-b837-ffc0a489a358" providerId="ADAL" clId="{A9CA803A-CD4E-4EFE-B81F-E95746591393}" dt="2020-06-05T17:12:05.175" v="50"/>
            <ac:picMkLst>
              <pc:docMk/>
              <pc:sldMasterMk cId="3950866141" sldId="2147483660"/>
              <pc:sldLayoutMk cId="522075164" sldId="2147483670"/>
              <ac:picMk id="7" creationId="{4048BD3D-5B20-4FA5-A963-423F18E84AD8}"/>
            </ac:picMkLst>
          </pc:picChg>
        </pc:sldLayoutChg>
        <pc:sldLayoutChg chg="addSp">
          <pc:chgData name="Dunton, Morgan" userId="91b7a865-94d5-4c26-b837-ffc0a489a358" providerId="ADAL" clId="{A9CA803A-CD4E-4EFE-B81F-E95746591393}" dt="2020-06-05T17:12:05.175" v="50"/>
          <pc:sldLayoutMkLst>
            <pc:docMk/>
            <pc:sldMasterMk cId="3950866141" sldId="2147483660"/>
            <pc:sldLayoutMk cId="3280364870" sldId="2147483671"/>
          </pc:sldLayoutMkLst>
          <pc:picChg chg="add">
            <ac:chgData name="Dunton, Morgan" userId="91b7a865-94d5-4c26-b837-ffc0a489a358" providerId="ADAL" clId="{A9CA803A-CD4E-4EFE-B81F-E95746591393}" dt="2020-06-05T17:12:05.175" v="50"/>
            <ac:picMkLst>
              <pc:docMk/>
              <pc:sldMasterMk cId="3950866141" sldId="2147483660"/>
              <pc:sldLayoutMk cId="3280364870" sldId="2147483671"/>
              <ac:picMk id="11" creationId="{1ECF3F2B-84D2-4F98-BA34-B1998246021B}"/>
            </ac:picMkLst>
          </pc:picChg>
        </pc:sldLayoutChg>
      </pc:sldMasterChg>
    </pc:docChg>
  </pc:docChgLst>
  <pc:docChgLst>
    <pc:chgData clId="Web-{F01A7E5F-82C2-039B-E34F-DB7AD20B91BC}"/>
    <pc:docChg chg="modSld">
      <pc:chgData name="" userId="" providerId="" clId="Web-{F01A7E5F-82C2-039B-E34F-DB7AD20B91BC}" dt="2020-06-09T18:39:08.885" v="27" actId="20577"/>
      <pc:docMkLst>
        <pc:docMk/>
      </pc:docMkLst>
      <pc:sldChg chg="modSp">
        <pc:chgData name="" userId="" providerId="" clId="Web-{F01A7E5F-82C2-039B-E34F-DB7AD20B91BC}" dt="2020-06-09T18:37:59.478" v="20" actId="14100"/>
        <pc:sldMkLst>
          <pc:docMk/>
          <pc:sldMk cId="395668306" sldId="274"/>
        </pc:sldMkLst>
        <pc:spChg chg="mod">
          <ac:chgData name="" userId="" providerId="" clId="Web-{F01A7E5F-82C2-039B-E34F-DB7AD20B91BC}" dt="2020-06-09T18:37:59.478" v="20" actId="14100"/>
          <ac:spMkLst>
            <pc:docMk/>
            <pc:sldMk cId="395668306" sldId="274"/>
            <ac:spMk id="3" creationId="{885DE01A-7EDE-4CC7-B6C9-19AC7E5D4442}"/>
          </ac:spMkLst>
        </pc:spChg>
      </pc:sldChg>
      <pc:sldChg chg="modSp">
        <pc:chgData name="" userId="" providerId="" clId="Web-{F01A7E5F-82C2-039B-E34F-DB7AD20B91BC}" dt="2020-06-09T18:35:17.117" v="9" actId="20577"/>
        <pc:sldMkLst>
          <pc:docMk/>
          <pc:sldMk cId="1378088597" sldId="275"/>
        </pc:sldMkLst>
        <pc:spChg chg="mod">
          <ac:chgData name="" userId="" providerId="" clId="Web-{F01A7E5F-82C2-039B-E34F-DB7AD20B91BC}" dt="2020-06-09T18:35:17.117" v="9" actId="20577"/>
          <ac:spMkLst>
            <pc:docMk/>
            <pc:sldMk cId="1378088597" sldId="275"/>
            <ac:spMk id="3" creationId="{958052D8-3122-473C-AA77-57A84ADD602B}"/>
          </ac:spMkLst>
        </pc:spChg>
      </pc:sldChg>
      <pc:sldChg chg="modSp">
        <pc:chgData name="" userId="" providerId="" clId="Web-{F01A7E5F-82C2-039B-E34F-DB7AD20B91BC}" dt="2020-06-09T18:39:07.901" v="25" actId="20577"/>
        <pc:sldMkLst>
          <pc:docMk/>
          <pc:sldMk cId="965854748" sldId="277"/>
        </pc:sldMkLst>
        <pc:spChg chg="mod">
          <ac:chgData name="" userId="" providerId="" clId="Web-{F01A7E5F-82C2-039B-E34F-DB7AD20B91BC}" dt="2020-06-09T18:39:07.901" v="25" actId="20577"/>
          <ac:spMkLst>
            <pc:docMk/>
            <pc:sldMk cId="965854748" sldId="277"/>
            <ac:spMk id="2" creationId="{10777BD7-376B-4ECC-8978-52BB9731A416}"/>
          </ac:spMkLst>
        </pc:spChg>
      </pc:sldChg>
      <pc:sldChg chg="modSp">
        <pc:chgData name="" userId="" providerId="" clId="Web-{F01A7E5F-82C2-039B-E34F-DB7AD20B91BC}" dt="2020-06-09T18:34:15.726" v="6" actId="1076"/>
        <pc:sldMkLst>
          <pc:docMk/>
          <pc:sldMk cId="251695417" sldId="281"/>
        </pc:sldMkLst>
        <pc:spChg chg="mod">
          <ac:chgData name="" userId="" providerId="" clId="Web-{F01A7E5F-82C2-039B-E34F-DB7AD20B91BC}" dt="2020-06-09T18:34:15.726" v="6" actId="1076"/>
          <ac:spMkLst>
            <pc:docMk/>
            <pc:sldMk cId="251695417" sldId="281"/>
            <ac:spMk id="2" creationId="{FC02B646-DAE5-4EE0-ABA6-24244CBCEC6E}"/>
          </ac:spMkLst>
        </pc:spChg>
        <pc:spChg chg="mod">
          <ac:chgData name="" userId="" providerId="" clId="Web-{F01A7E5F-82C2-039B-E34F-DB7AD20B91BC}" dt="2020-06-09T18:34:01.397" v="2" actId="20577"/>
          <ac:spMkLst>
            <pc:docMk/>
            <pc:sldMk cId="251695417" sldId="281"/>
            <ac:spMk id="2054" creationId="{E43D14DD-4D13-4AF4-B910-2155D4A001E4}"/>
          </ac:spMkLst>
        </pc:spChg>
      </pc:sldChg>
      <pc:sldChg chg="modSp">
        <pc:chgData name="" userId="" providerId="" clId="Web-{F01A7E5F-82C2-039B-E34F-DB7AD20B91BC}" dt="2020-06-09T18:38:46.760" v="24" actId="1076"/>
        <pc:sldMkLst>
          <pc:docMk/>
          <pc:sldMk cId="1458792552" sldId="282"/>
        </pc:sldMkLst>
        <pc:spChg chg="mod">
          <ac:chgData name="" userId="" providerId="" clId="Web-{F01A7E5F-82C2-039B-E34F-DB7AD20B91BC}" dt="2020-06-09T18:38:46.760" v="24" actId="1076"/>
          <ac:spMkLst>
            <pc:docMk/>
            <pc:sldMk cId="1458792552" sldId="282"/>
            <ac:spMk id="2" creationId="{379B162E-9180-40E5-A149-5BCCA715F389}"/>
          </ac:spMkLst>
        </pc:spChg>
      </pc:sldChg>
      <pc:sldChg chg="modSp">
        <pc:chgData name="" userId="" providerId="" clId="Web-{F01A7E5F-82C2-039B-E34F-DB7AD20B91BC}" dt="2020-06-09T18:34:33.273" v="8" actId="1076"/>
        <pc:sldMkLst>
          <pc:docMk/>
          <pc:sldMk cId="2743474042" sldId="285"/>
        </pc:sldMkLst>
        <pc:picChg chg="mod">
          <ac:chgData name="" userId="" providerId="" clId="Web-{F01A7E5F-82C2-039B-E34F-DB7AD20B91BC}" dt="2020-06-09T18:34:33.273" v="8" actId="1076"/>
          <ac:picMkLst>
            <pc:docMk/>
            <pc:sldMk cId="2743474042" sldId="285"/>
            <ac:picMk id="5" creationId="{66E33046-9030-4A57-928B-E2742C1A21F8}"/>
          </ac:picMkLst>
        </pc:picChg>
      </pc:sldChg>
      <pc:sldChg chg="modSp">
        <pc:chgData name="" userId="" providerId="" clId="Web-{F01A7E5F-82C2-039B-E34F-DB7AD20B91BC}" dt="2020-06-09T18:36:23.477" v="14" actId="20577"/>
        <pc:sldMkLst>
          <pc:docMk/>
          <pc:sldMk cId="2892353404" sldId="305"/>
        </pc:sldMkLst>
        <pc:spChg chg="mod">
          <ac:chgData name="" userId="" providerId="" clId="Web-{F01A7E5F-82C2-039B-E34F-DB7AD20B91BC}" dt="2020-06-09T18:36:23.477" v="14" actId="20577"/>
          <ac:spMkLst>
            <pc:docMk/>
            <pc:sldMk cId="2892353404" sldId="305"/>
            <ac:spMk id="3" creationId="{3140508D-C74B-4BE4-98EB-BA8467D50EA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BDAD4-8044-407D-A523-8663F489F55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E16E6A0-9E8C-4A0F-A148-8CEDCE7F7535}">
      <dgm:prSet/>
      <dgm:spPr/>
      <dgm:t>
        <a:bodyPr/>
        <a:lstStyle/>
        <a:p>
          <a:pPr>
            <a:defRPr cap="all"/>
          </a:pPr>
          <a:r>
            <a:rPr lang="en-US"/>
            <a:t>Rule vs. Guidance</a:t>
          </a:r>
        </a:p>
      </dgm:t>
    </dgm:pt>
    <dgm:pt modelId="{727DA3C9-6DE9-4E43-81E7-EFFF7C1F7842}" type="parTrans" cxnId="{C96AFC1D-916F-4437-8A22-CF29BCF299BD}">
      <dgm:prSet/>
      <dgm:spPr/>
      <dgm:t>
        <a:bodyPr/>
        <a:lstStyle/>
        <a:p>
          <a:endParaRPr lang="en-US"/>
        </a:p>
      </dgm:t>
    </dgm:pt>
    <dgm:pt modelId="{694AB704-96AA-411F-989A-9CCC44BB10C6}" type="sibTrans" cxnId="{C96AFC1D-916F-4437-8A22-CF29BCF299BD}">
      <dgm:prSet/>
      <dgm:spPr/>
      <dgm:t>
        <a:bodyPr/>
        <a:lstStyle/>
        <a:p>
          <a:endParaRPr lang="en-US"/>
        </a:p>
      </dgm:t>
    </dgm:pt>
    <dgm:pt modelId="{CD752E33-B44B-4B66-8949-9D6720ED0F6C}">
      <dgm:prSet/>
      <dgm:spPr/>
      <dgm:t>
        <a:bodyPr/>
        <a:lstStyle/>
        <a:p>
          <a:pPr>
            <a:defRPr cap="all"/>
          </a:pPr>
          <a:r>
            <a:rPr lang="en-US"/>
            <a:t>Guiding Principles linked to ELA outcomes</a:t>
          </a:r>
        </a:p>
      </dgm:t>
    </dgm:pt>
    <dgm:pt modelId="{DBDEE8BE-F390-4C14-9B6A-6EB7FA2BE0E8}" type="parTrans" cxnId="{3E1D264D-CD30-4311-966F-477312F1FDAF}">
      <dgm:prSet/>
      <dgm:spPr/>
      <dgm:t>
        <a:bodyPr/>
        <a:lstStyle/>
        <a:p>
          <a:endParaRPr lang="en-US"/>
        </a:p>
      </dgm:t>
    </dgm:pt>
    <dgm:pt modelId="{71295D9D-48E1-4DFE-866C-94EECA239028}" type="sibTrans" cxnId="{3E1D264D-CD30-4311-966F-477312F1FDAF}">
      <dgm:prSet/>
      <dgm:spPr/>
      <dgm:t>
        <a:bodyPr/>
        <a:lstStyle/>
        <a:p>
          <a:endParaRPr lang="en-US"/>
        </a:p>
      </dgm:t>
    </dgm:pt>
    <dgm:pt modelId="{7F3428FF-3847-421F-B5D4-2F4F238A13AE}">
      <dgm:prSet/>
      <dgm:spPr/>
      <dgm:t>
        <a:bodyPr/>
        <a:lstStyle/>
        <a:p>
          <a:pPr>
            <a:defRPr cap="all"/>
          </a:pPr>
          <a:r>
            <a:rPr lang="en-US"/>
            <a:t>Expectation of media literacy embedded</a:t>
          </a:r>
        </a:p>
      </dgm:t>
    </dgm:pt>
    <dgm:pt modelId="{00AC54F5-0A66-47E8-B819-E70C24883696}" type="parTrans" cxnId="{7E05FAD0-E9E7-417F-B7DA-63225F3557E1}">
      <dgm:prSet/>
      <dgm:spPr/>
      <dgm:t>
        <a:bodyPr/>
        <a:lstStyle/>
        <a:p>
          <a:endParaRPr lang="en-US"/>
        </a:p>
      </dgm:t>
    </dgm:pt>
    <dgm:pt modelId="{FE073F95-96F0-43BB-88B3-6DF18059DC52}" type="sibTrans" cxnId="{7E05FAD0-E9E7-417F-B7DA-63225F3557E1}">
      <dgm:prSet/>
      <dgm:spPr/>
      <dgm:t>
        <a:bodyPr/>
        <a:lstStyle/>
        <a:p>
          <a:endParaRPr lang="en-US"/>
        </a:p>
      </dgm:t>
    </dgm:pt>
    <dgm:pt modelId="{64A10987-23E4-4287-8A4F-C5FC10FC89CD}" type="pres">
      <dgm:prSet presAssocID="{DDBBDAD4-8044-407D-A523-8663F489F55F}" presName="root" presStyleCnt="0">
        <dgm:presLayoutVars>
          <dgm:dir/>
          <dgm:resizeHandles val="exact"/>
        </dgm:presLayoutVars>
      </dgm:prSet>
      <dgm:spPr/>
    </dgm:pt>
    <dgm:pt modelId="{F0C58525-3560-45E0-98E2-7FECA6F86AB2}" type="pres">
      <dgm:prSet presAssocID="{CE16E6A0-9E8C-4A0F-A148-8CEDCE7F7535}" presName="compNode" presStyleCnt="0"/>
      <dgm:spPr/>
    </dgm:pt>
    <dgm:pt modelId="{A351C091-A1A0-4F99-8289-2B3390E72909}" type="pres">
      <dgm:prSet presAssocID="{CE16E6A0-9E8C-4A0F-A148-8CEDCE7F7535}" presName="iconBgRect" presStyleLbl="bgShp" presStyleIdx="0" presStyleCnt="3"/>
      <dgm:spPr/>
    </dgm:pt>
    <dgm:pt modelId="{DFE58AEA-5561-4277-9041-964AF3663F1B}" type="pres">
      <dgm:prSet presAssocID="{CE16E6A0-9E8C-4A0F-A148-8CEDCE7F753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1AAC861D-E23F-4DBA-83F0-1D598BA09B76}" type="pres">
      <dgm:prSet presAssocID="{CE16E6A0-9E8C-4A0F-A148-8CEDCE7F7535}" presName="spaceRect" presStyleCnt="0"/>
      <dgm:spPr/>
    </dgm:pt>
    <dgm:pt modelId="{384F6943-8492-4191-9519-736EA062B9AA}" type="pres">
      <dgm:prSet presAssocID="{CE16E6A0-9E8C-4A0F-A148-8CEDCE7F7535}" presName="textRect" presStyleLbl="revTx" presStyleIdx="0" presStyleCnt="3">
        <dgm:presLayoutVars>
          <dgm:chMax val="1"/>
          <dgm:chPref val="1"/>
        </dgm:presLayoutVars>
      </dgm:prSet>
      <dgm:spPr/>
    </dgm:pt>
    <dgm:pt modelId="{D5A8BEB9-E3B4-4970-98FA-263BE20F2FED}" type="pres">
      <dgm:prSet presAssocID="{694AB704-96AA-411F-989A-9CCC44BB10C6}" presName="sibTrans" presStyleCnt="0"/>
      <dgm:spPr/>
    </dgm:pt>
    <dgm:pt modelId="{134D0C95-A3A6-4116-9265-FC4E3EE99E0B}" type="pres">
      <dgm:prSet presAssocID="{CD752E33-B44B-4B66-8949-9D6720ED0F6C}" presName="compNode" presStyleCnt="0"/>
      <dgm:spPr/>
    </dgm:pt>
    <dgm:pt modelId="{81B67CE0-8E64-45B2-AB93-AF6572335562}" type="pres">
      <dgm:prSet presAssocID="{CD752E33-B44B-4B66-8949-9D6720ED0F6C}" presName="iconBgRect" presStyleLbl="bgShp" presStyleIdx="1" presStyleCnt="3"/>
      <dgm:spPr/>
    </dgm:pt>
    <dgm:pt modelId="{F3991405-C324-4631-A596-49B3195E607C}" type="pres">
      <dgm:prSet presAssocID="{CD752E33-B44B-4B66-8949-9D6720ED0F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D75A7718-C18A-4FE4-88D1-F3B22C1AA6EC}" type="pres">
      <dgm:prSet presAssocID="{CD752E33-B44B-4B66-8949-9D6720ED0F6C}" presName="spaceRect" presStyleCnt="0"/>
      <dgm:spPr/>
    </dgm:pt>
    <dgm:pt modelId="{46C8744A-FD53-4B06-95A1-710F2A190A32}" type="pres">
      <dgm:prSet presAssocID="{CD752E33-B44B-4B66-8949-9D6720ED0F6C}" presName="textRect" presStyleLbl="revTx" presStyleIdx="1" presStyleCnt="3">
        <dgm:presLayoutVars>
          <dgm:chMax val="1"/>
          <dgm:chPref val="1"/>
        </dgm:presLayoutVars>
      </dgm:prSet>
      <dgm:spPr/>
    </dgm:pt>
    <dgm:pt modelId="{A5A89DE3-C685-431D-B872-7C815302F14B}" type="pres">
      <dgm:prSet presAssocID="{71295D9D-48E1-4DFE-866C-94EECA239028}" presName="sibTrans" presStyleCnt="0"/>
      <dgm:spPr/>
    </dgm:pt>
    <dgm:pt modelId="{11DB1CCB-F583-487D-A706-AFB03A5951FD}" type="pres">
      <dgm:prSet presAssocID="{7F3428FF-3847-421F-B5D4-2F4F238A13AE}" presName="compNode" presStyleCnt="0"/>
      <dgm:spPr/>
    </dgm:pt>
    <dgm:pt modelId="{D7DC64EA-7FC0-4304-813C-469D1F61A507}" type="pres">
      <dgm:prSet presAssocID="{7F3428FF-3847-421F-B5D4-2F4F238A13AE}" presName="iconBgRect" presStyleLbl="bgShp" presStyleIdx="2" presStyleCnt="3"/>
      <dgm:spPr/>
    </dgm:pt>
    <dgm:pt modelId="{ABCB833E-8C2F-4FE0-862E-2B877DF194D3}" type="pres">
      <dgm:prSet presAssocID="{7F3428FF-3847-421F-B5D4-2F4F238A13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4734EFED-D3A1-4DEB-8620-BB85DD34C0B0}" type="pres">
      <dgm:prSet presAssocID="{7F3428FF-3847-421F-B5D4-2F4F238A13AE}" presName="spaceRect" presStyleCnt="0"/>
      <dgm:spPr/>
    </dgm:pt>
    <dgm:pt modelId="{6CF2E2C6-25EF-447E-A0A5-928FEB4F21F9}" type="pres">
      <dgm:prSet presAssocID="{7F3428FF-3847-421F-B5D4-2F4F238A13AE}" presName="textRect" presStyleLbl="revTx" presStyleIdx="2" presStyleCnt="3">
        <dgm:presLayoutVars>
          <dgm:chMax val="1"/>
          <dgm:chPref val="1"/>
        </dgm:presLayoutVars>
      </dgm:prSet>
      <dgm:spPr/>
    </dgm:pt>
  </dgm:ptLst>
  <dgm:cxnLst>
    <dgm:cxn modelId="{C96AFC1D-916F-4437-8A22-CF29BCF299BD}" srcId="{DDBBDAD4-8044-407D-A523-8663F489F55F}" destId="{CE16E6A0-9E8C-4A0F-A148-8CEDCE7F7535}" srcOrd="0" destOrd="0" parTransId="{727DA3C9-6DE9-4E43-81E7-EFFF7C1F7842}" sibTransId="{694AB704-96AA-411F-989A-9CCC44BB10C6}"/>
    <dgm:cxn modelId="{3E1D264D-CD30-4311-966F-477312F1FDAF}" srcId="{DDBBDAD4-8044-407D-A523-8663F489F55F}" destId="{CD752E33-B44B-4B66-8949-9D6720ED0F6C}" srcOrd="1" destOrd="0" parTransId="{DBDEE8BE-F390-4C14-9B6A-6EB7FA2BE0E8}" sibTransId="{71295D9D-48E1-4DFE-866C-94EECA239028}"/>
    <dgm:cxn modelId="{A09A748E-94E1-47EF-B902-1A7D68987613}" type="presOf" srcId="{CD752E33-B44B-4B66-8949-9D6720ED0F6C}" destId="{46C8744A-FD53-4B06-95A1-710F2A190A32}" srcOrd="0" destOrd="0" presId="urn:microsoft.com/office/officeart/2018/5/layout/IconCircleLabelList"/>
    <dgm:cxn modelId="{94CDD2C0-584B-45A5-A3F5-34EC1B7E61AE}" type="presOf" srcId="{DDBBDAD4-8044-407D-A523-8663F489F55F}" destId="{64A10987-23E4-4287-8A4F-C5FC10FC89CD}" srcOrd="0" destOrd="0" presId="urn:microsoft.com/office/officeart/2018/5/layout/IconCircleLabelList"/>
    <dgm:cxn modelId="{7E05FAD0-E9E7-417F-B7DA-63225F3557E1}" srcId="{DDBBDAD4-8044-407D-A523-8663F489F55F}" destId="{7F3428FF-3847-421F-B5D4-2F4F238A13AE}" srcOrd="2" destOrd="0" parTransId="{00AC54F5-0A66-47E8-B819-E70C24883696}" sibTransId="{FE073F95-96F0-43BB-88B3-6DF18059DC52}"/>
    <dgm:cxn modelId="{545C5CD5-227D-427B-A2A9-79E698CE5D69}" type="presOf" srcId="{CE16E6A0-9E8C-4A0F-A148-8CEDCE7F7535}" destId="{384F6943-8492-4191-9519-736EA062B9AA}" srcOrd="0" destOrd="0" presId="urn:microsoft.com/office/officeart/2018/5/layout/IconCircleLabelList"/>
    <dgm:cxn modelId="{B036AEE5-CAB2-4382-9B59-4824ED4CB64A}" type="presOf" srcId="{7F3428FF-3847-421F-B5D4-2F4F238A13AE}" destId="{6CF2E2C6-25EF-447E-A0A5-928FEB4F21F9}" srcOrd="0" destOrd="0" presId="urn:microsoft.com/office/officeart/2018/5/layout/IconCircleLabelList"/>
    <dgm:cxn modelId="{CEECB28E-79FF-4D52-8DF5-E1C2CC891013}" type="presParOf" srcId="{64A10987-23E4-4287-8A4F-C5FC10FC89CD}" destId="{F0C58525-3560-45E0-98E2-7FECA6F86AB2}" srcOrd="0" destOrd="0" presId="urn:microsoft.com/office/officeart/2018/5/layout/IconCircleLabelList"/>
    <dgm:cxn modelId="{F043122C-2CE9-41B6-A1BF-0CD63E31A258}" type="presParOf" srcId="{F0C58525-3560-45E0-98E2-7FECA6F86AB2}" destId="{A351C091-A1A0-4F99-8289-2B3390E72909}" srcOrd="0" destOrd="0" presId="urn:microsoft.com/office/officeart/2018/5/layout/IconCircleLabelList"/>
    <dgm:cxn modelId="{B114C15A-83B8-4E64-AC0C-A7B3CBCC5545}" type="presParOf" srcId="{F0C58525-3560-45E0-98E2-7FECA6F86AB2}" destId="{DFE58AEA-5561-4277-9041-964AF3663F1B}" srcOrd="1" destOrd="0" presId="urn:microsoft.com/office/officeart/2018/5/layout/IconCircleLabelList"/>
    <dgm:cxn modelId="{C00674CD-5630-4686-A8A6-FF150A793225}" type="presParOf" srcId="{F0C58525-3560-45E0-98E2-7FECA6F86AB2}" destId="{1AAC861D-E23F-4DBA-83F0-1D598BA09B76}" srcOrd="2" destOrd="0" presId="urn:microsoft.com/office/officeart/2018/5/layout/IconCircleLabelList"/>
    <dgm:cxn modelId="{3175DB79-05EB-442F-BD14-85BD7E32D86E}" type="presParOf" srcId="{F0C58525-3560-45E0-98E2-7FECA6F86AB2}" destId="{384F6943-8492-4191-9519-736EA062B9AA}" srcOrd="3" destOrd="0" presId="urn:microsoft.com/office/officeart/2018/5/layout/IconCircleLabelList"/>
    <dgm:cxn modelId="{582C8EB4-F903-4FB5-9F4B-EFBF6B0DEA36}" type="presParOf" srcId="{64A10987-23E4-4287-8A4F-C5FC10FC89CD}" destId="{D5A8BEB9-E3B4-4970-98FA-263BE20F2FED}" srcOrd="1" destOrd="0" presId="urn:microsoft.com/office/officeart/2018/5/layout/IconCircleLabelList"/>
    <dgm:cxn modelId="{D421698D-CAB3-478F-9090-75FB37520436}" type="presParOf" srcId="{64A10987-23E4-4287-8A4F-C5FC10FC89CD}" destId="{134D0C95-A3A6-4116-9265-FC4E3EE99E0B}" srcOrd="2" destOrd="0" presId="urn:microsoft.com/office/officeart/2018/5/layout/IconCircleLabelList"/>
    <dgm:cxn modelId="{FD07A58C-6C06-4E72-81BA-3E1C5AA5DE31}" type="presParOf" srcId="{134D0C95-A3A6-4116-9265-FC4E3EE99E0B}" destId="{81B67CE0-8E64-45B2-AB93-AF6572335562}" srcOrd="0" destOrd="0" presId="urn:microsoft.com/office/officeart/2018/5/layout/IconCircleLabelList"/>
    <dgm:cxn modelId="{A5F24B84-D47D-4680-88BA-BE6CF07A005F}" type="presParOf" srcId="{134D0C95-A3A6-4116-9265-FC4E3EE99E0B}" destId="{F3991405-C324-4631-A596-49B3195E607C}" srcOrd="1" destOrd="0" presId="urn:microsoft.com/office/officeart/2018/5/layout/IconCircleLabelList"/>
    <dgm:cxn modelId="{855269AA-EF19-4876-8705-AECF9E765880}" type="presParOf" srcId="{134D0C95-A3A6-4116-9265-FC4E3EE99E0B}" destId="{D75A7718-C18A-4FE4-88D1-F3B22C1AA6EC}" srcOrd="2" destOrd="0" presId="urn:microsoft.com/office/officeart/2018/5/layout/IconCircleLabelList"/>
    <dgm:cxn modelId="{D55D6084-76F3-456A-8FF2-F9003AE65F30}" type="presParOf" srcId="{134D0C95-A3A6-4116-9265-FC4E3EE99E0B}" destId="{46C8744A-FD53-4B06-95A1-710F2A190A32}" srcOrd="3" destOrd="0" presId="urn:microsoft.com/office/officeart/2018/5/layout/IconCircleLabelList"/>
    <dgm:cxn modelId="{2DE5BF8A-CB2B-4962-87C4-AEFDB1E4E5A9}" type="presParOf" srcId="{64A10987-23E4-4287-8A4F-C5FC10FC89CD}" destId="{A5A89DE3-C685-431D-B872-7C815302F14B}" srcOrd="3" destOrd="0" presId="urn:microsoft.com/office/officeart/2018/5/layout/IconCircleLabelList"/>
    <dgm:cxn modelId="{10D94B60-5742-4F2C-AA85-D1150E9D1994}" type="presParOf" srcId="{64A10987-23E4-4287-8A4F-C5FC10FC89CD}" destId="{11DB1CCB-F583-487D-A706-AFB03A5951FD}" srcOrd="4" destOrd="0" presId="urn:microsoft.com/office/officeart/2018/5/layout/IconCircleLabelList"/>
    <dgm:cxn modelId="{0A75E871-4DA7-416C-B1FD-285D7209DE62}" type="presParOf" srcId="{11DB1CCB-F583-487D-A706-AFB03A5951FD}" destId="{D7DC64EA-7FC0-4304-813C-469D1F61A507}" srcOrd="0" destOrd="0" presId="urn:microsoft.com/office/officeart/2018/5/layout/IconCircleLabelList"/>
    <dgm:cxn modelId="{EE0E48FA-BB42-454B-8C7A-FDE17064C6C9}" type="presParOf" srcId="{11DB1CCB-F583-487D-A706-AFB03A5951FD}" destId="{ABCB833E-8C2F-4FE0-862E-2B877DF194D3}" srcOrd="1" destOrd="0" presId="urn:microsoft.com/office/officeart/2018/5/layout/IconCircleLabelList"/>
    <dgm:cxn modelId="{16BC445E-88A4-4AF7-869A-13C7FF286143}" type="presParOf" srcId="{11DB1CCB-F583-487D-A706-AFB03A5951FD}" destId="{4734EFED-D3A1-4DEB-8620-BB85DD34C0B0}" srcOrd="2" destOrd="0" presId="urn:microsoft.com/office/officeart/2018/5/layout/IconCircleLabelList"/>
    <dgm:cxn modelId="{3ED601F9-4052-4254-9182-E1A47FD5FF5D}" type="presParOf" srcId="{11DB1CCB-F583-487D-A706-AFB03A5951FD}" destId="{6CF2E2C6-25EF-447E-A0A5-928FEB4F21F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03AA70-C182-4975-9D19-2B3550848F2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86377D7-AF1D-40F3-99D3-A2F39F8333A8}">
      <dgm:prSet/>
      <dgm:spPr/>
      <dgm:t>
        <a:bodyPr/>
        <a:lstStyle/>
        <a:p>
          <a:r>
            <a:rPr lang="en-US"/>
            <a:t>Language</a:t>
          </a:r>
        </a:p>
      </dgm:t>
    </dgm:pt>
    <dgm:pt modelId="{5AB52B9B-6B01-40B0-B6B2-969A2008B585}" type="parTrans" cxnId="{5516ED74-D0CD-4F2C-9EDD-40E4839C74AF}">
      <dgm:prSet/>
      <dgm:spPr/>
      <dgm:t>
        <a:bodyPr/>
        <a:lstStyle/>
        <a:p>
          <a:endParaRPr lang="en-US"/>
        </a:p>
      </dgm:t>
    </dgm:pt>
    <dgm:pt modelId="{6AF02B8F-AFE3-42C8-8E48-7D55B5386637}" type="sibTrans" cxnId="{5516ED74-D0CD-4F2C-9EDD-40E4839C74AF}">
      <dgm:prSet/>
      <dgm:spPr/>
      <dgm:t>
        <a:bodyPr/>
        <a:lstStyle/>
        <a:p>
          <a:endParaRPr lang="en-US"/>
        </a:p>
      </dgm:t>
    </dgm:pt>
    <dgm:pt modelId="{82339807-8E54-4EA1-A289-C0B272F72CB8}">
      <dgm:prSet/>
      <dgm:spPr/>
      <dgm:t>
        <a:bodyPr/>
        <a:lstStyle/>
        <a:p>
          <a:r>
            <a:rPr lang="en-US"/>
            <a:t>Speaking &amp; listening</a:t>
          </a:r>
        </a:p>
      </dgm:t>
    </dgm:pt>
    <dgm:pt modelId="{BA747883-69D8-40CF-AC6C-0C34EC1A3CDD}" type="parTrans" cxnId="{6C4796B4-477E-4D0A-86AC-E2A9173447A5}">
      <dgm:prSet/>
      <dgm:spPr/>
      <dgm:t>
        <a:bodyPr/>
        <a:lstStyle/>
        <a:p>
          <a:endParaRPr lang="en-US"/>
        </a:p>
      </dgm:t>
    </dgm:pt>
    <dgm:pt modelId="{26B9ED94-1F62-432F-87BA-8478A2C96714}" type="sibTrans" cxnId="{6C4796B4-477E-4D0A-86AC-E2A9173447A5}">
      <dgm:prSet/>
      <dgm:spPr/>
      <dgm:t>
        <a:bodyPr/>
        <a:lstStyle/>
        <a:p>
          <a:endParaRPr lang="en-US"/>
        </a:p>
      </dgm:t>
    </dgm:pt>
    <dgm:pt modelId="{4B82B208-51ED-4D9A-B93F-9082C5037144}">
      <dgm:prSet/>
      <dgm:spPr/>
      <dgm:t>
        <a:bodyPr/>
        <a:lstStyle/>
        <a:p>
          <a:r>
            <a:rPr lang="en-US"/>
            <a:t>Reading</a:t>
          </a:r>
        </a:p>
      </dgm:t>
    </dgm:pt>
    <dgm:pt modelId="{BCFC4DC5-FCDD-4959-BD72-489A0982EB2A}" type="parTrans" cxnId="{0C3A2FAA-4858-417B-AC4E-23390A7DE968}">
      <dgm:prSet/>
      <dgm:spPr/>
      <dgm:t>
        <a:bodyPr/>
        <a:lstStyle/>
        <a:p>
          <a:endParaRPr lang="en-US"/>
        </a:p>
      </dgm:t>
    </dgm:pt>
    <dgm:pt modelId="{D94228B8-C349-4BE3-A5C2-A400614D5BB7}" type="sibTrans" cxnId="{0C3A2FAA-4858-417B-AC4E-23390A7DE968}">
      <dgm:prSet/>
      <dgm:spPr/>
      <dgm:t>
        <a:bodyPr/>
        <a:lstStyle/>
        <a:p>
          <a:endParaRPr lang="en-US"/>
        </a:p>
      </dgm:t>
    </dgm:pt>
    <dgm:pt modelId="{079769D2-A979-4826-9C0F-0ED2DB36B14E}">
      <dgm:prSet/>
      <dgm:spPr/>
      <dgm:t>
        <a:bodyPr/>
        <a:lstStyle/>
        <a:p>
          <a:r>
            <a:rPr lang="en-US"/>
            <a:t>Writing</a:t>
          </a:r>
        </a:p>
      </dgm:t>
    </dgm:pt>
    <dgm:pt modelId="{27576733-A76D-4DD9-AA8E-93CFB7D40373}" type="parTrans" cxnId="{8AEDE9C8-2172-4B90-ACF4-CFBD1CCF4AED}">
      <dgm:prSet/>
      <dgm:spPr/>
      <dgm:t>
        <a:bodyPr/>
        <a:lstStyle/>
        <a:p>
          <a:endParaRPr lang="en-US"/>
        </a:p>
      </dgm:t>
    </dgm:pt>
    <dgm:pt modelId="{41430AED-4C1A-401A-80CE-498469901784}" type="sibTrans" cxnId="{8AEDE9C8-2172-4B90-ACF4-CFBD1CCF4AED}">
      <dgm:prSet/>
      <dgm:spPr/>
      <dgm:t>
        <a:bodyPr/>
        <a:lstStyle/>
        <a:p>
          <a:endParaRPr lang="en-US"/>
        </a:p>
      </dgm:t>
    </dgm:pt>
    <dgm:pt modelId="{8242CA49-87F1-4E11-BFBA-2FBCA9EE5E65}" type="pres">
      <dgm:prSet presAssocID="{6B03AA70-C182-4975-9D19-2B3550848F26}" presName="root" presStyleCnt="0">
        <dgm:presLayoutVars>
          <dgm:dir/>
          <dgm:resizeHandles val="exact"/>
        </dgm:presLayoutVars>
      </dgm:prSet>
      <dgm:spPr/>
    </dgm:pt>
    <dgm:pt modelId="{1FC7C036-93EE-4EDE-8096-847080084FC0}" type="pres">
      <dgm:prSet presAssocID="{886377D7-AF1D-40F3-99D3-A2F39F8333A8}" presName="compNode" presStyleCnt="0"/>
      <dgm:spPr/>
    </dgm:pt>
    <dgm:pt modelId="{3906FA64-A6D5-4636-B0E7-95CEBAFBA6BB}" type="pres">
      <dgm:prSet presAssocID="{886377D7-AF1D-40F3-99D3-A2F39F8333A8}" presName="bgRect" presStyleLbl="bgShp" presStyleIdx="0" presStyleCnt="4"/>
      <dgm:spPr/>
    </dgm:pt>
    <dgm:pt modelId="{0E399A44-8575-40FF-A17F-0E45FE7289C9}" type="pres">
      <dgm:prSet presAssocID="{886377D7-AF1D-40F3-99D3-A2F39F8333A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Bubble"/>
        </a:ext>
      </dgm:extLst>
    </dgm:pt>
    <dgm:pt modelId="{FB28B7E8-DD74-498C-B256-C008871D2595}" type="pres">
      <dgm:prSet presAssocID="{886377D7-AF1D-40F3-99D3-A2F39F8333A8}" presName="spaceRect" presStyleCnt="0"/>
      <dgm:spPr/>
    </dgm:pt>
    <dgm:pt modelId="{1E2C1067-E7C6-4719-BF02-74FE976B7005}" type="pres">
      <dgm:prSet presAssocID="{886377D7-AF1D-40F3-99D3-A2F39F8333A8}" presName="parTx" presStyleLbl="revTx" presStyleIdx="0" presStyleCnt="4">
        <dgm:presLayoutVars>
          <dgm:chMax val="0"/>
          <dgm:chPref val="0"/>
        </dgm:presLayoutVars>
      </dgm:prSet>
      <dgm:spPr/>
    </dgm:pt>
    <dgm:pt modelId="{59AFB932-FB36-441C-96DD-0B2B8A909A85}" type="pres">
      <dgm:prSet presAssocID="{6AF02B8F-AFE3-42C8-8E48-7D55B5386637}" presName="sibTrans" presStyleCnt="0"/>
      <dgm:spPr/>
    </dgm:pt>
    <dgm:pt modelId="{763522A7-6A24-41C6-83AC-72534A911F4E}" type="pres">
      <dgm:prSet presAssocID="{82339807-8E54-4EA1-A289-C0B272F72CB8}" presName="compNode" presStyleCnt="0"/>
      <dgm:spPr/>
    </dgm:pt>
    <dgm:pt modelId="{14C38DE6-E2D5-407F-95BF-C6DEF9BD53CB}" type="pres">
      <dgm:prSet presAssocID="{82339807-8E54-4EA1-A289-C0B272F72CB8}" presName="bgRect" presStyleLbl="bgShp" presStyleIdx="1" presStyleCnt="4"/>
      <dgm:spPr/>
    </dgm:pt>
    <dgm:pt modelId="{9DB7B135-FBA7-4AFA-AC3B-DFAB36E1EDB5}" type="pres">
      <dgm:prSet presAssocID="{82339807-8E54-4EA1-A289-C0B272F72CB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
        </a:ext>
      </dgm:extLst>
    </dgm:pt>
    <dgm:pt modelId="{FEE42CFC-0C68-4413-910E-3D13306CD2BB}" type="pres">
      <dgm:prSet presAssocID="{82339807-8E54-4EA1-A289-C0B272F72CB8}" presName="spaceRect" presStyleCnt="0"/>
      <dgm:spPr/>
    </dgm:pt>
    <dgm:pt modelId="{23A3E132-04EA-4F0E-AB7F-33C9EB0BD384}" type="pres">
      <dgm:prSet presAssocID="{82339807-8E54-4EA1-A289-C0B272F72CB8}" presName="parTx" presStyleLbl="revTx" presStyleIdx="1" presStyleCnt="4">
        <dgm:presLayoutVars>
          <dgm:chMax val="0"/>
          <dgm:chPref val="0"/>
        </dgm:presLayoutVars>
      </dgm:prSet>
      <dgm:spPr/>
    </dgm:pt>
    <dgm:pt modelId="{07BCE39F-1105-4382-A623-285946BC97FF}" type="pres">
      <dgm:prSet presAssocID="{26B9ED94-1F62-432F-87BA-8478A2C96714}" presName="sibTrans" presStyleCnt="0"/>
      <dgm:spPr/>
    </dgm:pt>
    <dgm:pt modelId="{A2CB4295-1254-495F-BF3A-867678B9A50C}" type="pres">
      <dgm:prSet presAssocID="{4B82B208-51ED-4D9A-B93F-9082C5037144}" presName="compNode" presStyleCnt="0"/>
      <dgm:spPr/>
    </dgm:pt>
    <dgm:pt modelId="{0C73A50E-2E26-4E61-90E4-16171B6DEEB5}" type="pres">
      <dgm:prSet presAssocID="{4B82B208-51ED-4D9A-B93F-9082C5037144}" presName="bgRect" presStyleLbl="bgShp" presStyleIdx="2" presStyleCnt="4"/>
      <dgm:spPr/>
    </dgm:pt>
    <dgm:pt modelId="{90622833-901B-4C71-846E-756B99F48A2E}" type="pres">
      <dgm:prSet presAssocID="{4B82B208-51ED-4D9A-B93F-9082C50371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C62DBE2B-72E0-46ED-979B-7BFFE7AE4863}" type="pres">
      <dgm:prSet presAssocID="{4B82B208-51ED-4D9A-B93F-9082C5037144}" presName="spaceRect" presStyleCnt="0"/>
      <dgm:spPr/>
    </dgm:pt>
    <dgm:pt modelId="{4BFA9ACB-9EB8-4D68-B989-D2119C31DE73}" type="pres">
      <dgm:prSet presAssocID="{4B82B208-51ED-4D9A-B93F-9082C5037144}" presName="parTx" presStyleLbl="revTx" presStyleIdx="2" presStyleCnt="4">
        <dgm:presLayoutVars>
          <dgm:chMax val="0"/>
          <dgm:chPref val="0"/>
        </dgm:presLayoutVars>
      </dgm:prSet>
      <dgm:spPr/>
    </dgm:pt>
    <dgm:pt modelId="{B754CEE6-8D7D-4B52-B655-EE7F52185D71}" type="pres">
      <dgm:prSet presAssocID="{D94228B8-C349-4BE3-A5C2-A400614D5BB7}" presName="sibTrans" presStyleCnt="0"/>
      <dgm:spPr/>
    </dgm:pt>
    <dgm:pt modelId="{F5D8D241-5001-4E41-85B1-1F61453625F8}" type="pres">
      <dgm:prSet presAssocID="{079769D2-A979-4826-9C0F-0ED2DB36B14E}" presName="compNode" presStyleCnt="0"/>
      <dgm:spPr/>
    </dgm:pt>
    <dgm:pt modelId="{78B6FC76-03D6-41B5-9BA4-91A61B19DEB4}" type="pres">
      <dgm:prSet presAssocID="{079769D2-A979-4826-9C0F-0ED2DB36B14E}" presName="bgRect" presStyleLbl="bgShp" presStyleIdx="3" presStyleCnt="4"/>
      <dgm:spPr/>
    </dgm:pt>
    <dgm:pt modelId="{53091C2A-0086-4D44-95B8-3C1E32EB893A}" type="pres">
      <dgm:prSet presAssocID="{079769D2-A979-4826-9C0F-0ED2DB36B14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EB3823A5-F2EE-4242-8F5E-1AAE86DFE241}" type="pres">
      <dgm:prSet presAssocID="{079769D2-A979-4826-9C0F-0ED2DB36B14E}" presName="spaceRect" presStyleCnt="0"/>
      <dgm:spPr/>
    </dgm:pt>
    <dgm:pt modelId="{D16AC30D-4384-4974-A053-4959FE7533D8}" type="pres">
      <dgm:prSet presAssocID="{079769D2-A979-4826-9C0F-0ED2DB36B14E}" presName="parTx" presStyleLbl="revTx" presStyleIdx="3" presStyleCnt="4">
        <dgm:presLayoutVars>
          <dgm:chMax val="0"/>
          <dgm:chPref val="0"/>
        </dgm:presLayoutVars>
      </dgm:prSet>
      <dgm:spPr/>
    </dgm:pt>
  </dgm:ptLst>
  <dgm:cxnLst>
    <dgm:cxn modelId="{C7050D00-2FE0-4945-857C-508BF713C482}" type="presOf" srcId="{4B82B208-51ED-4D9A-B93F-9082C5037144}" destId="{4BFA9ACB-9EB8-4D68-B989-D2119C31DE73}" srcOrd="0" destOrd="0" presId="urn:microsoft.com/office/officeart/2018/2/layout/IconVerticalSolidList"/>
    <dgm:cxn modelId="{00EC6001-A5C2-4704-B926-2388126DE7FD}" type="presOf" srcId="{82339807-8E54-4EA1-A289-C0B272F72CB8}" destId="{23A3E132-04EA-4F0E-AB7F-33C9EB0BD384}" srcOrd="0" destOrd="0" presId="urn:microsoft.com/office/officeart/2018/2/layout/IconVerticalSolidList"/>
    <dgm:cxn modelId="{EE2C3B08-D3CE-4A70-B365-EDA9AD54D4AA}" type="presOf" srcId="{886377D7-AF1D-40F3-99D3-A2F39F8333A8}" destId="{1E2C1067-E7C6-4719-BF02-74FE976B7005}" srcOrd="0" destOrd="0" presId="urn:microsoft.com/office/officeart/2018/2/layout/IconVerticalSolidList"/>
    <dgm:cxn modelId="{5516ED74-D0CD-4F2C-9EDD-40E4839C74AF}" srcId="{6B03AA70-C182-4975-9D19-2B3550848F26}" destId="{886377D7-AF1D-40F3-99D3-A2F39F8333A8}" srcOrd="0" destOrd="0" parTransId="{5AB52B9B-6B01-40B0-B6B2-969A2008B585}" sibTransId="{6AF02B8F-AFE3-42C8-8E48-7D55B5386637}"/>
    <dgm:cxn modelId="{D7377D57-8924-46CA-84E2-F0BE35C46A4B}" type="presOf" srcId="{079769D2-A979-4826-9C0F-0ED2DB36B14E}" destId="{D16AC30D-4384-4974-A053-4959FE7533D8}" srcOrd="0" destOrd="0" presId="urn:microsoft.com/office/officeart/2018/2/layout/IconVerticalSolidList"/>
    <dgm:cxn modelId="{A60FE377-7802-4CAF-8C7B-7489C21E9C32}" type="presOf" srcId="{6B03AA70-C182-4975-9D19-2B3550848F26}" destId="{8242CA49-87F1-4E11-BFBA-2FBCA9EE5E65}" srcOrd="0" destOrd="0" presId="urn:microsoft.com/office/officeart/2018/2/layout/IconVerticalSolidList"/>
    <dgm:cxn modelId="{0C3A2FAA-4858-417B-AC4E-23390A7DE968}" srcId="{6B03AA70-C182-4975-9D19-2B3550848F26}" destId="{4B82B208-51ED-4D9A-B93F-9082C5037144}" srcOrd="2" destOrd="0" parTransId="{BCFC4DC5-FCDD-4959-BD72-489A0982EB2A}" sibTransId="{D94228B8-C349-4BE3-A5C2-A400614D5BB7}"/>
    <dgm:cxn modelId="{6C4796B4-477E-4D0A-86AC-E2A9173447A5}" srcId="{6B03AA70-C182-4975-9D19-2B3550848F26}" destId="{82339807-8E54-4EA1-A289-C0B272F72CB8}" srcOrd="1" destOrd="0" parTransId="{BA747883-69D8-40CF-AC6C-0C34EC1A3CDD}" sibTransId="{26B9ED94-1F62-432F-87BA-8478A2C96714}"/>
    <dgm:cxn modelId="{8AEDE9C8-2172-4B90-ACF4-CFBD1CCF4AED}" srcId="{6B03AA70-C182-4975-9D19-2B3550848F26}" destId="{079769D2-A979-4826-9C0F-0ED2DB36B14E}" srcOrd="3" destOrd="0" parTransId="{27576733-A76D-4DD9-AA8E-93CFB7D40373}" sibTransId="{41430AED-4C1A-401A-80CE-498469901784}"/>
    <dgm:cxn modelId="{E2A76011-2A96-4B26-8A96-CA1A48CB93B5}" type="presParOf" srcId="{8242CA49-87F1-4E11-BFBA-2FBCA9EE5E65}" destId="{1FC7C036-93EE-4EDE-8096-847080084FC0}" srcOrd="0" destOrd="0" presId="urn:microsoft.com/office/officeart/2018/2/layout/IconVerticalSolidList"/>
    <dgm:cxn modelId="{BE03CFF7-5DB6-440F-9926-4A5185738D62}" type="presParOf" srcId="{1FC7C036-93EE-4EDE-8096-847080084FC0}" destId="{3906FA64-A6D5-4636-B0E7-95CEBAFBA6BB}" srcOrd="0" destOrd="0" presId="urn:microsoft.com/office/officeart/2018/2/layout/IconVerticalSolidList"/>
    <dgm:cxn modelId="{DFEE8759-FF21-44B9-A36B-EDCB10FD34B3}" type="presParOf" srcId="{1FC7C036-93EE-4EDE-8096-847080084FC0}" destId="{0E399A44-8575-40FF-A17F-0E45FE7289C9}" srcOrd="1" destOrd="0" presId="urn:microsoft.com/office/officeart/2018/2/layout/IconVerticalSolidList"/>
    <dgm:cxn modelId="{802F6C67-1367-4ACC-A2CB-15DD4F0EFE7D}" type="presParOf" srcId="{1FC7C036-93EE-4EDE-8096-847080084FC0}" destId="{FB28B7E8-DD74-498C-B256-C008871D2595}" srcOrd="2" destOrd="0" presId="urn:microsoft.com/office/officeart/2018/2/layout/IconVerticalSolidList"/>
    <dgm:cxn modelId="{A04EA99D-5478-4E38-80BB-63AA45E728E1}" type="presParOf" srcId="{1FC7C036-93EE-4EDE-8096-847080084FC0}" destId="{1E2C1067-E7C6-4719-BF02-74FE976B7005}" srcOrd="3" destOrd="0" presId="urn:microsoft.com/office/officeart/2018/2/layout/IconVerticalSolidList"/>
    <dgm:cxn modelId="{E4197D84-D32D-4B9B-92DC-E0A18C789690}" type="presParOf" srcId="{8242CA49-87F1-4E11-BFBA-2FBCA9EE5E65}" destId="{59AFB932-FB36-441C-96DD-0B2B8A909A85}" srcOrd="1" destOrd="0" presId="urn:microsoft.com/office/officeart/2018/2/layout/IconVerticalSolidList"/>
    <dgm:cxn modelId="{5F22C64B-1E5B-43D4-862F-37CE42C72193}" type="presParOf" srcId="{8242CA49-87F1-4E11-BFBA-2FBCA9EE5E65}" destId="{763522A7-6A24-41C6-83AC-72534A911F4E}" srcOrd="2" destOrd="0" presId="urn:microsoft.com/office/officeart/2018/2/layout/IconVerticalSolidList"/>
    <dgm:cxn modelId="{7B22C7EF-7728-4D84-9D48-F3A92C8E743F}" type="presParOf" srcId="{763522A7-6A24-41C6-83AC-72534A911F4E}" destId="{14C38DE6-E2D5-407F-95BF-C6DEF9BD53CB}" srcOrd="0" destOrd="0" presId="urn:microsoft.com/office/officeart/2018/2/layout/IconVerticalSolidList"/>
    <dgm:cxn modelId="{91AF2A6D-C0CC-40C1-B214-C7FC233A203B}" type="presParOf" srcId="{763522A7-6A24-41C6-83AC-72534A911F4E}" destId="{9DB7B135-FBA7-4AFA-AC3B-DFAB36E1EDB5}" srcOrd="1" destOrd="0" presId="urn:microsoft.com/office/officeart/2018/2/layout/IconVerticalSolidList"/>
    <dgm:cxn modelId="{4827877C-A5F0-45CC-A555-B470BF05E529}" type="presParOf" srcId="{763522A7-6A24-41C6-83AC-72534A911F4E}" destId="{FEE42CFC-0C68-4413-910E-3D13306CD2BB}" srcOrd="2" destOrd="0" presId="urn:microsoft.com/office/officeart/2018/2/layout/IconVerticalSolidList"/>
    <dgm:cxn modelId="{7269A26F-ECC8-4E76-8110-B8E3C4541E83}" type="presParOf" srcId="{763522A7-6A24-41C6-83AC-72534A911F4E}" destId="{23A3E132-04EA-4F0E-AB7F-33C9EB0BD384}" srcOrd="3" destOrd="0" presId="urn:microsoft.com/office/officeart/2018/2/layout/IconVerticalSolidList"/>
    <dgm:cxn modelId="{D3E6B5D6-1EB8-4321-A5C7-69E45F06C786}" type="presParOf" srcId="{8242CA49-87F1-4E11-BFBA-2FBCA9EE5E65}" destId="{07BCE39F-1105-4382-A623-285946BC97FF}" srcOrd="3" destOrd="0" presId="urn:microsoft.com/office/officeart/2018/2/layout/IconVerticalSolidList"/>
    <dgm:cxn modelId="{3F2F8A86-4265-4A03-B538-9918918711AA}" type="presParOf" srcId="{8242CA49-87F1-4E11-BFBA-2FBCA9EE5E65}" destId="{A2CB4295-1254-495F-BF3A-867678B9A50C}" srcOrd="4" destOrd="0" presId="urn:microsoft.com/office/officeart/2018/2/layout/IconVerticalSolidList"/>
    <dgm:cxn modelId="{00EB1BAC-3822-44F6-A097-1DC5194B1165}" type="presParOf" srcId="{A2CB4295-1254-495F-BF3A-867678B9A50C}" destId="{0C73A50E-2E26-4E61-90E4-16171B6DEEB5}" srcOrd="0" destOrd="0" presId="urn:microsoft.com/office/officeart/2018/2/layout/IconVerticalSolidList"/>
    <dgm:cxn modelId="{59B358B8-DC6A-410E-8E68-96D67AFC1303}" type="presParOf" srcId="{A2CB4295-1254-495F-BF3A-867678B9A50C}" destId="{90622833-901B-4C71-846E-756B99F48A2E}" srcOrd="1" destOrd="0" presId="urn:microsoft.com/office/officeart/2018/2/layout/IconVerticalSolidList"/>
    <dgm:cxn modelId="{1FC9B71F-D7B6-412E-AC84-62B90EBC4418}" type="presParOf" srcId="{A2CB4295-1254-495F-BF3A-867678B9A50C}" destId="{C62DBE2B-72E0-46ED-979B-7BFFE7AE4863}" srcOrd="2" destOrd="0" presId="urn:microsoft.com/office/officeart/2018/2/layout/IconVerticalSolidList"/>
    <dgm:cxn modelId="{5A9B90B8-6773-4BB9-AAED-5BBF0DBC3458}" type="presParOf" srcId="{A2CB4295-1254-495F-BF3A-867678B9A50C}" destId="{4BFA9ACB-9EB8-4D68-B989-D2119C31DE73}" srcOrd="3" destOrd="0" presId="urn:microsoft.com/office/officeart/2018/2/layout/IconVerticalSolidList"/>
    <dgm:cxn modelId="{D7833E8D-3066-4A40-AB25-3DFF0DA80D56}" type="presParOf" srcId="{8242CA49-87F1-4E11-BFBA-2FBCA9EE5E65}" destId="{B754CEE6-8D7D-4B52-B655-EE7F52185D71}" srcOrd="5" destOrd="0" presId="urn:microsoft.com/office/officeart/2018/2/layout/IconVerticalSolidList"/>
    <dgm:cxn modelId="{30B6615F-4386-4129-96D5-6992BD667ECC}" type="presParOf" srcId="{8242CA49-87F1-4E11-BFBA-2FBCA9EE5E65}" destId="{F5D8D241-5001-4E41-85B1-1F61453625F8}" srcOrd="6" destOrd="0" presId="urn:microsoft.com/office/officeart/2018/2/layout/IconVerticalSolidList"/>
    <dgm:cxn modelId="{4E2232F1-1CED-49BF-BFBC-C2D6E134CD88}" type="presParOf" srcId="{F5D8D241-5001-4E41-85B1-1F61453625F8}" destId="{78B6FC76-03D6-41B5-9BA4-91A61B19DEB4}" srcOrd="0" destOrd="0" presId="urn:microsoft.com/office/officeart/2018/2/layout/IconVerticalSolidList"/>
    <dgm:cxn modelId="{73512A2A-B9A5-4977-A5F1-354FD16F2616}" type="presParOf" srcId="{F5D8D241-5001-4E41-85B1-1F61453625F8}" destId="{53091C2A-0086-4D44-95B8-3C1E32EB893A}" srcOrd="1" destOrd="0" presId="urn:microsoft.com/office/officeart/2018/2/layout/IconVerticalSolidList"/>
    <dgm:cxn modelId="{32C8E006-D1A0-449F-8D43-85460676B7A8}" type="presParOf" srcId="{F5D8D241-5001-4E41-85B1-1F61453625F8}" destId="{EB3823A5-F2EE-4242-8F5E-1AAE86DFE241}" srcOrd="2" destOrd="0" presId="urn:microsoft.com/office/officeart/2018/2/layout/IconVerticalSolidList"/>
    <dgm:cxn modelId="{5E22229D-96B5-4041-BAAE-3D7617B80FE8}" type="presParOf" srcId="{F5D8D241-5001-4E41-85B1-1F61453625F8}" destId="{D16AC30D-4384-4974-A053-4959FE7533D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1C091-A1A0-4F99-8289-2B3390E72909}">
      <dsp:nvSpPr>
        <dsp:cNvPr id="0" name=""/>
        <dsp:cNvSpPr/>
      </dsp:nvSpPr>
      <dsp:spPr>
        <a:xfrm>
          <a:off x="555969" y="430625"/>
          <a:ext cx="1578375" cy="15783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E58AEA-5561-4277-9041-964AF3663F1B}">
      <dsp:nvSpPr>
        <dsp:cNvPr id="0" name=""/>
        <dsp:cNvSpPr/>
      </dsp:nvSpPr>
      <dsp:spPr>
        <a:xfrm>
          <a:off x="892344" y="767000"/>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4F6943-8492-4191-9519-736EA062B9AA}">
      <dsp:nvSpPr>
        <dsp:cNvPr id="0" name=""/>
        <dsp:cNvSpPr/>
      </dsp:nvSpPr>
      <dsp:spPr>
        <a:xfrm>
          <a:off x="51406" y="2500625"/>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Rule vs. Guidance</a:t>
          </a:r>
        </a:p>
      </dsp:txBody>
      <dsp:txXfrm>
        <a:off x="51406" y="2500625"/>
        <a:ext cx="2587500" cy="720000"/>
      </dsp:txXfrm>
    </dsp:sp>
    <dsp:sp modelId="{81B67CE0-8E64-45B2-AB93-AF6572335562}">
      <dsp:nvSpPr>
        <dsp:cNvPr id="0" name=""/>
        <dsp:cNvSpPr/>
      </dsp:nvSpPr>
      <dsp:spPr>
        <a:xfrm>
          <a:off x="3596281" y="430625"/>
          <a:ext cx="1578375" cy="15783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991405-C324-4631-A596-49B3195E607C}">
      <dsp:nvSpPr>
        <dsp:cNvPr id="0" name=""/>
        <dsp:cNvSpPr/>
      </dsp:nvSpPr>
      <dsp:spPr>
        <a:xfrm>
          <a:off x="3932656" y="767000"/>
          <a:ext cx="905625" cy="905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C8744A-FD53-4B06-95A1-710F2A190A32}">
      <dsp:nvSpPr>
        <dsp:cNvPr id="0" name=""/>
        <dsp:cNvSpPr/>
      </dsp:nvSpPr>
      <dsp:spPr>
        <a:xfrm>
          <a:off x="3091719" y="2500625"/>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Guiding Principles linked to ELA outcomes</a:t>
          </a:r>
        </a:p>
      </dsp:txBody>
      <dsp:txXfrm>
        <a:off x="3091719" y="2500625"/>
        <a:ext cx="2587500" cy="720000"/>
      </dsp:txXfrm>
    </dsp:sp>
    <dsp:sp modelId="{D7DC64EA-7FC0-4304-813C-469D1F61A507}">
      <dsp:nvSpPr>
        <dsp:cNvPr id="0" name=""/>
        <dsp:cNvSpPr/>
      </dsp:nvSpPr>
      <dsp:spPr>
        <a:xfrm>
          <a:off x="6636593" y="430625"/>
          <a:ext cx="1578375" cy="15783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CB833E-8C2F-4FE0-862E-2B877DF194D3}">
      <dsp:nvSpPr>
        <dsp:cNvPr id="0" name=""/>
        <dsp:cNvSpPr/>
      </dsp:nvSpPr>
      <dsp:spPr>
        <a:xfrm>
          <a:off x="6972969" y="767000"/>
          <a:ext cx="905625" cy="9056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F2E2C6-25EF-447E-A0A5-928FEB4F21F9}">
      <dsp:nvSpPr>
        <dsp:cNvPr id="0" name=""/>
        <dsp:cNvSpPr/>
      </dsp:nvSpPr>
      <dsp:spPr>
        <a:xfrm>
          <a:off x="6132031" y="2500625"/>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Expectation of media literacy embedded</a:t>
          </a:r>
        </a:p>
      </dsp:txBody>
      <dsp:txXfrm>
        <a:off x="6132031" y="2500625"/>
        <a:ext cx="2587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6FA64-A6D5-4636-B0E7-95CEBAFBA6BB}">
      <dsp:nvSpPr>
        <dsp:cNvPr id="0" name=""/>
        <dsp:cNvSpPr/>
      </dsp:nvSpPr>
      <dsp:spPr>
        <a:xfrm>
          <a:off x="0" y="2312"/>
          <a:ext cx="7188200"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399A44-8575-40FF-A17F-0E45FE7289C9}">
      <dsp:nvSpPr>
        <dsp:cNvPr id="0" name=""/>
        <dsp:cNvSpPr/>
      </dsp:nvSpPr>
      <dsp:spPr>
        <a:xfrm>
          <a:off x="354561" y="266036"/>
          <a:ext cx="644657" cy="64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2C1067-E7C6-4719-BF02-74FE976B7005}">
      <dsp:nvSpPr>
        <dsp:cNvPr id="0" name=""/>
        <dsp:cNvSpPr/>
      </dsp:nvSpPr>
      <dsp:spPr>
        <a:xfrm>
          <a:off x="1353781" y="2312"/>
          <a:ext cx="5834418"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Language</a:t>
          </a:r>
        </a:p>
      </dsp:txBody>
      <dsp:txXfrm>
        <a:off x="1353781" y="2312"/>
        <a:ext cx="5834418" cy="1172105"/>
      </dsp:txXfrm>
    </dsp:sp>
    <dsp:sp modelId="{14C38DE6-E2D5-407F-95BF-C6DEF9BD53CB}">
      <dsp:nvSpPr>
        <dsp:cNvPr id="0" name=""/>
        <dsp:cNvSpPr/>
      </dsp:nvSpPr>
      <dsp:spPr>
        <a:xfrm>
          <a:off x="0" y="1467444"/>
          <a:ext cx="7188200"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B7B135-FBA7-4AFA-AC3B-DFAB36E1EDB5}">
      <dsp:nvSpPr>
        <dsp:cNvPr id="0" name=""/>
        <dsp:cNvSpPr/>
      </dsp:nvSpPr>
      <dsp:spPr>
        <a:xfrm>
          <a:off x="354561" y="1731167"/>
          <a:ext cx="644657" cy="64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A3E132-04EA-4F0E-AB7F-33C9EB0BD384}">
      <dsp:nvSpPr>
        <dsp:cNvPr id="0" name=""/>
        <dsp:cNvSpPr/>
      </dsp:nvSpPr>
      <dsp:spPr>
        <a:xfrm>
          <a:off x="1353781" y="1467444"/>
          <a:ext cx="5834418"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Speaking &amp; listening</a:t>
          </a:r>
        </a:p>
      </dsp:txBody>
      <dsp:txXfrm>
        <a:off x="1353781" y="1467444"/>
        <a:ext cx="5834418" cy="1172105"/>
      </dsp:txXfrm>
    </dsp:sp>
    <dsp:sp modelId="{0C73A50E-2E26-4E61-90E4-16171B6DEEB5}">
      <dsp:nvSpPr>
        <dsp:cNvPr id="0" name=""/>
        <dsp:cNvSpPr/>
      </dsp:nvSpPr>
      <dsp:spPr>
        <a:xfrm>
          <a:off x="0" y="2932575"/>
          <a:ext cx="7188200"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622833-901B-4C71-846E-756B99F48A2E}">
      <dsp:nvSpPr>
        <dsp:cNvPr id="0" name=""/>
        <dsp:cNvSpPr/>
      </dsp:nvSpPr>
      <dsp:spPr>
        <a:xfrm>
          <a:off x="354561" y="3196299"/>
          <a:ext cx="644657" cy="64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FA9ACB-9EB8-4D68-B989-D2119C31DE73}">
      <dsp:nvSpPr>
        <dsp:cNvPr id="0" name=""/>
        <dsp:cNvSpPr/>
      </dsp:nvSpPr>
      <dsp:spPr>
        <a:xfrm>
          <a:off x="1353781" y="2932575"/>
          <a:ext cx="5834418"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Reading</a:t>
          </a:r>
        </a:p>
      </dsp:txBody>
      <dsp:txXfrm>
        <a:off x="1353781" y="2932575"/>
        <a:ext cx="5834418" cy="1172105"/>
      </dsp:txXfrm>
    </dsp:sp>
    <dsp:sp modelId="{78B6FC76-03D6-41B5-9BA4-91A61B19DEB4}">
      <dsp:nvSpPr>
        <dsp:cNvPr id="0" name=""/>
        <dsp:cNvSpPr/>
      </dsp:nvSpPr>
      <dsp:spPr>
        <a:xfrm>
          <a:off x="0" y="4397707"/>
          <a:ext cx="7188200"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91C2A-0086-4D44-95B8-3C1E32EB893A}">
      <dsp:nvSpPr>
        <dsp:cNvPr id="0" name=""/>
        <dsp:cNvSpPr/>
      </dsp:nvSpPr>
      <dsp:spPr>
        <a:xfrm>
          <a:off x="354561" y="4661430"/>
          <a:ext cx="644657" cy="644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6AC30D-4384-4974-A053-4959FE7533D8}">
      <dsp:nvSpPr>
        <dsp:cNvPr id="0" name=""/>
        <dsp:cNvSpPr/>
      </dsp:nvSpPr>
      <dsp:spPr>
        <a:xfrm>
          <a:off x="1353781" y="4397707"/>
          <a:ext cx="5834418"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90000"/>
            </a:lnSpc>
            <a:spcBef>
              <a:spcPct val="0"/>
            </a:spcBef>
            <a:spcAft>
              <a:spcPct val="35000"/>
            </a:spcAft>
            <a:buNone/>
          </a:pPr>
          <a:r>
            <a:rPr lang="en-US" sz="2200" kern="1200"/>
            <a:t>Writing</a:t>
          </a:r>
        </a:p>
      </dsp:txBody>
      <dsp:txXfrm>
        <a:off x="1353781" y="4397707"/>
        <a:ext cx="5834418" cy="117210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89B1C-B1A3-4D73-9C3D-7FB72B49D319}" type="datetimeFigureOut">
              <a:rPr lang="en-US" smtClean="0"/>
              <a:t>6/9/2020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D2D11-1EA4-49DA-BCCF-4D938C8113C1}" type="slidenum">
              <a:rPr lang="en-US" smtClean="0"/>
              <a:t>‹#›</a:t>
            </a:fld>
            <a:endParaRPr lang="en-US"/>
          </a:p>
        </p:txBody>
      </p:sp>
    </p:spTree>
    <p:extLst>
      <p:ext uri="{BB962C8B-B14F-4D97-AF65-F5344CB8AC3E}">
        <p14:creationId xmlns:p14="http://schemas.microsoft.com/office/powerpoint/2010/main" val="360473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vs Guidance reflects the difference between must and may. </a:t>
            </a:r>
          </a:p>
          <a:p>
            <a:r>
              <a:rPr lang="en-US" dirty="0"/>
              <a:t>The GP is part of the introduction and reflects ELA/literacy application. </a:t>
            </a:r>
          </a:p>
          <a:p>
            <a:r>
              <a:rPr lang="en-US" dirty="0"/>
              <a:t>Some states created a strand for media literacy. Our teachers argued that media literacy is at the heart of the content area and cannot be viewed as a separate topic but part of everything that is done to develop literacy skills. </a:t>
            </a:r>
          </a:p>
        </p:txBody>
      </p:sp>
      <p:sp>
        <p:nvSpPr>
          <p:cNvPr id="4" name="Slide Number Placeholder 3"/>
          <p:cNvSpPr>
            <a:spLocks noGrp="1"/>
          </p:cNvSpPr>
          <p:nvPr>
            <p:ph type="sldNum" sz="quarter" idx="5"/>
          </p:nvPr>
        </p:nvSpPr>
        <p:spPr/>
        <p:txBody>
          <a:bodyPr/>
          <a:lstStyle/>
          <a:p>
            <a:fld id="{E6FD2D11-1EA4-49DA-BCCF-4D938C8113C1}" type="slidenum">
              <a:rPr lang="en-US" smtClean="0"/>
              <a:t>2</a:t>
            </a:fld>
            <a:endParaRPr lang="en-US"/>
          </a:p>
        </p:txBody>
      </p:sp>
    </p:spTree>
    <p:extLst>
      <p:ext uri="{BB962C8B-B14F-4D97-AF65-F5344CB8AC3E}">
        <p14:creationId xmlns:p14="http://schemas.microsoft.com/office/powerpoint/2010/main" val="750287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 literacy is embedded here – forum, task, purpose, context. Communication does not occur exclusively in presentation of speeches. </a:t>
            </a:r>
          </a:p>
        </p:txBody>
      </p:sp>
      <p:sp>
        <p:nvSpPr>
          <p:cNvPr id="4" name="Slide Number Placeholder 3"/>
          <p:cNvSpPr>
            <a:spLocks noGrp="1"/>
          </p:cNvSpPr>
          <p:nvPr>
            <p:ph type="sldNum" sz="quarter" idx="5"/>
          </p:nvPr>
        </p:nvSpPr>
        <p:spPr/>
        <p:txBody>
          <a:bodyPr/>
          <a:lstStyle/>
          <a:p>
            <a:fld id="{E6FD2D11-1EA4-49DA-BCCF-4D938C8113C1}" type="slidenum">
              <a:rPr lang="en-US" smtClean="0"/>
              <a:t>6</a:t>
            </a:fld>
            <a:endParaRPr lang="en-US"/>
          </a:p>
        </p:txBody>
      </p:sp>
    </p:spTree>
    <p:extLst>
      <p:ext uri="{BB962C8B-B14F-4D97-AF65-F5344CB8AC3E}">
        <p14:creationId xmlns:p14="http://schemas.microsoft.com/office/powerpoint/2010/main" val="2117798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subject could be a relevant content area topic or a novel study. </a:t>
            </a:r>
          </a:p>
        </p:txBody>
      </p:sp>
      <p:sp>
        <p:nvSpPr>
          <p:cNvPr id="4" name="Slide Number Placeholder 3"/>
          <p:cNvSpPr>
            <a:spLocks noGrp="1"/>
          </p:cNvSpPr>
          <p:nvPr>
            <p:ph type="sldNum" sz="quarter" idx="5"/>
          </p:nvPr>
        </p:nvSpPr>
        <p:spPr/>
        <p:txBody>
          <a:bodyPr/>
          <a:lstStyle/>
          <a:p>
            <a:fld id="{E6FD2D11-1EA4-49DA-BCCF-4D938C8113C1}" type="slidenum">
              <a:rPr lang="en-US" smtClean="0"/>
              <a:t>13</a:t>
            </a:fld>
            <a:endParaRPr lang="en-US"/>
          </a:p>
        </p:txBody>
      </p:sp>
    </p:spTree>
    <p:extLst>
      <p:ext uri="{BB962C8B-B14F-4D97-AF65-F5344CB8AC3E}">
        <p14:creationId xmlns:p14="http://schemas.microsoft.com/office/powerpoint/2010/main" val="23404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process may mean accountable talk, peer feedback or edit, working in teams, or any other process that mirrors how work is done. </a:t>
            </a:r>
          </a:p>
        </p:txBody>
      </p:sp>
      <p:sp>
        <p:nvSpPr>
          <p:cNvPr id="4" name="Slide Number Placeholder 3"/>
          <p:cNvSpPr>
            <a:spLocks noGrp="1"/>
          </p:cNvSpPr>
          <p:nvPr>
            <p:ph type="sldNum" sz="quarter" idx="5"/>
          </p:nvPr>
        </p:nvSpPr>
        <p:spPr/>
        <p:txBody>
          <a:bodyPr/>
          <a:lstStyle/>
          <a:p>
            <a:fld id="{E6FD2D11-1EA4-49DA-BCCF-4D938C8113C1}" type="slidenum">
              <a:rPr lang="en-US" smtClean="0"/>
              <a:t>14</a:t>
            </a:fld>
            <a:endParaRPr lang="en-US"/>
          </a:p>
        </p:txBody>
      </p:sp>
    </p:spTree>
    <p:extLst>
      <p:ext uri="{BB962C8B-B14F-4D97-AF65-F5344CB8AC3E}">
        <p14:creationId xmlns:p14="http://schemas.microsoft.com/office/powerpoint/2010/main" val="65328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this means is that the form and format follows criteria for audience, purpose, and contextual norms. </a:t>
            </a:r>
          </a:p>
        </p:txBody>
      </p:sp>
      <p:sp>
        <p:nvSpPr>
          <p:cNvPr id="4" name="Slide Number Placeholder 3"/>
          <p:cNvSpPr>
            <a:spLocks noGrp="1"/>
          </p:cNvSpPr>
          <p:nvPr>
            <p:ph type="sldNum" sz="quarter" idx="5"/>
          </p:nvPr>
        </p:nvSpPr>
        <p:spPr/>
        <p:txBody>
          <a:bodyPr/>
          <a:lstStyle/>
          <a:p>
            <a:fld id="{E6FD2D11-1EA4-49DA-BCCF-4D938C8113C1}" type="slidenum">
              <a:rPr lang="en-US" smtClean="0"/>
              <a:t>15</a:t>
            </a:fld>
            <a:endParaRPr lang="en-US"/>
          </a:p>
        </p:txBody>
      </p:sp>
    </p:spTree>
    <p:extLst>
      <p:ext uri="{BB962C8B-B14F-4D97-AF65-F5344CB8AC3E}">
        <p14:creationId xmlns:p14="http://schemas.microsoft.com/office/powerpoint/2010/main" val="968043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groups for grade span discussions. Study the changes, explanations, then progressions. Note where you see connections to the three pillars in any of the other strands. </a:t>
            </a:r>
          </a:p>
        </p:txBody>
      </p:sp>
      <p:sp>
        <p:nvSpPr>
          <p:cNvPr id="4" name="Slide Number Placeholder 3"/>
          <p:cNvSpPr>
            <a:spLocks noGrp="1"/>
          </p:cNvSpPr>
          <p:nvPr>
            <p:ph type="sldNum" sz="quarter" idx="5"/>
          </p:nvPr>
        </p:nvSpPr>
        <p:spPr/>
        <p:txBody>
          <a:bodyPr/>
          <a:lstStyle/>
          <a:p>
            <a:fld id="{E6FD2D11-1EA4-49DA-BCCF-4D938C8113C1}" type="slidenum">
              <a:rPr lang="en-US" smtClean="0"/>
              <a:t>16</a:t>
            </a:fld>
            <a:endParaRPr lang="en-US"/>
          </a:p>
        </p:txBody>
      </p:sp>
    </p:spTree>
    <p:extLst>
      <p:ext uri="{BB962C8B-B14F-4D97-AF65-F5344CB8AC3E}">
        <p14:creationId xmlns:p14="http://schemas.microsoft.com/office/powerpoint/2010/main" val="1332404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order suggest about how to approach the standards? </a:t>
            </a:r>
          </a:p>
        </p:txBody>
      </p:sp>
      <p:sp>
        <p:nvSpPr>
          <p:cNvPr id="4" name="Slide Number Placeholder 3"/>
          <p:cNvSpPr>
            <a:spLocks noGrp="1"/>
          </p:cNvSpPr>
          <p:nvPr>
            <p:ph type="sldNum" sz="quarter" idx="5"/>
          </p:nvPr>
        </p:nvSpPr>
        <p:spPr/>
        <p:txBody>
          <a:bodyPr/>
          <a:lstStyle/>
          <a:p>
            <a:fld id="{E6FD2D11-1EA4-49DA-BCCF-4D938C8113C1}" type="slidenum">
              <a:rPr lang="en-US" smtClean="0"/>
              <a:t>17</a:t>
            </a:fld>
            <a:endParaRPr lang="en-US"/>
          </a:p>
        </p:txBody>
      </p:sp>
    </p:spTree>
    <p:extLst>
      <p:ext uri="{BB962C8B-B14F-4D97-AF65-F5344CB8AC3E}">
        <p14:creationId xmlns:p14="http://schemas.microsoft.com/office/powerpoint/2010/main" val="374882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941F70B6-803B-4D5D-82A2-2332567957C4}" type="datetime1">
              <a:rPr lang="en-US" smtClean="0"/>
              <a:t>6/9/2020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smtClean="0"/>
              <a:pPr/>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1DEB0E1C-5B22-49CB-9521-0B08F2FE53B3}"/>
              </a:ext>
            </a:extLst>
          </p:cNvPr>
          <p:cNvPicPr>
            <a:picLocks noChangeAspect="1"/>
          </p:cNvPicPr>
          <p:nvPr userDrawn="1"/>
        </p:nvPicPr>
        <p:blipFill>
          <a:blip r:embed="rId2"/>
          <a:stretch>
            <a:fillRect/>
          </a:stretch>
        </p:blipFill>
        <p:spPr>
          <a:xfrm>
            <a:off x="5590761" y="6442524"/>
            <a:ext cx="1010478" cy="368403"/>
          </a:xfrm>
          <a:prstGeom prst="rect">
            <a:avLst/>
          </a:prstGeom>
        </p:spPr>
      </p:pic>
    </p:spTree>
    <p:extLst>
      <p:ext uri="{BB962C8B-B14F-4D97-AF65-F5344CB8AC3E}">
        <p14:creationId xmlns:p14="http://schemas.microsoft.com/office/powerpoint/2010/main" val="391071532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DB733-BEA4-4A94-9AE9-6C22EF098847}"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pic>
        <p:nvPicPr>
          <p:cNvPr id="7" name="Picture 6">
            <a:extLst>
              <a:ext uri="{FF2B5EF4-FFF2-40B4-BE49-F238E27FC236}">
                <a16:creationId xmlns:a16="http://schemas.microsoft.com/office/drawing/2014/main" id="{4048BD3D-5B20-4FA5-A963-423F18E84AD8}"/>
              </a:ext>
            </a:extLst>
          </p:cNvPr>
          <p:cNvPicPr>
            <a:picLocks noChangeAspect="1"/>
          </p:cNvPicPr>
          <p:nvPr userDrawn="1"/>
        </p:nvPicPr>
        <p:blipFill>
          <a:blip r:embed="rId2"/>
          <a:stretch>
            <a:fillRect/>
          </a:stretch>
        </p:blipFill>
        <p:spPr>
          <a:xfrm>
            <a:off x="7760" y="6477538"/>
            <a:ext cx="1010478" cy="368403"/>
          </a:xfrm>
          <a:prstGeom prst="rect">
            <a:avLst/>
          </a:prstGeom>
        </p:spPr>
      </p:pic>
    </p:spTree>
    <p:extLst>
      <p:ext uri="{BB962C8B-B14F-4D97-AF65-F5344CB8AC3E}">
        <p14:creationId xmlns:p14="http://schemas.microsoft.com/office/powerpoint/2010/main" val="52207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72EB5CDC-246D-4ABF-84C1-A35C48A6A336}" type="datetime1">
              <a:rPr lang="en-US" smtClean="0"/>
              <a:t>6/9/2020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ECF3F2B-84D2-4F98-BA34-B1998246021B}"/>
              </a:ext>
            </a:extLst>
          </p:cNvPr>
          <p:cNvPicPr>
            <a:picLocks noChangeAspect="1"/>
          </p:cNvPicPr>
          <p:nvPr userDrawn="1"/>
        </p:nvPicPr>
        <p:blipFill>
          <a:blip r:embed="rId2"/>
          <a:stretch>
            <a:fillRect/>
          </a:stretch>
        </p:blipFill>
        <p:spPr>
          <a:xfrm>
            <a:off x="7760" y="6477538"/>
            <a:ext cx="1010478" cy="368403"/>
          </a:xfrm>
          <a:prstGeom prst="rect">
            <a:avLst/>
          </a:prstGeom>
        </p:spPr>
      </p:pic>
    </p:spTree>
    <p:extLst>
      <p:ext uri="{BB962C8B-B14F-4D97-AF65-F5344CB8AC3E}">
        <p14:creationId xmlns:p14="http://schemas.microsoft.com/office/powerpoint/2010/main" val="328036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84B14E-F736-45D5-803C-05E8BEEA8A62}" type="datetime1">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pic>
        <p:nvPicPr>
          <p:cNvPr id="7" name="Picture 6">
            <a:extLst>
              <a:ext uri="{FF2B5EF4-FFF2-40B4-BE49-F238E27FC236}">
                <a16:creationId xmlns:a16="http://schemas.microsoft.com/office/drawing/2014/main" id="{B16491F4-DBC6-474A-8C77-383C3CD8A4F2}"/>
              </a:ext>
            </a:extLst>
          </p:cNvPr>
          <p:cNvPicPr>
            <a:picLocks noChangeAspect="1"/>
          </p:cNvPicPr>
          <p:nvPr userDrawn="1"/>
        </p:nvPicPr>
        <p:blipFill>
          <a:blip r:embed="rId2"/>
          <a:stretch>
            <a:fillRect/>
          </a:stretch>
        </p:blipFill>
        <p:spPr>
          <a:xfrm>
            <a:off x="7760" y="6477538"/>
            <a:ext cx="1010478" cy="368403"/>
          </a:xfrm>
          <a:prstGeom prst="rect">
            <a:avLst/>
          </a:prstGeom>
        </p:spPr>
      </p:pic>
    </p:spTree>
    <p:extLst>
      <p:ext uri="{BB962C8B-B14F-4D97-AF65-F5344CB8AC3E}">
        <p14:creationId xmlns:p14="http://schemas.microsoft.com/office/powerpoint/2010/main" val="5140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9D758960-3769-4519-9EC6-F380F3F8153C}" type="datetime1">
              <a:rPr lang="en-US" smtClean="0"/>
              <a:t>6/9/2020</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a:extLst>
              <a:ext uri="{FF2B5EF4-FFF2-40B4-BE49-F238E27FC236}">
                <a16:creationId xmlns:a16="http://schemas.microsoft.com/office/drawing/2014/main" id="{14243414-4B2B-4234-BC76-ECD74011B275}"/>
              </a:ext>
            </a:extLst>
          </p:cNvPr>
          <p:cNvPicPr>
            <a:picLocks noChangeAspect="1"/>
          </p:cNvPicPr>
          <p:nvPr userDrawn="1"/>
        </p:nvPicPr>
        <p:blipFill>
          <a:blip r:embed="rId2"/>
          <a:stretch>
            <a:fillRect/>
          </a:stretch>
        </p:blipFill>
        <p:spPr>
          <a:xfrm>
            <a:off x="5586924" y="6299368"/>
            <a:ext cx="1010478" cy="368403"/>
          </a:xfrm>
          <a:prstGeom prst="rect">
            <a:avLst/>
          </a:prstGeom>
        </p:spPr>
      </p:pic>
    </p:spTree>
    <p:extLst>
      <p:ext uri="{BB962C8B-B14F-4D97-AF65-F5344CB8AC3E}">
        <p14:creationId xmlns:p14="http://schemas.microsoft.com/office/powerpoint/2010/main" val="290222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44DFC7-DBBB-49ED-BE5A-7AB3D63D9FFA}" type="datetime1">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pic>
        <p:nvPicPr>
          <p:cNvPr id="8" name="Picture 7">
            <a:extLst>
              <a:ext uri="{FF2B5EF4-FFF2-40B4-BE49-F238E27FC236}">
                <a16:creationId xmlns:a16="http://schemas.microsoft.com/office/drawing/2014/main" id="{66544827-982F-4B74-9E5D-C97F5D934015}"/>
              </a:ext>
            </a:extLst>
          </p:cNvPr>
          <p:cNvPicPr>
            <a:picLocks noChangeAspect="1"/>
          </p:cNvPicPr>
          <p:nvPr userDrawn="1"/>
        </p:nvPicPr>
        <p:blipFill>
          <a:blip r:embed="rId2"/>
          <a:stretch>
            <a:fillRect/>
          </a:stretch>
        </p:blipFill>
        <p:spPr>
          <a:xfrm>
            <a:off x="7760" y="6477538"/>
            <a:ext cx="1010478" cy="368403"/>
          </a:xfrm>
          <a:prstGeom prst="rect">
            <a:avLst/>
          </a:prstGeom>
        </p:spPr>
      </p:pic>
    </p:spTree>
    <p:extLst>
      <p:ext uri="{BB962C8B-B14F-4D97-AF65-F5344CB8AC3E}">
        <p14:creationId xmlns:p14="http://schemas.microsoft.com/office/powerpoint/2010/main" val="397556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946A4F-BBF6-4D4D-993A-31F9884C710A}" type="datetime1">
              <a:rPr lang="en-US" smtClean="0"/>
              <a:t>6/9/2020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pic>
        <p:nvPicPr>
          <p:cNvPr id="10" name="Picture 9">
            <a:extLst>
              <a:ext uri="{FF2B5EF4-FFF2-40B4-BE49-F238E27FC236}">
                <a16:creationId xmlns:a16="http://schemas.microsoft.com/office/drawing/2014/main" id="{DEAE4397-378A-47D4-AEBB-84B2B02649C0}"/>
              </a:ext>
            </a:extLst>
          </p:cNvPr>
          <p:cNvPicPr>
            <a:picLocks noChangeAspect="1"/>
          </p:cNvPicPr>
          <p:nvPr userDrawn="1"/>
        </p:nvPicPr>
        <p:blipFill>
          <a:blip r:embed="rId2"/>
          <a:stretch>
            <a:fillRect/>
          </a:stretch>
        </p:blipFill>
        <p:spPr>
          <a:xfrm>
            <a:off x="7760" y="6477538"/>
            <a:ext cx="1010478" cy="368403"/>
          </a:xfrm>
          <a:prstGeom prst="rect">
            <a:avLst/>
          </a:prstGeom>
        </p:spPr>
      </p:pic>
    </p:spTree>
    <p:extLst>
      <p:ext uri="{BB962C8B-B14F-4D97-AF65-F5344CB8AC3E}">
        <p14:creationId xmlns:p14="http://schemas.microsoft.com/office/powerpoint/2010/main" val="308040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42C19E-0ECD-46A6-9C6E-95272D7009F9}" type="datetime1">
              <a:rPr lang="en-US" smtClean="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pic>
        <p:nvPicPr>
          <p:cNvPr id="6" name="Picture 5">
            <a:extLst>
              <a:ext uri="{FF2B5EF4-FFF2-40B4-BE49-F238E27FC236}">
                <a16:creationId xmlns:a16="http://schemas.microsoft.com/office/drawing/2014/main" id="{C89D13F8-C8F8-4EE9-B179-F283AEFC6F95}"/>
              </a:ext>
            </a:extLst>
          </p:cNvPr>
          <p:cNvPicPr>
            <a:picLocks noChangeAspect="1"/>
          </p:cNvPicPr>
          <p:nvPr userDrawn="1"/>
        </p:nvPicPr>
        <p:blipFill>
          <a:blip r:embed="rId2"/>
          <a:stretch>
            <a:fillRect/>
          </a:stretch>
        </p:blipFill>
        <p:spPr>
          <a:xfrm>
            <a:off x="7760" y="6477538"/>
            <a:ext cx="1010478" cy="368403"/>
          </a:xfrm>
          <a:prstGeom prst="rect">
            <a:avLst/>
          </a:prstGeom>
        </p:spPr>
      </p:pic>
    </p:spTree>
    <p:extLst>
      <p:ext uri="{BB962C8B-B14F-4D97-AF65-F5344CB8AC3E}">
        <p14:creationId xmlns:p14="http://schemas.microsoft.com/office/powerpoint/2010/main" val="106899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7012645D-9E8B-40C2-80D0-E888A0A35F19}" type="datetime1">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a:p>
        </p:txBody>
      </p:sp>
      <p:pic>
        <p:nvPicPr>
          <p:cNvPr id="8" name="Picture 7">
            <a:extLst>
              <a:ext uri="{FF2B5EF4-FFF2-40B4-BE49-F238E27FC236}">
                <a16:creationId xmlns:a16="http://schemas.microsoft.com/office/drawing/2014/main" id="{B054C2E1-5A4D-4A68-9FCF-922E710D74A4}"/>
              </a:ext>
            </a:extLst>
          </p:cNvPr>
          <p:cNvPicPr>
            <a:picLocks noChangeAspect="1"/>
          </p:cNvPicPr>
          <p:nvPr userDrawn="1"/>
        </p:nvPicPr>
        <p:blipFill>
          <a:blip r:embed="rId2"/>
          <a:stretch>
            <a:fillRect/>
          </a:stretch>
        </p:blipFill>
        <p:spPr>
          <a:xfrm>
            <a:off x="7760" y="6477538"/>
            <a:ext cx="1010478" cy="368403"/>
          </a:xfrm>
          <a:prstGeom prst="rect">
            <a:avLst/>
          </a:prstGeom>
        </p:spPr>
      </p:pic>
    </p:spTree>
    <p:extLst>
      <p:ext uri="{BB962C8B-B14F-4D97-AF65-F5344CB8AC3E}">
        <p14:creationId xmlns:p14="http://schemas.microsoft.com/office/powerpoint/2010/main" val="2005998392"/>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0DC3AF12-5924-4C2C-9EDB-8E1F41E0241E}" type="datetime1">
              <a:rPr lang="en-US" smtClean="0"/>
              <a:t>6/9/2020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smtClean="0"/>
              <a:pPr/>
              <a:t>‹#›</a:t>
            </a:fld>
            <a:endParaRPr lang="en-US"/>
          </a:p>
        </p:txBody>
      </p:sp>
      <p:pic>
        <p:nvPicPr>
          <p:cNvPr id="9" name="Picture 8">
            <a:extLst>
              <a:ext uri="{FF2B5EF4-FFF2-40B4-BE49-F238E27FC236}">
                <a16:creationId xmlns:a16="http://schemas.microsoft.com/office/drawing/2014/main" id="{F0D53700-BDE8-49C4-BDBD-51998DDE18E8}"/>
              </a:ext>
            </a:extLst>
          </p:cNvPr>
          <p:cNvPicPr>
            <a:picLocks noChangeAspect="1"/>
          </p:cNvPicPr>
          <p:nvPr userDrawn="1"/>
        </p:nvPicPr>
        <p:blipFill>
          <a:blip r:embed="rId2"/>
          <a:stretch>
            <a:fillRect/>
          </a:stretch>
        </p:blipFill>
        <p:spPr>
          <a:xfrm>
            <a:off x="7760" y="6477538"/>
            <a:ext cx="1010478" cy="368403"/>
          </a:xfrm>
          <a:prstGeom prst="rect">
            <a:avLst/>
          </a:prstGeom>
        </p:spPr>
      </p:pic>
    </p:spTree>
    <p:extLst>
      <p:ext uri="{BB962C8B-B14F-4D97-AF65-F5344CB8AC3E}">
        <p14:creationId xmlns:p14="http://schemas.microsoft.com/office/powerpoint/2010/main" val="2849523844"/>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D02DCA59-D737-43EA-A005-1F4982CE60C8}" type="datetime1">
              <a:rPr lang="en-US" smtClean="0"/>
              <a:t>6/9/2020</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smtClean="0"/>
              <a:pPr/>
              <a:t>‹#›</a:t>
            </a:fld>
            <a:endParaRPr lang="en-US" dirty="0"/>
          </a:p>
        </p:txBody>
      </p:sp>
      <p:pic>
        <p:nvPicPr>
          <p:cNvPr id="9" name="Picture 8">
            <a:extLst>
              <a:ext uri="{FF2B5EF4-FFF2-40B4-BE49-F238E27FC236}">
                <a16:creationId xmlns:a16="http://schemas.microsoft.com/office/drawing/2014/main" id="{8571DA6E-79FD-41C9-8741-002A032F1F08}"/>
              </a:ext>
            </a:extLst>
          </p:cNvPr>
          <p:cNvPicPr>
            <a:picLocks noChangeAspect="1"/>
          </p:cNvPicPr>
          <p:nvPr userDrawn="1"/>
        </p:nvPicPr>
        <p:blipFill>
          <a:blip r:embed="rId2"/>
          <a:stretch>
            <a:fillRect/>
          </a:stretch>
        </p:blipFill>
        <p:spPr>
          <a:xfrm>
            <a:off x="7760" y="6477538"/>
            <a:ext cx="1010478" cy="368403"/>
          </a:xfrm>
          <a:prstGeom prst="rect">
            <a:avLst/>
          </a:prstGeom>
        </p:spPr>
      </p:pic>
    </p:spTree>
    <p:extLst>
      <p:ext uri="{BB962C8B-B14F-4D97-AF65-F5344CB8AC3E}">
        <p14:creationId xmlns:p14="http://schemas.microsoft.com/office/powerpoint/2010/main" val="129219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F2FE8BE3-970C-4C63-8749-AF4C1E28C990}" type="datetime1">
              <a:rPr lang="en-US" smtClean="0"/>
              <a:t>6/9/2020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smtClean="0"/>
              <a:pPr/>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866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aine.gov/doe/sites/maine.gov.doe/files/inline-files/ELA%20CCSS_2020%20Standards.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maine.gov/doe/sites/maine.gov.doe/files/inline-files/ELA%20Changes%20Explained.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06D8C55-39EE-4C3C-840F-46FCC599F96C}"/>
              </a:ext>
            </a:extLst>
          </p:cNvPr>
          <p:cNvSpPr>
            <a:spLocks noGrp="1"/>
          </p:cNvSpPr>
          <p:nvPr>
            <p:ph type="sldNum" sz="quarter" idx="12"/>
          </p:nvPr>
        </p:nvSpPr>
        <p:spPr/>
        <p:txBody>
          <a:bodyPr/>
          <a:lstStyle/>
          <a:p>
            <a:fld id="{FAEF9944-A4F6-4C59-AEBD-678D6480B8EA}" type="slidenum">
              <a:rPr lang="en-US" smtClean="0"/>
              <a:pPr/>
              <a:t>1</a:t>
            </a:fld>
            <a:endParaRPr lang="en-US" dirty="0"/>
          </a:p>
        </p:txBody>
      </p:sp>
      <p:sp>
        <p:nvSpPr>
          <p:cNvPr id="2" name="Title 1">
            <a:extLst>
              <a:ext uri="{FF2B5EF4-FFF2-40B4-BE49-F238E27FC236}">
                <a16:creationId xmlns:a16="http://schemas.microsoft.com/office/drawing/2014/main" id="{63AD30D3-D968-40A0-9340-1CE6476424B0}"/>
              </a:ext>
            </a:extLst>
          </p:cNvPr>
          <p:cNvSpPr>
            <a:spLocks noGrp="1"/>
          </p:cNvSpPr>
          <p:nvPr>
            <p:ph type="ctrTitle"/>
          </p:nvPr>
        </p:nvSpPr>
        <p:spPr/>
        <p:txBody>
          <a:bodyPr anchor="ctr">
            <a:normAutofit/>
          </a:bodyPr>
          <a:lstStyle/>
          <a:p>
            <a:r>
              <a:rPr lang="en-US" sz="4400" dirty="0"/>
              <a:t>REVISIONS</a:t>
            </a:r>
          </a:p>
        </p:txBody>
      </p:sp>
      <p:sp>
        <p:nvSpPr>
          <p:cNvPr id="3" name="Subtitle 2">
            <a:extLst>
              <a:ext uri="{FF2B5EF4-FFF2-40B4-BE49-F238E27FC236}">
                <a16:creationId xmlns:a16="http://schemas.microsoft.com/office/drawing/2014/main" id="{580F79EF-DEA2-4598-B522-8A95544020AE}"/>
              </a:ext>
            </a:extLst>
          </p:cNvPr>
          <p:cNvSpPr>
            <a:spLocks noGrp="1"/>
          </p:cNvSpPr>
          <p:nvPr>
            <p:ph type="subTitle" idx="1"/>
          </p:nvPr>
        </p:nvSpPr>
        <p:spPr>
          <a:xfrm>
            <a:off x="7935686" y="4648200"/>
            <a:ext cx="3778744" cy="1334937"/>
          </a:xfrm>
        </p:spPr>
        <p:txBody>
          <a:bodyPr>
            <a:noAutofit/>
          </a:bodyPr>
          <a:lstStyle/>
          <a:p>
            <a:r>
              <a:rPr lang="en-US" sz="3600" dirty="0"/>
              <a:t>SOME, NONE, SIGNIFICANT</a:t>
            </a:r>
          </a:p>
        </p:txBody>
      </p:sp>
    </p:spTree>
    <p:extLst>
      <p:ext uri="{BB962C8B-B14F-4D97-AF65-F5344CB8AC3E}">
        <p14:creationId xmlns:p14="http://schemas.microsoft.com/office/powerpoint/2010/main" val="58531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347490-6BD2-48BB-AE00-B7379491A9C1}"/>
              </a:ext>
            </a:extLst>
          </p:cNvPr>
          <p:cNvSpPr>
            <a:spLocks noGrp="1"/>
          </p:cNvSpPr>
          <p:nvPr>
            <p:ph type="sldNum" sz="quarter" idx="12"/>
          </p:nvPr>
        </p:nvSpPr>
        <p:spPr/>
        <p:txBody>
          <a:bodyPr/>
          <a:lstStyle/>
          <a:p>
            <a:fld id="{FAEF9944-A4F6-4C59-AEBD-678D6480B8EA}" type="slidenum">
              <a:rPr lang="en-US" smtClean="0"/>
              <a:t>10</a:t>
            </a:fld>
            <a:endParaRPr lang="en-US" dirty="0"/>
          </a:p>
        </p:txBody>
      </p:sp>
      <p:graphicFrame>
        <p:nvGraphicFramePr>
          <p:cNvPr id="3" name="Table 2">
            <a:extLst>
              <a:ext uri="{FF2B5EF4-FFF2-40B4-BE49-F238E27FC236}">
                <a16:creationId xmlns:a16="http://schemas.microsoft.com/office/drawing/2014/main" id="{8F40C753-E24B-433D-9649-D32C5E6AFA96}"/>
              </a:ext>
            </a:extLst>
          </p:cNvPr>
          <p:cNvGraphicFramePr>
            <a:graphicFrameLocks noGrp="1"/>
          </p:cNvGraphicFramePr>
          <p:nvPr>
            <p:extLst>
              <p:ext uri="{D42A27DB-BD31-4B8C-83A1-F6EECF244321}">
                <p14:modId xmlns:p14="http://schemas.microsoft.com/office/powerpoint/2010/main" val="2598454189"/>
              </p:ext>
            </p:extLst>
          </p:nvPr>
        </p:nvGraphicFramePr>
        <p:xfrm>
          <a:off x="87086" y="76200"/>
          <a:ext cx="12017827" cy="6872494"/>
        </p:xfrm>
        <a:graphic>
          <a:graphicData uri="http://schemas.openxmlformats.org/drawingml/2006/table">
            <a:tbl>
              <a:tblPr bandRow="1">
                <a:tableStyleId>{5C22544A-7EE6-4342-B048-85BDC9FD1C3A}</a:tableStyleId>
              </a:tblPr>
              <a:tblGrid>
                <a:gridCol w="6008454">
                  <a:extLst>
                    <a:ext uri="{9D8B030D-6E8A-4147-A177-3AD203B41FA5}">
                      <a16:colId xmlns:a16="http://schemas.microsoft.com/office/drawing/2014/main" val="2431798772"/>
                    </a:ext>
                  </a:extLst>
                </a:gridCol>
                <a:gridCol w="6009373">
                  <a:extLst>
                    <a:ext uri="{9D8B030D-6E8A-4147-A177-3AD203B41FA5}">
                      <a16:colId xmlns:a16="http://schemas.microsoft.com/office/drawing/2014/main" val="1060906897"/>
                    </a:ext>
                  </a:extLst>
                </a:gridCol>
              </a:tblGrid>
              <a:tr h="3487912">
                <a:tc>
                  <a:txBody>
                    <a:bodyPr/>
                    <a:lstStyle/>
                    <a:p>
                      <a:pPr marL="0" marR="0">
                        <a:lnSpc>
                          <a:spcPct val="115000"/>
                        </a:lnSpc>
                        <a:spcBef>
                          <a:spcPts val="0"/>
                        </a:spcBef>
                        <a:spcAft>
                          <a:spcPts val="1000"/>
                        </a:spcAft>
                      </a:pPr>
                      <a:r>
                        <a:rPr lang="en-US" sz="1800" b="1" dirty="0">
                          <a:effectLst/>
                        </a:rPr>
                        <a:t>Craft and Structure </a:t>
                      </a:r>
                    </a:p>
                    <a:p>
                      <a:pPr marL="342900" marR="0" lvl="0" indent="-342900">
                        <a:lnSpc>
                          <a:spcPct val="115000"/>
                        </a:lnSpc>
                        <a:spcBef>
                          <a:spcPts val="0"/>
                        </a:spcBef>
                        <a:spcAft>
                          <a:spcPts val="0"/>
                        </a:spcAft>
                        <a:buFont typeface="+mj-lt"/>
                        <a:buAutoNum type="arabicPeriod" startAt="4"/>
                      </a:pPr>
                      <a:r>
                        <a:rPr lang="en-US" sz="1800" dirty="0">
                          <a:effectLst/>
                        </a:rPr>
                        <a:t>Interpret words and phrases as they are used in a text, including determining technical, connotative, and figurative meanings, and analyze how specific word choices shape meaning or tone. </a:t>
                      </a:r>
                    </a:p>
                    <a:p>
                      <a:pPr marL="342900" marR="0" lvl="0" indent="-342900">
                        <a:lnSpc>
                          <a:spcPct val="115000"/>
                        </a:lnSpc>
                        <a:spcBef>
                          <a:spcPts val="0"/>
                        </a:spcBef>
                        <a:spcAft>
                          <a:spcPts val="0"/>
                        </a:spcAft>
                        <a:buFont typeface="+mj-lt"/>
                        <a:buAutoNum type="arabicPeriod" startAt="4"/>
                      </a:pPr>
                      <a:r>
                        <a:rPr lang="en-US" sz="1800" dirty="0">
                          <a:effectLst/>
                        </a:rPr>
                        <a:t>Analyze the structure of texts, including how specific sentences, paragraphs, and larger portions of the text (e.g., a section, chapter, scene, or stanza) relate to each other and the whole. </a:t>
                      </a:r>
                    </a:p>
                    <a:p>
                      <a:pPr marL="342900" marR="0" lvl="0" indent="-342900">
                        <a:lnSpc>
                          <a:spcPct val="115000"/>
                        </a:lnSpc>
                        <a:spcBef>
                          <a:spcPts val="0"/>
                        </a:spcBef>
                        <a:spcAft>
                          <a:spcPts val="1000"/>
                        </a:spcAft>
                        <a:buFont typeface="+mj-lt"/>
                        <a:buAutoNum type="arabicPeriod" startAt="4"/>
                      </a:pPr>
                      <a:r>
                        <a:rPr lang="en-US" sz="1800" dirty="0">
                          <a:effectLst/>
                        </a:rPr>
                        <a:t>Assess how point of view or purpose shapes the content and style of a text. </a:t>
                      </a:r>
                      <a:endParaRPr lang="en-US" sz="1800" dirty="0">
                        <a:effectLst/>
                        <a:latin typeface="Calibri" panose="020F0502020204030204" pitchFamily="34" charset="0"/>
                        <a:ea typeface="Calibri" panose="020F0502020204030204" pitchFamily="34" charset="0"/>
                      </a:endParaRPr>
                    </a:p>
                  </a:txBody>
                  <a:tcPr marL="41157" marR="41157" marT="0" marB="0"/>
                </a:tc>
                <a:tc>
                  <a:txBody>
                    <a:bodyPr/>
                    <a:lstStyle/>
                    <a:p>
                      <a:pPr marL="0" marR="0">
                        <a:lnSpc>
                          <a:spcPct val="115000"/>
                        </a:lnSpc>
                        <a:spcBef>
                          <a:spcPts val="0"/>
                        </a:spcBef>
                        <a:spcAft>
                          <a:spcPts val="1000"/>
                        </a:spcAft>
                      </a:pPr>
                      <a:r>
                        <a:rPr lang="en-US" sz="1800" b="1" dirty="0">
                          <a:effectLst/>
                        </a:rPr>
                        <a:t>Craft and Structure</a:t>
                      </a:r>
                    </a:p>
                    <a:p>
                      <a:pPr marL="0" marR="0" lvl="0" indent="0">
                        <a:lnSpc>
                          <a:spcPct val="115000"/>
                        </a:lnSpc>
                        <a:spcBef>
                          <a:spcPts val="0"/>
                        </a:spcBef>
                        <a:spcAft>
                          <a:spcPts val="0"/>
                        </a:spcAft>
                        <a:buFont typeface="+mj-lt"/>
                        <a:buNone/>
                      </a:pPr>
                      <a:r>
                        <a:rPr lang="en-US" sz="1800" dirty="0">
                          <a:effectLst/>
                        </a:rPr>
                        <a:t>7. Interpret words and phrases as they are used in various texts, including determining technical, connotative, and figurative meanings, and analyze how specific word choices shape meaning or tone. </a:t>
                      </a:r>
                    </a:p>
                    <a:p>
                      <a:pPr marL="0" marR="0" lvl="0" indent="0">
                        <a:lnSpc>
                          <a:spcPct val="115000"/>
                        </a:lnSpc>
                        <a:spcBef>
                          <a:spcPts val="0"/>
                        </a:spcBef>
                        <a:spcAft>
                          <a:spcPts val="0"/>
                        </a:spcAft>
                        <a:buFont typeface="+mj-lt"/>
                        <a:buNone/>
                      </a:pPr>
                      <a:r>
                        <a:rPr lang="en-US" sz="1800" dirty="0">
                          <a:effectLst/>
                        </a:rPr>
                        <a:t>8. Analyze the structure of various texts, including how the features and components relate to each other and the whole. </a:t>
                      </a:r>
                    </a:p>
                    <a:p>
                      <a:pPr marL="0" marR="0" lvl="0" indent="0">
                        <a:lnSpc>
                          <a:spcPct val="115000"/>
                        </a:lnSpc>
                        <a:spcBef>
                          <a:spcPts val="0"/>
                        </a:spcBef>
                        <a:spcAft>
                          <a:spcPts val="1000"/>
                        </a:spcAft>
                        <a:buFont typeface="+mj-lt"/>
                        <a:buNone/>
                      </a:pPr>
                      <a:r>
                        <a:rPr lang="en-US" sz="1800" dirty="0">
                          <a:effectLst/>
                        </a:rPr>
                        <a:t>9. Assess how perspective or purpose shapes the content and style of various texts. </a:t>
                      </a:r>
                      <a:endParaRPr lang="en-US" sz="1800" dirty="0">
                        <a:effectLst/>
                        <a:latin typeface="Calibri" panose="020F0502020204030204" pitchFamily="34" charset="0"/>
                        <a:ea typeface="Calibri" panose="020F0502020204030204" pitchFamily="34" charset="0"/>
                      </a:endParaRPr>
                    </a:p>
                  </a:txBody>
                  <a:tcPr marL="41157" marR="41157" marT="0" marB="0"/>
                </a:tc>
                <a:extLst>
                  <a:ext uri="{0D108BD9-81ED-4DB2-BD59-A6C34878D82A}">
                    <a16:rowId xmlns:a16="http://schemas.microsoft.com/office/drawing/2014/main" val="2792815025"/>
                  </a:ext>
                </a:extLst>
              </a:tr>
              <a:tr h="3293888">
                <a:tc>
                  <a:txBody>
                    <a:bodyPr/>
                    <a:lstStyle/>
                    <a:p>
                      <a:pPr marL="0" marR="0">
                        <a:lnSpc>
                          <a:spcPct val="115000"/>
                        </a:lnSpc>
                        <a:spcBef>
                          <a:spcPts val="0"/>
                        </a:spcBef>
                        <a:spcAft>
                          <a:spcPts val="1000"/>
                        </a:spcAft>
                      </a:pPr>
                      <a:r>
                        <a:rPr lang="en-US" sz="1800" b="1" dirty="0">
                          <a:effectLst/>
                        </a:rPr>
                        <a:t>Integration of Knowledge and Ideas </a:t>
                      </a:r>
                    </a:p>
                    <a:p>
                      <a:pPr marL="342900" marR="0" lvl="0" indent="-342900">
                        <a:lnSpc>
                          <a:spcPct val="115000"/>
                        </a:lnSpc>
                        <a:spcBef>
                          <a:spcPts val="0"/>
                        </a:spcBef>
                        <a:spcAft>
                          <a:spcPts val="0"/>
                        </a:spcAft>
                        <a:buFont typeface="+mj-lt"/>
                        <a:buAutoNum type="arabicPeriod" startAt="7"/>
                      </a:pPr>
                      <a:r>
                        <a:rPr lang="en-US" sz="1800" dirty="0">
                          <a:effectLst/>
                        </a:rPr>
                        <a:t>Integrate and evaluate content presented in diverse media and formats, including visually and quantitatively, as well as in words.*</a:t>
                      </a:r>
                    </a:p>
                    <a:p>
                      <a:pPr marL="342900" marR="0" lvl="0" indent="-342900">
                        <a:lnSpc>
                          <a:spcPct val="115000"/>
                        </a:lnSpc>
                        <a:spcBef>
                          <a:spcPts val="0"/>
                        </a:spcBef>
                        <a:spcAft>
                          <a:spcPts val="0"/>
                        </a:spcAft>
                        <a:buFont typeface="+mj-lt"/>
                        <a:buAutoNum type="arabicPeriod" startAt="7"/>
                      </a:pPr>
                      <a:r>
                        <a:rPr lang="en-US" sz="1800" dirty="0">
                          <a:effectLst/>
                        </a:rPr>
                        <a:t>Delineate and evaluate the argument and specific claims in a text, including the validity of the reasoning as well as the relevance and sufficiency of the evidence.1 </a:t>
                      </a:r>
                    </a:p>
                    <a:p>
                      <a:pPr marL="342900" marR="0" lvl="0" indent="-342900">
                        <a:lnSpc>
                          <a:spcPct val="115000"/>
                        </a:lnSpc>
                        <a:spcBef>
                          <a:spcPts val="0"/>
                        </a:spcBef>
                        <a:spcAft>
                          <a:spcPts val="1000"/>
                        </a:spcAft>
                        <a:buFont typeface="+mj-lt"/>
                        <a:buAutoNum type="arabicPeriod" startAt="7"/>
                      </a:pPr>
                      <a:r>
                        <a:rPr lang="en-US" sz="1800" dirty="0">
                          <a:effectLst/>
                        </a:rPr>
                        <a:t>Analyze how two or more texts address similar themes or topics in order to build knowledge or to compare the approaches the authors take. </a:t>
                      </a:r>
                      <a:endParaRPr lang="en-US" sz="1800" dirty="0">
                        <a:effectLst/>
                        <a:latin typeface="Calibri" panose="020F0502020204030204" pitchFamily="34" charset="0"/>
                        <a:ea typeface="Calibri" panose="020F0502020204030204" pitchFamily="34" charset="0"/>
                      </a:endParaRPr>
                    </a:p>
                  </a:txBody>
                  <a:tcPr marL="41157" marR="41157" marT="0" marB="0"/>
                </a:tc>
                <a:tc>
                  <a:txBody>
                    <a:bodyPr/>
                    <a:lstStyle/>
                    <a:p>
                      <a:pPr marL="0" marR="0">
                        <a:lnSpc>
                          <a:spcPct val="115000"/>
                        </a:lnSpc>
                        <a:spcBef>
                          <a:spcPts val="0"/>
                        </a:spcBef>
                        <a:spcAft>
                          <a:spcPts val="1000"/>
                        </a:spcAft>
                      </a:pPr>
                      <a:r>
                        <a:rPr lang="en-US" sz="1800" b="1" dirty="0">
                          <a:effectLst/>
                        </a:rPr>
                        <a:t>Integration of Knowledge and Ideas</a:t>
                      </a:r>
                    </a:p>
                    <a:p>
                      <a:pPr marL="0" marR="0" lvl="0" indent="0" algn="just">
                        <a:lnSpc>
                          <a:spcPct val="115000"/>
                        </a:lnSpc>
                        <a:spcBef>
                          <a:spcPts val="0"/>
                        </a:spcBef>
                        <a:spcAft>
                          <a:spcPts val="0"/>
                        </a:spcAft>
                        <a:buFont typeface="+mj-lt"/>
                        <a:buNone/>
                      </a:pPr>
                      <a:r>
                        <a:rPr lang="en-US" sz="1800" dirty="0">
                          <a:effectLst/>
                        </a:rPr>
                        <a:t>10. Evaluate the argument and specific claims in various texts.  </a:t>
                      </a:r>
                    </a:p>
                    <a:p>
                      <a:pPr marL="0" marR="0" lvl="0" indent="0">
                        <a:lnSpc>
                          <a:spcPct val="115000"/>
                        </a:lnSpc>
                        <a:spcBef>
                          <a:spcPts val="0"/>
                        </a:spcBef>
                        <a:spcAft>
                          <a:spcPts val="1000"/>
                        </a:spcAft>
                        <a:buFont typeface="+mj-lt"/>
                        <a:buNone/>
                      </a:pPr>
                      <a:r>
                        <a:rPr lang="en-US" sz="1800" dirty="0">
                          <a:effectLst/>
                        </a:rPr>
                        <a:t>11. Analyze and evaluate content presented in various texts (e.g. literary, historical, visual, artistic, quantitative, and technological).</a:t>
                      </a:r>
                    </a:p>
                    <a:p>
                      <a:pPr marL="0" marR="0">
                        <a:lnSpc>
                          <a:spcPct val="115000"/>
                        </a:lnSpc>
                        <a:spcBef>
                          <a:spcPts val="0"/>
                        </a:spcBef>
                        <a:spcAft>
                          <a:spcPts val="1000"/>
                        </a:spcAft>
                      </a:pPr>
                      <a:r>
                        <a:rPr lang="en-US" sz="1800" dirty="0">
                          <a:effectLst/>
                        </a:rPr>
                        <a:t> </a:t>
                      </a:r>
                      <a:endParaRPr lang="en-US" sz="1800" dirty="0">
                        <a:effectLst/>
                        <a:latin typeface="Calibri" panose="020F0502020204030204" pitchFamily="34" charset="0"/>
                        <a:ea typeface="Calibri" panose="020F0502020204030204" pitchFamily="34" charset="0"/>
                      </a:endParaRPr>
                    </a:p>
                  </a:txBody>
                  <a:tcPr marL="41157" marR="41157" marT="0" marB="0"/>
                </a:tc>
                <a:extLst>
                  <a:ext uri="{0D108BD9-81ED-4DB2-BD59-A6C34878D82A}">
                    <a16:rowId xmlns:a16="http://schemas.microsoft.com/office/drawing/2014/main" val="572118098"/>
                  </a:ext>
                </a:extLst>
              </a:tr>
            </a:tbl>
          </a:graphicData>
        </a:graphic>
      </p:graphicFrame>
    </p:spTree>
    <p:extLst>
      <p:ext uri="{BB962C8B-B14F-4D97-AF65-F5344CB8AC3E}">
        <p14:creationId xmlns:p14="http://schemas.microsoft.com/office/powerpoint/2010/main" val="1809886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38BF28-CDE4-4F04-8400-F75C4F3CA801}"/>
              </a:ext>
            </a:extLst>
          </p:cNvPr>
          <p:cNvSpPr>
            <a:spLocks noGrp="1"/>
          </p:cNvSpPr>
          <p:nvPr>
            <p:ph type="sldNum" sz="quarter" idx="12"/>
          </p:nvPr>
        </p:nvSpPr>
        <p:spPr>
          <a:xfrm>
            <a:off x="876299" y="5772740"/>
            <a:ext cx="1521047" cy="365125"/>
          </a:xfrm>
        </p:spPr>
        <p:txBody>
          <a:bodyPr anchor="ctr">
            <a:normAutofit/>
          </a:bodyPr>
          <a:lstStyle/>
          <a:p>
            <a:pPr>
              <a:spcAft>
                <a:spcPts val="600"/>
              </a:spcAft>
            </a:pPr>
            <a:fld id="{FAEF9944-A4F6-4C59-AEBD-678D6480B8EA}" type="slidenum">
              <a:rPr lang="en-US" sz="1200">
                <a:solidFill>
                  <a:srgbClr val="000000"/>
                </a:solidFill>
              </a:rPr>
              <a:pPr>
                <a:spcAft>
                  <a:spcPts val="600"/>
                </a:spcAft>
              </a:pPr>
              <a:t>11</a:t>
            </a:fld>
            <a:endParaRPr lang="en-US" sz="1200">
              <a:solidFill>
                <a:srgbClr val="000000"/>
              </a:solidFill>
            </a:endParaRPr>
          </a:p>
        </p:txBody>
      </p:sp>
      <p:graphicFrame>
        <p:nvGraphicFramePr>
          <p:cNvPr id="3" name="Table 2">
            <a:extLst>
              <a:ext uri="{FF2B5EF4-FFF2-40B4-BE49-F238E27FC236}">
                <a16:creationId xmlns:a16="http://schemas.microsoft.com/office/drawing/2014/main" id="{611CB30D-D302-4981-BD47-F60E8891EB60}"/>
              </a:ext>
            </a:extLst>
          </p:cNvPr>
          <p:cNvGraphicFramePr>
            <a:graphicFrameLocks noGrp="1"/>
          </p:cNvGraphicFramePr>
          <p:nvPr>
            <p:extLst>
              <p:ext uri="{D42A27DB-BD31-4B8C-83A1-F6EECF244321}">
                <p14:modId xmlns:p14="http://schemas.microsoft.com/office/powerpoint/2010/main" val="658258784"/>
              </p:ext>
            </p:extLst>
          </p:nvPr>
        </p:nvGraphicFramePr>
        <p:xfrm>
          <a:off x="1305287" y="1412075"/>
          <a:ext cx="9581427" cy="4033851"/>
        </p:xfrm>
        <a:graphic>
          <a:graphicData uri="http://schemas.openxmlformats.org/drawingml/2006/table">
            <a:tbl>
              <a:tblPr bandRow="1">
                <a:tableStyleId>{5C22544A-7EE6-4342-B048-85BDC9FD1C3A}</a:tableStyleId>
              </a:tblPr>
              <a:tblGrid>
                <a:gridCol w="5006139">
                  <a:extLst>
                    <a:ext uri="{9D8B030D-6E8A-4147-A177-3AD203B41FA5}">
                      <a16:colId xmlns:a16="http://schemas.microsoft.com/office/drawing/2014/main" val="1632748449"/>
                    </a:ext>
                  </a:extLst>
                </a:gridCol>
                <a:gridCol w="4575288">
                  <a:extLst>
                    <a:ext uri="{9D8B030D-6E8A-4147-A177-3AD203B41FA5}">
                      <a16:colId xmlns:a16="http://schemas.microsoft.com/office/drawing/2014/main" val="2627628334"/>
                    </a:ext>
                  </a:extLst>
                </a:gridCol>
              </a:tblGrid>
              <a:tr h="4033851">
                <a:tc>
                  <a:txBody>
                    <a:bodyPr/>
                    <a:lstStyle/>
                    <a:p>
                      <a:pPr marL="0" marR="0">
                        <a:lnSpc>
                          <a:spcPct val="115000"/>
                        </a:lnSpc>
                        <a:spcBef>
                          <a:spcPts val="0"/>
                        </a:spcBef>
                        <a:spcAft>
                          <a:spcPts val="1000"/>
                        </a:spcAft>
                      </a:pPr>
                      <a:r>
                        <a:rPr lang="en-US" sz="3200" b="1" dirty="0">
                          <a:effectLst/>
                        </a:rPr>
                        <a:t>Range of Reading and Level of Text Complexity </a:t>
                      </a:r>
                    </a:p>
                    <a:p>
                      <a:pPr marL="342900" marR="0" lvl="0" indent="-342900">
                        <a:lnSpc>
                          <a:spcPct val="115000"/>
                        </a:lnSpc>
                        <a:spcBef>
                          <a:spcPts val="0"/>
                        </a:spcBef>
                        <a:spcAft>
                          <a:spcPts val="1000"/>
                        </a:spcAft>
                        <a:buFont typeface="+mj-lt"/>
                        <a:buAutoNum type="arabicPeriod" startAt="10"/>
                      </a:pPr>
                      <a:r>
                        <a:rPr lang="en-US" sz="3200" dirty="0">
                          <a:effectLst/>
                        </a:rPr>
                        <a:t>Read and comprehend complex literary and informational texts independently and proficiently.</a:t>
                      </a:r>
                      <a:endParaRPr lang="en-US" sz="3200" dirty="0">
                        <a:effectLst/>
                        <a:latin typeface="Calibri" panose="020F0502020204030204" pitchFamily="34" charset="0"/>
                        <a:ea typeface="Calibri" panose="020F0502020204030204" pitchFamily="34" charset="0"/>
                      </a:endParaRPr>
                    </a:p>
                  </a:txBody>
                  <a:tcPr marL="77553" marR="77553" marT="0" marB="0"/>
                </a:tc>
                <a:tc>
                  <a:txBody>
                    <a:bodyPr/>
                    <a:lstStyle/>
                    <a:p>
                      <a:pPr marL="0" marR="0">
                        <a:lnSpc>
                          <a:spcPct val="115000"/>
                        </a:lnSpc>
                        <a:spcBef>
                          <a:spcPts val="0"/>
                        </a:spcBef>
                        <a:spcAft>
                          <a:spcPts val="1000"/>
                        </a:spcAft>
                      </a:pPr>
                      <a:r>
                        <a:rPr lang="en-US" sz="3200" b="1" dirty="0">
                          <a:effectLst/>
                        </a:rPr>
                        <a:t>Fluency</a:t>
                      </a:r>
                    </a:p>
                    <a:p>
                      <a:pPr marL="0" marR="0" lvl="0" indent="0">
                        <a:lnSpc>
                          <a:spcPct val="115000"/>
                        </a:lnSpc>
                        <a:spcBef>
                          <a:spcPts val="0"/>
                        </a:spcBef>
                        <a:spcAft>
                          <a:spcPts val="1000"/>
                        </a:spcAft>
                        <a:buFont typeface="+mj-lt"/>
                        <a:buNone/>
                      </a:pPr>
                      <a:r>
                        <a:rPr lang="en-US" sz="3200" dirty="0">
                          <a:effectLst/>
                        </a:rPr>
                        <a:t>12. Read with sufficient accuracy and fluency to support comprehension</a:t>
                      </a:r>
                      <a:endParaRPr lang="en-US" sz="3200" dirty="0">
                        <a:effectLst/>
                        <a:latin typeface="Calibri" panose="020F0502020204030204" pitchFamily="34" charset="0"/>
                        <a:ea typeface="Calibri" panose="020F0502020204030204" pitchFamily="34" charset="0"/>
                      </a:endParaRPr>
                    </a:p>
                  </a:txBody>
                  <a:tcPr marL="77553" marR="77553" marT="0" marB="0"/>
                </a:tc>
                <a:extLst>
                  <a:ext uri="{0D108BD9-81ED-4DB2-BD59-A6C34878D82A}">
                    <a16:rowId xmlns:a16="http://schemas.microsoft.com/office/drawing/2014/main" val="1798512881"/>
                  </a:ext>
                </a:extLst>
              </a:tr>
            </a:tbl>
          </a:graphicData>
        </a:graphic>
      </p:graphicFrame>
    </p:spTree>
    <p:extLst>
      <p:ext uri="{BB962C8B-B14F-4D97-AF65-F5344CB8AC3E}">
        <p14:creationId xmlns:p14="http://schemas.microsoft.com/office/powerpoint/2010/main" val="79050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 Tips for Writing Better Job Posts (Plus Before and After ...">
            <a:extLst>
              <a:ext uri="{FF2B5EF4-FFF2-40B4-BE49-F238E27FC236}">
                <a16:creationId xmlns:a16="http://schemas.microsoft.com/office/drawing/2014/main" id="{1A5AC45A-9B13-405F-A1BC-EE8A377A04F6}"/>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t="759" b="81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79B162E-9180-40E5-A149-5BCCA715F389}"/>
              </a:ext>
            </a:extLst>
          </p:cNvPr>
          <p:cNvSpPr>
            <a:spLocks noGrp="1"/>
          </p:cNvSpPr>
          <p:nvPr>
            <p:ph type="title"/>
          </p:nvPr>
        </p:nvSpPr>
        <p:spPr>
          <a:xfrm>
            <a:off x="1373475" y="187036"/>
            <a:ext cx="10018713" cy="1752599"/>
          </a:xfrm>
        </p:spPr>
        <p:txBody>
          <a:bodyPr anchor="b">
            <a:normAutofit/>
          </a:bodyPr>
          <a:lstStyle/>
          <a:p>
            <a:pPr algn="l"/>
            <a:r>
              <a:rPr lang="en-US" b="1"/>
              <a:t>Writing</a:t>
            </a:r>
          </a:p>
        </p:txBody>
      </p:sp>
      <p:sp>
        <p:nvSpPr>
          <p:cNvPr id="5126" name="Content Placeholder 5125">
            <a:extLst>
              <a:ext uri="{FF2B5EF4-FFF2-40B4-BE49-F238E27FC236}">
                <a16:creationId xmlns:a16="http://schemas.microsoft.com/office/drawing/2014/main" id="{027AC8B8-935E-425D-9309-518C324072CA}"/>
              </a:ext>
            </a:extLst>
          </p:cNvPr>
          <p:cNvSpPr>
            <a:spLocks noGrp="1"/>
          </p:cNvSpPr>
          <p:nvPr>
            <p:ph idx="1"/>
          </p:nvPr>
        </p:nvSpPr>
        <p:spPr>
          <a:xfrm>
            <a:off x="1269402" y="2666999"/>
            <a:ext cx="10233621" cy="3124201"/>
          </a:xfrm>
        </p:spPr>
        <p:txBody>
          <a:bodyPr anchor="t">
            <a:normAutofit/>
          </a:bodyPr>
          <a:lstStyle/>
          <a:p>
            <a:r>
              <a:rPr lang="en-US" sz="3200" dirty="0"/>
              <a:t>Text types moved out of rule – can become guidance</a:t>
            </a:r>
          </a:p>
          <a:p>
            <a:r>
              <a:rPr lang="en-US" sz="3200" dirty="0"/>
              <a:t>Many standards combined for efficiency</a:t>
            </a:r>
          </a:p>
          <a:p>
            <a:r>
              <a:rPr lang="en-US" sz="3200" dirty="0"/>
              <a:t>Application to other content areas expected – addressed in preamble </a:t>
            </a:r>
          </a:p>
        </p:txBody>
      </p:sp>
    </p:spTree>
    <p:extLst>
      <p:ext uri="{BB962C8B-B14F-4D97-AF65-F5344CB8AC3E}">
        <p14:creationId xmlns:p14="http://schemas.microsoft.com/office/powerpoint/2010/main" val="145879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AB0B-73CC-4E94-915D-4471C220A3D2}"/>
              </a:ext>
            </a:extLst>
          </p:cNvPr>
          <p:cNvSpPr>
            <a:spLocks noGrp="1"/>
          </p:cNvSpPr>
          <p:nvPr>
            <p:ph type="title"/>
          </p:nvPr>
        </p:nvSpPr>
        <p:spPr/>
        <p:txBody>
          <a:bodyPr>
            <a:normAutofit fontScale="90000"/>
          </a:bodyPr>
          <a:lstStyle/>
          <a:p>
            <a:r>
              <a:rPr lang="en-US" b="1" dirty="0"/>
              <a:t>Inquiry to Build and Present Knowledge</a:t>
            </a:r>
            <a:br>
              <a:rPr lang="en-US" dirty="0"/>
            </a:br>
            <a:endParaRPr lang="en-US" dirty="0"/>
          </a:p>
        </p:txBody>
      </p:sp>
      <p:sp>
        <p:nvSpPr>
          <p:cNvPr id="3" name="Content Placeholder 2">
            <a:extLst>
              <a:ext uri="{FF2B5EF4-FFF2-40B4-BE49-F238E27FC236}">
                <a16:creationId xmlns:a16="http://schemas.microsoft.com/office/drawing/2014/main" id="{885DE01A-7EDE-4CC7-B6C9-19AC7E5D4442}"/>
              </a:ext>
            </a:extLst>
          </p:cNvPr>
          <p:cNvSpPr>
            <a:spLocks noGrp="1"/>
          </p:cNvSpPr>
          <p:nvPr>
            <p:ph idx="1"/>
          </p:nvPr>
        </p:nvSpPr>
        <p:spPr>
          <a:xfrm>
            <a:off x="2933700" y="2299855"/>
            <a:ext cx="8770571" cy="3859322"/>
          </a:xfrm>
        </p:spPr>
        <p:txBody>
          <a:bodyPr vert="horz" lIns="91440" tIns="45720" rIns="91440" bIns="45720" rtlCol="0" anchor="t">
            <a:noAutofit/>
          </a:bodyPr>
          <a:lstStyle/>
          <a:p>
            <a:pPr marL="0" indent="0">
              <a:buNone/>
            </a:pPr>
            <a:r>
              <a:rPr lang="en-US" sz="3800" dirty="0"/>
              <a:t>Use an inquiry process to gather relevant, credible information/evidence from a variety of sources (e.g., print, digital, discussions, etc.) that build understanding of and lead to conclusions about a subject under investigation.</a:t>
            </a:r>
          </a:p>
          <a:p>
            <a:endParaRPr lang="en-US" dirty="0"/>
          </a:p>
        </p:txBody>
      </p:sp>
      <p:sp>
        <p:nvSpPr>
          <p:cNvPr id="4" name="Slide Number Placeholder 3">
            <a:extLst>
              <a:ext uri="{FF2B5EF4-FFF2-40B4-BE49-F238E27FC236}">
                <a16:creationId xmlns:a16="http://schemas.microsoft.com/office/drawing/2014/main" id="{4ABE9959-B9D9-49DD-A4A7-36DE187DFF8C}"/>
              </a:ext>
            </a:extLst>
          </p:cNvPr>
          <p:cNvSpPr>
            <a:spLocks noGrp="1"/>
          </p:cNvSpPr>
          <p:nvPr>
            <p:ph type="sldNum" sz="quarter" idx="12"/>
          </p:nvPr>
        </p:nvSpPr>
        <p:spPr/>
        <p:txBody>
          <a:bodyPr/>
          <a:lstStyle/>
          <a:p>
            <a:fld id="{FAEF9944-A4F6-4C59-AEBD-678D6480B8EA}" type="slidenum">
              <a:rPr lang="en-US" smtClean="0"/>
              <a:t>13</a:t>
            </a:fld>
            <a:endParaRPr lang="en-US" dirty="0"/>
          </a:p>
        </p:txBody>
      </p:sp>
    </p:spTree>
    <p:extLst>
      <p:ext uri="{BB962C8B-B14F-4D97-AF65-F5344CB8AC3E}">
        <p14:creationId xmlns:p14="http://schemas.microsoft.com/office/powerpoint/2010/main" val="39566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E06F3-A7A7-4BF4-8A00-A6AAB192A88F}"/>
              </a:ext>
            </a:extLst>
          </p:cNvPr>
          <p:cNvSpPr>
            <a:spLocks noGrp="1"/>
          </p:cNvSpPr>
          <p:nvPr>
            <p:ph type="title"/>
          </p:nvPr>
        </p:nvSpPr>
        <p:spPr/>
        <p:txBody>
          <a:bodyPr anchor="ctr"/>
          <a:lstStyle/>
          <a:p>
            <a:r>
              <a:rPr lang="en-US" b="1" dirty="0"/>
              <a:t>Process and Production</a:t>
            </a:r>
            <a:endParaRPr lang="en-US" dirty="0"/>
          </a:p>
        </p:txBody>
      </p:sp>
      <p:sp>
        <p:nvSpPr>
          <p:cNvPr id="3" name="Content Placeholder 2">
            <a:extLst>
              <a:ext uri="{FF2B5EF4-FFF2-40B4-BE49-F238E27FC236}">
                <a16:creationId xmlns:a16="http://schemas.microsoft.com/office/drawing/2014/main" id="{958052D8-3122-473C-AA77-57A84ADD602B}"/>
              </a:ext>
            </a:extLst>
          </p:cNvPr>
          <p:cNvSpPr>
            <a:spLocks noGrp="1"/>
          </p:cNvSpPr>
          <p:nvPr>
            <p:ph idx="1"/>
          </p:nvPr>
        </p:nvSpPr>
        <p:spPr/>
        <p:txBody>
          <a:bodyPr vert="horz" lIns="91440" tIns="45720" rIns="91440" bIns="45720" rtlCol="0" anchor="t">
            <a:normAutofit lnSpcReduction="10000"/>
          </a:bodyPr>
          <a:lstStyle/>
          <a:p>
            <a:pPr marL="0" indent="0">
              <a:buNone/>
            </a:pPr>
            <a:r>
              <a:rPr lang="en-US" sz="4400" dirty="0"/>
              <a:t>Develop, strengthen, and produce polished writing by using a collaborative process that includes the age-appropriate use of technology.</a:t>
            </a:r>
            <a:endParaRPr lang="en-US"/>
          </a:p>
          <a:p>
            <a:pPr marL="0" indent="0">
              <a:buNone/>
            </a:pPr>
            <a:endParaRPr lang="en-US" dirty="0"/>
          </a:p>
        </p:txBody>
      </p:sp>
      <p:sp>
        <p:nvSpPr>
          <p:cNvPr id="4" name="Slide Number Placeholder 3">
            <a:extLst>
              <a:ext uri="{FF2B5EF4-FFF2-40B4-BE49-F238E27FC236}">
                <a16:creationId xmlns:a16="http://schemas.microsoft.com/office/drawing/2014/main" id="{0EB0DE1E-5BBA-44EE-BF6D-AC4631245FF9}"/>
              </a:ext>
            </a:extLst>
          </p:cNvPr>
          <p:cNvSpPr>
            <a:spLocks noGrp="1"/>
          </p:cNvSpPr>
          <p:nvPr>
            <p:ph type="sldNum" sz="quarter" idx="12"/>
          </p:nvPr>
        </p:nvSpPr>
        <p:spPr/>
        <p:txBody>
          <a:bodyPr/>
          <a:lstStyle/>
          <a:p>
            <a:fld id="{FAEF9944-A4F6-4C59-AEBD-678D6480B8EA}" type="slidenum">
              <a:rPr lang="en-US" smtClean="0"/>
              <a:t>14</a:t>
            </a:fld>
            <a:endParaRPr lang="en-US" dirty="0"/>
          </a:p>
        </p:txBody>
      </p:sp>
    </p:spTree>
    <p:extLst>
      <p:ext uri="{BB962C8B-B14F-4D97-AF65-F5344CB8AC3E}">
        <p14:creationId xmlns:p14="http://schemas.microsoft.com/office/powerpoint/2010/main" val="137808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885B5-9C6D-465D-86A3-1095D42E5CF9}"/>
              </a:ext>
            </a:extLst>
          </p:cNvPr>
          <p:cNvSpPr>
            <a:spLocks noGrp="1"/>
          </p:cNvSpPr>
          <p:nvPr>
            <p:ph type="title"/>
          </p:nvPr>
        </p:nvSpPr>
        <p:spPr/>
        <p:txBody>
          <a:bodyPr>
            <a:normAutofit/>
          </a:bodyPr>
          <a:lstStyle/>
          <a:p>
            <a:pPr algn="ctr"/>
            <a:r>
              <a:rPr lang="en-US" b="1" dirty="0"/>
              <a:t>Composing for Audience and Purpose</a:t>
            </a:r>
            <a:endParaRPr lang="en-US" dirty="0"/>
          </a:p>
        </p:txBody>
      </p:sp>
      <p:sp>
        <p:nvSpPr>
          <p:cNvPr id="3" name="Content Placeholder 2">
            <a:extLst>
              <a:ext uri="{FF2B5EF4-FFF2-40B4-BE49-F238E27FC236}">
                <a16:creationId xmlns:a16="http://schemas.microsoft.com/office/drawing/2014/main" id="{7CFAC4DD-DFD4-4796-9C34-631675175AF8}"/>
              </a:ext>
            </a:extLst>
          </p:cNvPr>
          <p:cNvSpPr>
            <a:spLocks noGrp="1"/>
          </p:cNvSpPr>
          <p:nvPr>
            <p:ph idx="1"/>
          </p:nvPr>
        </p:nvSpPr>
        <p:spPr/>
        <p:txBody>
          <a:bodyPr>
            <a:normAutofit/>
          </a:bodyPr>
          <a:lstStyle/>
          <a:p>
            <a:pPr marL="0" indent="0">
              <a:buNone/>
            </a:pPr>
            <a:r>
              <a:rPr lang="en-US" sz="4000" dirty="0"/>
              <a:t>Routinely produce a variety of clear and coherent writing in which the development, organization, and style are appropriate to task, audience, and purpose while avoiding plagiarism.</a:t>
            </a:r>
          </a:p>
        </p:txBody>
      </p:sp>
      <p:sp>
        <p:nvSpPr>
          <p:cNvPr id="4" name="Slide Number Placeholder 3">
            <a:extLst>
              <a:ext uri="{FF2B5EF4-FFF2-40B4-BE49-F238E27FC236}">
                <a16:creationId xmlns:a16="http://schemas.microsoft.com/office/drawing/2014/main" id="{C5B30F48-BAE8-4723-B611-102AEFFA110A}"/>
              </a:ext>
            </a:extLst>
          </p:cNvPr>
          <p:cNvSpPr>
            <a:spLocks noGrp="1"/>
          </p:cNvSpPr>
          <p:nvPr>
            <p:ph type="sldNum" sz="quarter" idx="12"/>
          </p:nvPr>
        </p:nvSpPr>
        <p:spPr/>
        <p:txBody>
          <a:bodyPr/>
          <a:lstStyle/>
          <a:p>
            <a:fld id="{FAEF9944-A4F6-4C59-AEBD-678D6480B8EA}" type="slidenum">
              <a:rPr lang="en-US" smtClean="0"/>
              <a:t>15</a:t>
            </a:fld>
            <a:endParaRPr lang="en-US" dirty="0"/>
          </a:p>
        </p:txBody>
      </p:sp>
    </p:spTree>
    <p:extLst>
      <p:ext uri="{BB962C8B-B14F-4D97-AF65-F5344CB8AC3E}">
        <p14:creationId xmlns:p14="http://schemas.microsoft.com/office/powerpoint/2010/main" val="1305608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7BD7-376B-4ECC-8978-52BB9731A416}"/>
              </a:ext>
            </a:extLst>
          </p:cNvPr>
          <p:cNvSpPr>
            <a:spLocks noGrp="1"/>
          </p:cNvSpPr>
          <p:nvPr>
            <p:ph type="title"/>
          </p:nvPr>
        </p:nvSpPr>
        <p:spPr/>
        <p:txBody>
          <a:bodyPr/>
          <a:lstStyle/>
          <a:p>
            <a:r>
              <a:rPr lang="en-US" b="1" dirty="0"/>
              <a:t>Interpreting the standards: our recent experience </a:t>
            </a:r>
            <a:endParaRPr lang="en-US" dirty="0"/>
          </a:p>
        </p:txBody>
      </p:sp>
      <p:sp>
        <p:nvSpPr>
          <p:cNvPr id="3" name="Content Placeholder 2">
            <a:extLst>
              <a:ext uri="{FF2B5EF4-FFF2-40B4-BE49-F238E27FC236}">
                <a16:creationId xmlns:a16="http://schemas.microsoft.com/office/drawing/2014/main" id="{CD0E7117-FC47-4716-BC4E-E4DDA9A56A65}"/>
              </a:ext>
            </a:extLst>
          </p:cNvPr>
          <p:cNvSpPr>
            <a:spLocks noGrp="1"/>
          </p:cNvSpPr>
          <p:nvPr>
            <p:ph idx="1"/>
          </p:nvPr>
        </p:nvSpPr>
        <p:spPr/>
        <p:txBody>
          <a:bodyPr>
            <a:normAutofit/>
          </a:bodyPr>
          <a:lstStyle/>
          <a:p>
            <a:pPr marL="0" indent="0">
              <a:buNone/>
            </a:pPr>
            <a:r>
              <a:rPr lang="en-US" sz="4000" dirty="0"/>
              <a:t>What if we organized instruction, curriculum design, units of study, and literacy development around these three pillars that are now the writing standards? </a:t>
            </a:r>
          </a:p>
        </p:txBody>
      </p:sp>
      <p:sp>
        <p:nvSpPr>
          <p:cNvPr id="4" name="Slide Number Placeholder 3">
            <a:extLst>
              <a:ext uri="{FF2B5EF4-FFF2-40B4-BE49-F238E27FC236}">
                <a16:creationId xmlns:a16="http://schemas.microsoft.com/office/drawing/2014/main" id="{9BF03950-FDD5-4F43-BC94-3FEB19F4A475}"/>
              </a:ext>
            </a:extLst>
          </p:cNvPr>
          <p:cNvSpPr>
            <a:spLocks noGrp="1"/>
          </p:cNvSpPr>
          <p:nvPr>
            <p:ph type="sldNum" sz="quarter" idx="12"/>
          </p:nvPr>
        </p:nvSpPr>
        <p:spPr/>
        <p:txBody>
          <a:bodyPr/>
          <a:lstStyle/>
          <a:p>
            <a:fld id="{FAEF9944-A4F6-4C59-AEBD-678D6480B8EA}" type="slidenum">
              <a:rPr lang="en-US" smtClean="0"/>
              <a:t>16</a:t>
            </a:fld>
            <a:endParaRPr lang="en-US" dirty="0"/>
          </a:p>
        </p:txBody>
      </p:sp>
    </p:spTree>
    <p:extLst>
      <p:ext uri="{BB962C8B-B14F-4D97-AF65-F5344CB8AC3E}">
        <p14:creationId xmlns:p14="http://schemas.microsoft.com/office/powerpoint/2010/main" val="965854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D405-35B6-45B7-92DE-3483AFB83A86}"/>
              </a:ext>
            </a:extLst>
          </p:cNvPr>
          <p:cNvSpPr>
            <a:spLocks noGrp="1"/>
          </p:cNvSpPr>
          <p:nvPr>
            <p:ph type="title"/>
          </p:nvPr>
        </p:nvSpPr>
        <p:spPr>
          <a:xfrm>
            <a:off x="8466230" y="2274276"/>
            <a:ext cx="3229574" cy="3821723"/>
          </a:xfrm>
        </p:spPr>
        <p:txBody>
          <a:bodyPr anchor="t">
            <a:normAutofit/>
          </a:bodyPr>
          <a:lstStyle/>
          <a:p>
            <a:r>
              <a:rPr lang="en-US" sz="3400"/>
              <a:t>The order is important</a:t>
            </a:r>
          </a:p>
        </p:txBody>
      </p:sp>
      <p:graphicFrame>
        <p:nvGraphicFramePr>
          <p:cNvPr id="20" name="Content Placeholder 2">
            <a:extLst>
              <a:ext uri="{FF2B5EF4-FFF2-40B4-BE49-F238E27FC236}">
                <a16:creationId xmlns:a16="http://schemas.microsoft.com/office/drawing/2014/main" id="{4C98292B-403C-4ACA-A6FB-AB79C2D4EAC9}"/>
              </a:ext>
            </a:extLst>
          </p:cNvPr>
          <p:cNvGraphicFramePr>
            <a:graphicFrameLocks noGrp="1"/>
          </p:cNvGraphicFramePr>
          <p:nvPr>
            <p:ph idx="1"/>
            <p:extLst>
              <p:ext uri="{D42A27DB-BD31-4B8C-83A1-F6EECF244321}">
                <p14:modId xmlns:p14="http://schemas.microsoft.com/office/powerpoint/2010/main" val="3741592049"/>
              </p:ext>
            </p:extLst>
          </p:nvPr>
        </p:nvGraphicFramePr>
        <p:xfrm>
          <a:off x="642938" y="642938"/>
          <a:ext cx="718820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8EEF36E-4F45-4382-BE35-99F6085AA4B0}"/>
              </a:ext>
            </a:extLst>
          </p:cNvPr>
          <p:cNvSpPr>
            <a:spLocks noGrp="1"/>
          </p:cNvSpPr>
          <p:nvPr>
            <p:ph type="sldNum" sz="quarter" idx="12"/>
          </p:nvPr>
        </p:nvSpPr>
        <p:spPr>
          <a:xfrm>
            <a:off x="8476488" y="1138727"/>
            <a:ext cx="2377440" cy="813816"/>
          </a:xfrm>
        </p:spPr>
        <p:txBody>
          <a:bodyPr>
            <a:normAutofit/>
          </a:bodyPr>
          <a:lstStyle/>
          <a:p>
            <a:pPr algn="l">
              <a:spcAft>
                <a:spcPts val="600"/>
              </a:spcAft>
            </a:pPr>
            <a:fld id="{FAEF9944-A4F6-4C59-AEBD-678D6480B8EA}" type="slidenum">
              <a:rPr lang="en-US"/>
              <a:pPr algn="l">
                <a:spcAft>
                  <a:spcPts val="600"/>
                </a:spcAft>
              </a:pPr>
              <a:t>17</a:t>
            </a:fld>
            <a:endParaRPr lang="en-US"/>
          </a:p>
        </p:txBody>
      </p:sp>
    </p:spTree>
    <p:extLst>
      <p:ext uri="{BB962C8B-B14F-4D97-AF65-F5344CB8AC3E}">
        <p14:creationId xmlns:p14="http://schemas.microsoft.com/office/powerpoint/2010/main" val="1905953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7C38-F23A-4999-A0C4-68EA668267A7}"/>
              </a:ext>
            </a:extLst>
          </p:cNvPr>
          <p:cNvSpPr>
            <a:spLocks noGrp="1"/>
          </p:cNvSpPr>
          <p:nvPr>
            <p:ph type="title"/>
          </p:nvPr>
        </p:nvSpPr>
        <p:spPr/>
        <p:txBody>
          <a:bodyPr/>
          <a:lstStyle/>
          <a:p>
            <a:r>
              <a:rPr lang="en-US" dirty="0"/>
              <a:t>Task: read and annotate</a:t>
            </a:r>
          </a:p>
        </p:txBody>
      </p:sp>
      <p:sp>
        <p:nvSpPr>
          <p:cNvPr id="3" name="Content Placeholder 2">
            <a:extLst>
              <a:ext uri="{FF2B5EF4-FFF2-40B4-BE49-F238E27FC236}">
                <a16:creationId xmlns:a16="http://schemas.microsoft.com/office/drawing/2014/main" id="{3140508D-C74B-4BE4-98EB-BA8467D50EA7}"/>
              </a:ext>
            </a:extLst>
          </p:cNvPr>
          <p:cNvSpPr>
            <a:spLocks noGrp="1"/>
          </p:cNvSpPr>
          <p:nvPr>
            <p:ph idx="1"/>
          </p:nvPr>
        </p:nvSpPr>
        <p:spPr/>
        <p:txBody>
          <a:bodyPr anchor="ctr"/>
          <a:lstStyle/>
          <a:p>
            <a:pPr marL="0" indent="0">
              <a:buNone/>
            </a:pPr>
            <a:r>
              <a:rPr lang="en-US" sz="3600" dirty="0"/>
              <a:t>Read and annotate </a:t>
            </a:r>
            <a:r>
              <a:rPr lang="en-US" sz="3600" dirty="0">
                <a:hlinkClick r:id="rId2"/>
              </a:rPr>
              <a:t>ELA CCSS_2020 Maine Anchor Standards Compared</a:t>
            </a:r>
            <a:r>
              <a:rPr lang="en-US" sz="3600" dirty="0"/>
              <a:t>: note explicit and implicit connections to media literacy; indicate explicit and implicit connections to other strands/standards. </a:t>
            </a:r>
          </a:p>
          <a:p>
            <a:endParaRPr lang="en-US" dirty="0"/>
          </a:p>
        </p:txBody>
      </p:sp>
      <p:sp>
        <p:nvSpPr>
          <p:cNvPr id="4" name="Slide Number Placeholder 3">
            <a:extLst>
              <a:ext uri="{FF2B5EF4-FFF2-40B4-BE49-F238E27FC236}">
                <a16:creationId xmlns:a16="http://schemas.microsoft.com/office/drawing/2014/main" id="{3823F275-CA27-4652-AEA6-4221FF8168AC}"/>
              </a:ext>
            </a:extLst>
          </p:cNvPr>
          <p:cNvSpPr>
            <a:spLocks noGrp="1"/>
          </p:cNvSpPr>
          <p:nvPr>
            <p:ph type="sldNum" sz="quarter" idx="12"/>
          </p:nvPr>
        </p:nvSpPr>
        <p:spPr/>
        <p:txBody>
          <a:bodyPr/>
          <a:lstStyle/>
          <a:p>
            <a:fld id="{FAEF9944-A4F6-4C59-AEBD-678D6480B8EA}" type="slidenum">
              <a:rPr lang="en-US" smtClean="0"/>
              <a:t>18</a:t>
            </a:fld>
            <a:endParaRPr lang="en-US" dirty="0"/>
          </a:p>
        </p:txBody>
      </p:sp>
    </p:spTree>
    <p:extLst>
      <p:ext uri="{BB962C8B-B14F-4D97-AF65-F5344CB8AC3E}">
        <p14:creationId xmlns:p14="http://schemas.microsoft.com/office/powerpoint/2010/main" val="289235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7C38-F23A-4999-A0C4-68EA668267A7}"/>
              </a:ext>
            </a:extLst>
          </p:cNvPr>
          <p:cNvSpPr>
            <a:spLocks noGrp="1"/>
          </p:cNvSpPr>
          <p:nvPr>
            <p:ph type="title"/>
          </p:nvPr>
        </p:nvSpPr>
        <p:spPr/>
        <p:txBody>
          <a:bodyPr/>
          <a:lstStyle/>
          <a:p>
            <a:r>
              <a:rPr lang="en-US" dirty="0"/>
              <a:t>Task: read and annotate</a:t>
            </a:r>
          </a:p>
        </p:txBody>
      </p:sp>
      <p:sp>
        <p:nvSpPr>
          <p:cNvPr id="3" name="Content Placeholder 2">
            <a:extLst>
              <a:ext uri="{FF2B5EF4-FFF2-40B4-BE49-F238E27FC236}">
                <a16:creationId xmlns:a16="http://schemas.microsoft.com/office/drawing/2014/main" id="{3140508D-C74B-4BE4-98EB-BA8467D50EA7}"/>
              </a:ext>
            </a:extLst>
          </p:cNvPr>
          <p:cNvSpPr>
            <a:spLocks noGrp="1"/>
          </p:cNvSpPr>
          <p:nvPr>
            <p:ph idx="1"/>
          </p:nvPr>
        </p:nvSpPr>
        <p:spPr/>
        <p:txBody>
          <a:bodyPr/>
          <a:lstStyle/>
          <a:p>
            <a:pPr marL="0" indent="0">
              <a:buNone/>
            </a:pPr>
            <a:r>
              <a:rPr lang="en-US" sz="4000" dirty="0"/>
              <a:t>Read and annotate  </a:t>
            </a:r>
            <a:r>
              <a:rPr lang="en-US" sz="4000" u="sng" dirty="0">
                <a:hlinkClick r:id="rId2"/>
              </a:rPr>
              <a:t>Updates Explained</a:t>
            </a:r>
            <a:r>
              <a:rPr lang="en-US" sz="4000" dirty="0"/>
              <a:t>: highlight information that may help to guide or direct your curriculum review and instructional planning. </a:t>
            </a:r>
          </a:p>
          <a:p>
            <a:endParaRPr lang="en-US" dirty="0"/>
          </a:p>
        </p:txBody>
      </p:sp>
      <p:sp>
        <p:nvSpPr>
          <p:cNvPr id="4" name="Slide Number Placeholder 3">
            <a:extLst>
              <a:ext uri="{FF2B5EF4-FFF2-40B4-BE49-F238E27FC236}">
                <a16:creationId xmlns:a16="http://schemas.microsoft.com/office/drawing/2014/main" id="{3823F275-CA27-4652-AEA6-4221FF8168AC}"/>
              </a:ext>
            </a:extLst>
          </p:cNvPr>
          <p:cNvSpPr>
            <a:spLocks noGrp="1"/>
          </p:cNvSpPr>
          <p:nvPr>
            <p:ph type="sldNum" sz="quarter" idx="12"/>
          </p:nvPr>
        </p:nvSpPr>
        <p:spPr/>
        <p:txBody>
          <a:bodyPr/>
          <a:lstStyle/>
          <a:p>
            <a:fld id="{FAEF9944-A4F6-4C59-AEBD-678D6480B8EA}" type="slidenum">
              <a:rPr lang="en-US" smtClean="0"/>
              <a:t>19</a:t>
            </a:fld>
            <a:endParaRPr lang="en-US" dirty="0"/>
          </a:p>
        </p:txBody>
      </p:sp>
    </p:spTree>
    <p:extLst>
      <p:ext uri="{BB962C8B-B14F-4D97-AF65-F5344CB8AC3E}">
        <p14:creationId xmlns:p14="http://schemas.microsoft.com/office/powerpoint/2010/main" val="42637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3DB4-348D-4A86-8B70-15CC370CC223}"/>
              </a:ext>
            </a:extLst>
          </p:cNvPr>
          <p:cNvSpPr>
            <a:spLocks noGrp="1"/>
          </p:cNvSpPr>
          <p:nvPr>
            <p:ph type="title"/>
          </p:nvPr>
        </p:nvSpPr>
        <p:spPr/>
        <p:txBody>
          <a:bodyPr>
            <a:normAutofit/>
          </a:bodyPr>
          <a:lstStyle/>
          <a:p>
            <a:r>
              <a:rPr lang="en-US" dirty="0"/>
              <a:t>KEEP IN MIND:</a:t>
            </a:r>
            <a:endParaRPr lang="en-US"/>
          </a:p>
        </p:txBody>
      </p:sp>
      <p:graphicFrame>
        <p:nvGraphicFramePr>
          <p:cNvPr id="7" name="Content Placeholder 2">
            <a:extLst>
              <a:ext uri="{FF2B5EF4-FFF2-40B4-BE49-F238E27FC236}">
                <a16:creationId xmlns:a16="http://schemas.microsoft.com/office/drawing/2014/main" id="{A43AE7CC-E806-475E-99CB-A0DA99D9033A}"/>
              </a:ext>
            </a:extLst>
          </p:cNvPr>
          <p:cNvGraphicFramePr>
            <a:graphicFrameLocks noGrp="1"/>
          </p:cNvGraphicFramePr>
          <p:nvPr>
            <p:ph idx="1"/>
            <p:extLst>
              <p:ext uri="{D42A27DB-BD31-4B8C-83A1-F6EECF244321}">
                <p14:modId xmlns:p14="http://schemas.microsoft.com/office/powerpoint/2010/main" val="2868759944"/>
              </p:ext>
            </p:extLst>
          </p:nvPr>
        </p:nvGraphicFramePr>
        <p:xfrm>
          <a:off x="2933700" y="2438400"/>
          <a:ext cx="8770938" cy="365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C1E6CBA6-43A7-4215-9CE4-6A4D36553599}"/>
              </a:ext>
            </a:extLst>
          </p:cNvPr>
          <p:cNvSpPr>
            <a:spLocks noGrp="1"/>
          </p:cNvSpPr>
          <p:nvPr>
            <p:ph type="sldNum" sz="quarter" idx="12"/>
          </p:nvPr>
        </p:nvSpPr>
        <p:spPr/>
        <p:txBody>
          <a:bodyPr>
            <a:normAutofit/>
          </a:bodyPr>
          <a:lstStyle/>
          <a:p>
            <a:pPr>
              <a:lnSpc>
                <a:spcPct val="90000"/>
              </a:lnSpc>
              <a:spcAft>
                <a:spcPts val="600"/>
              </a:spcAft>
            </a:pPr>
            <a:fld id="{FAEF9944-A4F6-4C59-AEBD-678D6480B8EA}" type="slidenum">
              <a:rPr lang="en-US" sz="3700" smtClean="0"/>
              <a:pPr>
                <a:lnSpc>
                  <a:spcPct val="90000"/>
                </a:lnSpc>
                <a:spcAft>
                  <a:spcPts val="600"/>
                </a:spcAft>
              </a:pPr>
              <a:t>2</a:t>
            </a:fld>
            <a:endParaRPr lang="en-US" sz="3700"/>
          </a:p>
        </p:txBody>
      </p:sp>
    </p:spTree>
    <p:extLst>
      <p:ext uri="{BB962C8B-B14F-4D97-AF65-F5344CB8AC3E}">
        <p14:creationId xmlns:p14="http://schemas.microsoft.com/office/powerpoint/2010/main" val="500169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6CF7989-8062-4A94-8F9D-90B269D27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62A8C5-09BA-4843-BF77-7764E17306B9}"/>
              </a:ext>
            </a:extLst>
          </p:cNvPr>
          <p:cNvSpPr>
            <a:spLocks noGrp="1"/>
          </p:cNvSpPr>
          <p:nvPr>
            <p:ph type="title"/>
          </p:nvPr>
        </p:nvSpPr>
        <p:spPr>
          <a:xfrm>
            <a:off x="6400800" y="568345"/>
            <a:ext cx="5303471" cy="1560716"/>
          </a:xfrm>
        </p:spPr>
        <p:txBody>
          <a:bodyPr>
            <a:normAutofit/>
          </a:bodyPr>
          <a:lstStyle/>
          <a:p>
            <a:r>
              <a:rPr lang="en-US" sz="6000" dirty="0"/>
              <a:t>Next:</a:t>
            </a:r>
          </a:p>
        </p:txBody>
      </p:sp>
      <p:sp>
        <p:nvSpPr>
          <p:cNvPr id="4" name="Slide Number Placeholder 3">
            <a:extLst>
              <a:ext uri="{FF2B5EF4-FFF2-40B4-BE49-F238E27FC236}">
                <a16:creationId xmlns:a16="http://schemas.microsoft.com/office/drawing/2014/main" id="{8D55A23A-19FF-46A0-882B-4D583FD1D0C6}"/>
              </a:ext>
            </a:extLst>
          </p:cNvPr>
          <p:cNvSpPr>
            <a:spLocks noGrp="1"/>
          </p:cNvSpPr>
          <p:nvPr>
            <p:ph type="sldNum" sz="quarter" idx="12"/>
          </p:nvPr>
        </p:nvSpPr>
        <p:spPr>
          <a:xfrm>
            <a:off x="3896152" y="723328"/>
            <a:ext cx="1884348" cy="604269"/>
          </a:xfrm>
        </p:spPr>
        <p:txBody>
          <a:bodyPr>
            <a:normAutofit/>
          </a:bodyPr>
          <a:lstStyle/>
          <a:p>
            <a:pPr>
              <a:lnSpc>
                <a:spcPct val="90000"/>
              </a:lnSpc>
              <a:spcAft>
                <a:spcPts val="600"/>
              </a:spcAft>
            </a:pPr>
            <a:fld id="{FAEF9944-A4F6-4C59-AEBD-678D6480B8EA}" type="slidenum">
              <a:rPr lang="en-US" sz="3700" smtClean="0"/>
              <a:pPr>
                <a:lnSpc>
                  <a:spcPct val="90000"/>
                </a:lnSpc>
                <a:spcAft>
                  <a:spcPts val="600"/>
                </a:spcAft>
              </a:pPr>
              <a:t>20</a:t>
            </a:fld>
            <a:endParaRPr lang="en-US" sz="3700"/>
          </a:p>
        </p:txBody>
      </p:sp>
      <p:sp>
        <p:nvSpPr>
          <p:cNvPr id="75" name="Rounded Rectangle 13">
            <a:extLst>
              <a:ext uri="{FF2B5EF4-FFF2-40B4-BE49-F238E27FC236}">
                <a16:creationId xmlns:a16="http://schemas.microsoft.com/office/drawing/2014/main" id="{F5AA46A9-DF4A-490A-876F-33E2CC2B3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655" y="1534308"/>
            <a:ext cx="5127306"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Three key steps to doing a product deep dive before your PM interview">
            <a:extLst>
              <a:ext uri="{FF2B5EF4-FFF2-40B4-BE49-F238E27FC236}">
                <a16:creationId xmlns:a16="http://schemas.microsoft.com/office/drawing/2014/main" id="{2BA00508-24DB-42F9-8DB1-7F5A4880EE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48" r="12650"/>
          <a:stretch/>
        </p:blipFill>
        <p:spPr bwMode="auto">
          <a:xfrm>
            <a:off x="987907" y="1859950"/>
            <a:ext cx="4448803" cy="3707262"/>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C696F822-DDA2-499B-AA77-6020B0AB17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30" name="Content Placeholder 1029">
            <a:extLst>
              <a:ext uri="{FF2B5EF4-FFF2-40B4-BE49-F238E27FC236}">
                <a16:creationId xmlns:a16="http://schemas.microsoft.com/office/drawing/2014/main" id="{2BB3AA31-2118-4301-A713-3311E480023C}"/>
              </a:ext>
            </a:extLst>
          </p:cNvPr>
          <p:cNvSpPr>
            <a:spLocks noGrp="1"/>
          </p:cNvSpPr>
          <p:nvPr>
            <p:ph idx="1"/>
          </p:nvPr>
        </p:nvSpPr>
        <p:spPr>
          <a:xfrm>
            <a:off x="6400800" y="2438400"/>
            <a:ext cx="5303471" cy="3651504"/>
          </a:xfrm>
        </p:spPr>
        <p:txBody>
          <a:bodyPr anchor="ctr">
            <a:normAutofit/>
          </a:bodyPr>
          <a:lstStyle/>
          <a:p>
            <a:pPr marL="0" indent="0" algn="ctr">
              <a:buNone/>
            </a:pPr>
            <a:r>
              <a:rPr lang="en-US" sz="6000" dirty="0"/>
              <a:t>the deep dive</a:t>
            </a:r>
          </a:p>
        </p:txBody>
      </p:sp>
    </p:spTree>
    <p:extLst>
      <p:ext uri="{BB962C8B-B14F-4D97-AF65-F5344CB8AC3E}">
        <p14:creationId xmlns:p14="http://schemas.microsoft.com/office/powerpoint/2010/main" val="135968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B2A307-996E-4842-B9E5-8F98DC863AFB}"/>
              </a:ext>
            </a:extLst>
          </p:cNvPr>
          <p:cNvSpPr>
            <a:spLocks noGrp="1"/>
          </p:cNvSpPr>
          <p:nvPr>
            <p:ph type="title"/>
          </p:nvPr>
        </p:nvSpPr>
        <p:spPr>
          <a:xfrm>
            <a:off x="1484311" y="685800"/>
            <a:ext cx="10018713" cy="1752599"/>
          </a:xfrm>
        </p:spPr>
        <p:txBody>
          <a:bodyPr>
            <a:normAutofit/>
          </a:bodyPr>
          <a:lstStyle/>
          <a:p>
            <a:r>
              <a:rPr lang="en-US" dirty="0"/>
              <a:t>Language </a:t>
            </a:r>
          </a:p>
        </p:txBody>
      </p:sp>
      <p:sp>
        <p:nvSpPr>
          <p:cNvPr id="6" name="Content Placeholder 5">
            <a:extLst>
              <a:ext uri="{FF2B5EF4-FFF2-40B4-BE49-F238E27FC236}">
                <a16:creationId xmlns:a16="http://schemas.microsoft.com/office/drawing/2014/main" id="{23BF75AF-038E-4454-AF47-5912E411179A}"/>
              </a:ext>
            </a:extLst>
          </p:cNvPr>
          <p:cNvSpPr>
            <a:spLocks noGrp="1"/>
          </p:cNvSpPr>
          <p:nvPr>
            <p:ph idx="1"/>
          </p:nvPr>
        </p:nvSpPr>
        <p:spPr>
          <a:xfrm>
            <a:off x="6016336" y="2666999"/>
            <a:ext cx="5486687" cy="3124201"/>
          </a:xfrm>
        </p:spPr>
        <p:txBody>
          <a:bodyPr anchor="ctr">
            <a:normAutofit fontScale="92500" lnSpcReduction="20000"/>
          </a:bodyPr>
          <a:lstStyle/>
          <a:p>
            <a:r>
              <a:rPr lang="en-US" sz="3200" dirty="0"/>
              <a:t>Moved to the first position</a:t>
            </a:r>
          </a:p>
          <a:p>
            <a:r>
              <a:rPr lang="en-US" sz="3200" dirty="0"/>
              <a:t>No significant content change</a:t>
            </a:r>
          </a:p>
          <a:p>
            <a:r>
              <a:rPr lang="en-US" sz="3200" dirty="0"/>
              <a:t>Begin with language</a:t>
            </a:r>
          </a:p>
          <a:p>
            <a:pPr lvl="1"/>
            <a:r>
              <a:rPr lang="en-US" sz="2800" dirty="0"/>
              <a:t>Informs complexity of texts</a:t>
            </a:r>
          </a:p>
          <a:p>
            <a:pPr lvl="1"/>
            <a:r>
              <a:rPr lang="en-US" sz="2800" dirty="0"/>
              <a:t>Informs reading strategies</a:t>
            </a:r>
          </a:p>
          <a:p>
            <a:pPr lvl="1"/>
            <a:r>
              <a:rPr lang="en-US" sz="2800" dirty="0"/>
              <a:t>Applies to all strands</a:t>
            </a:r>
          </a:p>
          <a:p>
            <a:endParaRPr lang="en-US" dirty="0"/>
          </a:p>
        </p:txBody>
      </p:sp>
      <p:pic>
        <p:nvPicPr>
          <p:cNvPr id="3074" name="Picture 2" descr="What is pole position in Formula 1 racing? - Quora">
            <a:extLst>
              <a:ext uri="{FF2B5EF4-FFF2-40B4-BE49-F238E27FC236}">
                <a16:creationId xmlns:a16="http://schemas.microsoft.com/office/drawing/2014/main" id="{2440716F-9AF6-4EDE-A5D6-E19D42A1A4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95413" y="2666999"/>
            <a:ext cx="4115954" cy="308299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36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255A1D-0ED6-4B73-962B-B76F1590601F}"/>
              </a:ext>
            </a:extLst>
          </p:cNvPr>
          <p:cNvSpPr>
            <a:spLocks noGrp="1"/>
          </p:cNvSpPr>
          <p:nvPr>
            <p:ph type="sldNum" sz="quarter" idx="12"/>
          </p:nvPr>
        </p:nvSpPr>
        <p:spPr/>
        <p:txBody>
          <a:bodyPr/>
          <a:lstStyle/>
          <a:p>
            <a:fld id="{FAEF9944-A4F6-4C59-AEBD-678D6480B8EA}" type="slidenum">
              <a:rPr lang="en-US" smtClean="0"/>
              <a:t>4</a:t>
            </a:fld>
            <a:endParaRPr lang="en-US" dirty="0"/>
          </a:p>
        </p:txBody>
      </p:sp>
      <p:graphicFrame>
        <p:nvGraphicFramePr>
          <p:cNvPr id="3" name="Table 2">
            <a:extLst>
              <a:ext uri="{FF2B5EF4-FFF2-40B4-BE49-F238E27FC236}">
                <a16:creationId xmlns:a16="http://schemas.microsoft.com/office/drawing/2014/main" id="{C8549CE8-921D-472F-8361-0ED546BD185C}"/>
              </a:ext>
            </a:extLst>
          </p:cNvPr>
          <p:cNvGraphicFramePr>
            <a:graphicFrameLocks noGrp="1"/>
          </p:cNvGraphicFramePr>
          <p:nvPr>
            <p:extLst>
              <p:ext uri="{D42A27DB-BD31-4B8C-83A1-F6EECF244321}">
                <p14:modId xmlns:p14="http://schemas.microsoft.com/office/powerpoint/2010/main" val="1879764686"/>
              </p:ext>
            </p:extLst>
          </p:nvPr>
        </p:nvGraphicFramePr>
        <p:xfrm>
          <a:off x="87086" y="141514"/>
          <a:ext cx="11952514" cy="6352249"/>
        </p:xfrm>
        <a:graphic>
          <a:graphicData uri="http://schemas.openxmlformats.org/drawingml/2006/table">
            <a:tbl>
              <a:tblPr bandRow="1">
                <a:tableStyleId>{5C22544A-7EE6-4342-B048-85BDC9FD1C3A}</a:tableStyleId>
              </a:tblPr>
              <a:tblGrid>
                <a:gridCol w="5969425">
                  <a:extLst>
                    <a:ext uri="{9D8B030D-6E8A-4147-A177-3AD203B41FA5}">
                      <a16:colId xmlns:a16="http://schemas.microsoft.com/office/drawing/2014/main" val="4138847086"/>
                    </a:ext>
                  </a:extLst>
                </a:gridCol>
                <a:gridCol w="5983089">
                  <a:extLst>
                    <a:ext uri="{9D8B030D-6E8A-4147-A177-3AD203B41FA5}">
                      <a16:colId xmlns:a16="http://schemas.microsoft.com/office/drawing/2014/main" val="3837055264"/>
                    </a:ext>
                  </a:extLst>
                </a:gridCol>
              </a:tblGrid>
              <a:tr h="254171">
                <a:tc>
                  <a:txBody>
                    <a:bodyPr/>
                    <a:lstStyle/>
                    <a:p>
                      <a:pPr marL="0" marR="0" algn="ctr">
                        <a:lnSpc>
                          <a:spcPct val="115000"/>
                        </a:lnSpc>
                        <a:spcBef>
                          <a:spcPts val="0"/>
                        </a:spcBef>
                        <a:spcAft>
                          <a:spcPts val="1000"/>
                        </a:spcAft>
                      </a:pPr>
                      <a:r>
                        <a:rPr lang="en-US" sz="1400" dirty="0">
                          <a:effectLst/>
                        </a:rPr>
                        <a:t>CURRENT</a:t>
                      </a:r>
                      <a:endParaRPr lang="en-US" sz="1400" dirty="0">
                        <a:effectLst/>
                        <a:latin typeface="Calibri" panose="020F0502020204030204" pitchFamily="34" charset="0"/>
                        <a:ea typeface="Calibri" panose="020F0502020204030204" pitchFamily="34" charset="0"/>
                      </a:endParaRPr>
                    </a:p>
                  </a:txBody>
                  <a:tcPr marL="31054" marR="31054" marT="0" marB="0" anchor="ctr"/>
                </a:tc>
                <a:tc>
                  <a:txBody>
                    <a:bodyPr/>
                    <a:lstStyle/>
                    <a:p>
                      <a:pPr marL="0" marR="0" algn="ctr">
                        <a:lnSpc>
                          <a:spcPct val="115000"/>
                        </a:lnSpc>
                        <a:spcBef>
                          <a:spcPts val="0"/>
                        </a:spcBef>
                        <a:spcAft>
                          <a:spcPts val="1000"/>
                        </a:spcAft>
                      </a:pPr>
                      <a:r>
                        <a:rPr lang="en-US" sz="1400" dirty="0">
                          <a:effectLst/>
                        </a:rPr>
                        <a:t>PROPOSED</a:t>
                      </a:r>
                      <a:endParaRPr lang="en-US" sz="1400" dirty="0">
                        <a:effectLst/>
                        <a:latin typeface="Calibri" panose="020F0502020204030204" pitchFamily="34" charset="0"/>
                        <a:ea typeface="Calibri" panose="020F0502020204030204" pitchFamily="34" charset="0"/>
                      </a:endParaRPr>
                    </a:p>
                  </a:txBody>
                  <a:tcPr marL="31054" marR="31054" marT="0" marB="0" anchor="ctr"/>
                </a:tc>
                <a:extLst>
                  <a:ext uri="{0D108BD9-81ED-4DB2-BD59-A6C34878D82A}">
                    <a16:rowId xmlns:a16="http://schemas.microsoft.com/office/drawing/2014/main" val="2007827999"/>
                  </a:ext>
                </a:extLst>
              </a:tr>
              <a:tr h="1308731">
                <a:tc>
                  <a:txBody>
                    <a:bodyPr/>
                    <a:lstStyle/>
                    <a:p>
                      <a:pPr marL="0" marR="0">
                        <a:lnSpc>
                          <a:spcPct val="115000"/>
                        </a:lnSpc>
                        <a:spcBef>
                          <a:spcPts val="0"/>
                        </a:spcBef>
                        <a:spcAft>
                          <a:spcPts val="1000"/>
                        </a:spcAft>
                      </a:pPr>
                      <a:r>
                        <a:rPr lang="en-US" sz="1400">
                          <a:effectLst/>
                        </a:rPr>
                        <a:t>Conventions of Standard English </a:t>
                      </a:r>
                    </a:p>
                    <a:p>
                      <a:pPr marL="342900" marR="0" lvl="0" indent="-342900">
                        <a:lnSpc>
                          <a:spcPct val="115000"/>
                        </a:lnSpc>
                        <a:spcBef>
                          <a:spcPts val="0"/>
                        </a:spcBef>
                        <a:spcAft>
                          <a:spcPts val="0"/>
                        </a:spcAft>
                        <a:buFont typeface="+mj-lt"/>
                        <a:buAutoNum type="arabicPeriod"/>
                      </a:pPr>
                      <a:r>
                        <a:rPr lang="en-US" sz="1400">
                          <a:effectLst/>
                        </a:rPr>
                        <a:t>Demonstrate command of the conventions of standard English grammar and usage when writing or speaking. </a:t>
                      </a:r>
                    </a:p>
                    <a:p>
                      <a:pPr marL="342900" marR="0" lvl="0" indent="-342900">
                        <a:lnSpc>
                          <a:spcPct val="115000"/>
                        </a:lnSpc>
                        <a:spcBef>
                          <a:spcPts val="0"/>
                        </a:spcBef>
                        <a:spcAft>
                          <a:spcPts val="1000"/>
                        </a:spcAft>
                        <a:buFont typeface="+mj-lt"/>
                        <a:buAutoNum type="arabicPeriod"/>
                      </a:pPr>
                      <a:r>
                        <a:rPr lang="en-US" sz="1400">
                          <a:effectLst/>
                        </a:rPr>
                        <a:t>Demonstrate command of the conventions of standard English capitalization, punctuation, and spelling when writing.</a:t>
                      </a:r>
                      <a:endParaRPr lang="en-US" sz="1400">
                        <a:effectLst/>
                        <a:latin typeface="Calibri" panose="020F0502020204030204" pitchFamily="34" charset="0"/>
                        <a:ea typeface="Calibri" panose="020F0502020204030204" pitchFamily="34" charset="0"/>
                      </a:endParaRPr>
                    </a:p>
                  </a:txBody>
                  <a:tcPr marL="31054" marR="31054" marT="0" marB="0"/>
                </a:tc>
                <a:tc>
                  <a:txBody>
                    <a:bodyPr/>
                    <a:lstStyle/>
                    <a:p>
                      <a:pPr marL="0" marR="0">
                        <a:lnSpc>
                          <a:spcPct val="115000"/>
                        </a:lnSpc>
                        <a:spcBef>
                          <a:spcPts val="0"/>
                        </a:spcBef>
                        <a:spcAft>
                          <a:spcPts val="1000"/>
                        </a:spcAft>
                      </a:pPr>
                      <a:r>
                        <a:rPr lang="en-US" sz="1400" dirty="0">
                          <a:effectLst/>
                        </a:rPr>
                        <a:t>Conventions of Standard English</a:t>
                      </a:r>
                    </a:p>
                    <a:p>
                      <a:pPr marL="342900" marR="0" lvl="0" indent="-342900">
                        <a:lnSpc>
                          <a:spcPct val="115000"/>
                        </a:lnSpc>
                        <a:spcBef>
                          <a:spcPts val="0"/>
                        </a:spcBef>
                        <a:spcAft>
                          <a:spcPts val="0"/>
                        </a:spcAft>
                        <a:buFont typeface="+mj-lt"/>
                        <a:buAutoNum type="arabicPeriod"/>
                      </a:pPr>
                      <a:r>
                        <a:rPr lang="en-US" sz="1400" dirty="0">
                          <a:effectLst/>
                        </a:rPr>
                        <a:t>Demonstrate command of the conventions of Standard English grammar and usage when writing or speaking.</a:t>
                      </a:r>
                    </a:p>
                    <a:p>
                      <a:pPr marL="342900" marR="0" lvl="0" indent="-342900">
                        <a:lnSpc>
                          <a:spcPct val="115000"/>
                        </a:lnSpc>
                        <a:spcBef>
                          <a:spcPts val="0"/>
                        </a:spcBef>
                        <a:spcAft>
                          <a:spcPts val="1000"/>
                        </a:spcAft>
                        <a:buFont typeface="+mj-lt"/>
                        <a:buAutoNum type="arabicPeriod"/>
                      </a:pPr>
                      <a:r>
                        <a:rPr lang="en-US" sz="1400" dirty="0">
                          <a:effectLst/>
                        </a:rPr>
                        <a:t>Demonstrate command of the conventions of Standard English capitalization, punctuation, and spelling when writing.</a:t>
                      </a:r>
                      <a:endParaRPr lang="en-US" sz="1400" dirty="0">
                        <a:effectLst/>
                        <a:latin typeface="Calibri" panose="020F0502020204030204" pitchFamily="34" charset="0"/>
                        <a:ea typeface="Calibri" panose="020F0502020204030204" pitchFamily="34" charset="0"/>
                      </a:endParaRPr>
                    </a:p>
                  </a:txBody>
                  <a:tcPr marL="31054" marR="31054" marT="0" marB="0"/>
                </a:tc>
                <a:extLst>
                  <a:ext uri="{0D108BD9-81ED-4DB2-BD59-A6C34878D82A}">
                    <a16:rowId xmlns:a16="http://schemas.microsoft.com/office/drawing/2014/main" val="1301066669"/>
                  </a:ext>
                </a:extLst>
              </a:tr>
              <a:tr h="1308731">
                <a:tc>
                  <a:txBody>
                    <a:bodyPr/>
                    <a:lstStyle/>
                    <a:p>
                      <a:pPr marL="0" marR="0">
                        <a:lnSpc>
                          <a:spcPct val="115000"/>
                        </a:lnSpc>
                        <a:spcBef>
                          <a:spcPts val="0"/>
                        </a:spcBef>
                        <a:spcAft>
                          <a:spcPts val="1000"/>
                        </a:spcAft>
                      </a:pPr>
                      <a:r>
                        <a:rPr lang="en-US" sz="1400" dirty="0">
                          <a:effectLst/>
                        </a:rPr>
                        <a:t>Knowledge of Language </a:t>
                      </a:r>
                    </a:p>
                    <a:p>
                      <a:pPr marL="342900" marR="0" lvl="0" indent="-342900">
                        <a:lnSpc>
                          <a:spcPct val="115000"/>
                        </a:lnSpc>
                        <a:spcBef>
                          <a:spcPts val="0"/>
                        </a:spcBef>
                        <a:spcAft>
                          <a:spcPts val="1000"/>
                        </a:spcAft>
                        <a:buFont typeface="+mj-lt"/>
                        <a:buAutoNum type="arabicPeriod" startAt="3"/>
                      </a:pPr>
                      <a:r>
                        <a:rPr lang="en-US" sz="1400" dirty="0">
                          <a:effectLst/>
                        </a:rPr>
                        <a:t>Apply knowledge of language to understand how language functions in different contexts, to make effective choices for meaning or style, and to comprehend more fully when reading or listening.</a:t>
                      </a:r>
                      <a:endParaRPr lang="en-US" sz="1400" dirty="0">
                        <a:effectLst/>
                        <a:latin typeface="Calibri" panose="020F0502020204030204" pitchFamily="34" charset="0"/>
                        <a:ea typeface="Calibri" panose="020F0502020204030204" pitchFamily="34" charset="0"/>
                      </a:endParaRPr>
                    </a:p>
                  </a:txBody>
                  <a:tcPr marL="31054" marR="31054" marT="0" marB="0"/>
                </a:tc>
                <a:tc>
                  <a:txBody>
                    <a:bodyPr/>
                    <a:lstStyle/>
                    <a:p>
                      <a:pPr marL="0" marR="0">
                        <a:lnSpc>
                          <a:spcPct val="115000"/>
                        </a:lnSpc>
                        <a:spcBef>
                          <a:spcPts val="0"/>
                        </a:spcBef>
                        <a:spcAft>
                          <a:spcPts val="1000"/>
                        </a:spcAft>
                      </a:pPr>
                      <a:r>
                        <a:rPr lang="en-US" sz="1400" dirty="0">
                          <a:effectLst/>
                        </a:rPr>
                        <a:t>Knowledge of Language</a:t>
                      </a:r>
                    </a:p>
                    <a:p>
                      <a:pPr marL="342900" marR="0" lvl="0" indent="-342900">
                        <a:lnSpc>
                          <a:spcPct val="115000"/>
                        </a:lnSpc>
                        <a:spcBef>
                          <a:spcPts val="0"/>
                        </a:spcBef>
                        <a:spcAft>
                          <a:spcPts val="1000"/>
                        </a:spcAft>
                        <a:buFont typeface="+mj-lt"/>
                        <a:buAutoNum type="arabicPeriod" startAt="3"/>
                      </a:pPr>
                      <a:r>
                        <a:rPr lang="en-US" sz="1400" dirty="0">
                          <a:effectLst/>
                        </a:rPr>
                        <a:t>Apply knowledge of language to understand how language functions in different contexts, to make effective choices for meaning or style in writing and speaking, and to comprehend more fully when reading or listening.</a:t>
                      </a:r>
                      <a:endParaRPr lang="en-US" sz="1400" dirty="0">
                        <a:effectLst/>
                        <a:latin typeface="Calibri" panose="020F0502020204030204" pitchFamily="34" charset="0"/>
                        <a:ea typeface="Calibri" panose="020F0502020204030204" pitchFamily="34" charset="0"/>
                      </a:endParaRPr>
                    </a:p>
                  </a:txBody>
                  <a:tcPr marL="31054" marR="31054" marT="0" marB="0"/>
                </a:tc>
                <a:extLst>
                  <a:ext uri="{0D108BD9-81ED-4DB2-BD59-A6C34878D82A}">
                    <a16:rowId xmlns:a16="http://schemas.microsoft.com/office/drawing/2014/main" val="987282674"/>
                  </a:ext>
                </a:extLst>
              </a:tr>
              <a:tr h="3449941">
                <a:tc>
                  <a:txBody>
                    <a:bodyPr/>
                    <a:lstStyle/>
                    <a:p>
                      <a:pPr marL="0" marR="0">
                        <a:lnSpc>
                          <a:spcPct val="115000"/>
                        </a:lnSpc>
                        <a:spcBef>
                          <a:spcPts val="0"/>
                        </a:spcBef>
                        <a:spcAft>
                          <a:spcPts val="1000"/>
                        </a:spcAft>
                      </a:pPr>
                      <a:r>
                        <a:rPr lang="en-US" sz="1400" dirty="0">
                          <a:effectLst/>
                        </a:rPr>
                        <a:t>Vocabulary Acquisition and Use </a:t>
                      </a:r>
                    </a:p>
                    <a:p>
                      <a:pPr marL="342900" marR="0" lvl="0" indent="-342900">
                        <a:lnSpc>
                          <a:spcPct val="115000"/>
                        </a:lnSpc>
                        <a:spcBef>
                          <a:spcPts val="0"/>
                        </a:spcBef>
                        <a:spcAft>
                          <a:spcPts val="0"/>
                        </a:spcAft>
                        <a:buFont typeface="+mj-lt"/>
                        <a:buAutoNum type="arabicPeriod" startAt="4"/>
                      </a:pPr>
                      <a:r>
                        <a:rPr lang="en-US" sz="1400" dirty="0">
                          <a:effectLst/>
                        </a:rPr>
                        <a:t>Determine or clarify the meaning of unknown and multiple-meaning words and phrases by using context clues, analyzing meaningful word parts, and consulting general and specialized reference materials, as appropriate. </a:t>
                      </a:r>
                    </a:p>
                    <a:p>
                      <a:pPr marL="342900" marR="0" lvl="0" indent="-342900">
                        <a:lnSpc>
                          <a:spcPct val="115000"/>
                        </a:lnSpc>
                        <a:spcBef>
                          <a:spcPts val="0"/>
                        </a:spcBef>
                        <a:spcAft>
                          <a:spcPts val="0"/>
                        </a:spcAft>
                        <a:buFont typeface="+mj-lt"/>
                        <a:buAutoNum type="arabicPeriod" startAt="5"/>
                      </a:pPr>
                      <a:r>
                        <a:rPr lang="en-US" sz="1400" dirty="0">
                          <a:effectLst/>
                        </a:rPr>
                        <a:t>Demonstrate understanding of word relationships and nuances in word meanings. </a:t>
                      </a:r>
                    </a:p>
                    <a:p>
                      <a:pPr marL="342900" marR="0" lvl="0" indent="-342900">
                        <a:lnSpc>
                          <a:spcPct val="115000"/>
                        </a:lnSpc>
                        <a:spcBef>
                          <a:spcPts val="0"/>
                        </a:spcBef>
                        <a:spcAft>
                          <a:spcPts val="1000"/>
                        </a:spcAft>
                        <a:buFont typeface="+mj-lt"/>
                        <a:buAutoNum type="arabicPeriod" startAt="5"/>
                      </a:pPr>
                      <a:r>
                        <a:rPr lang="en-US" sz="1400" dirty="0">
                          <a:effectLst/>
                        </a:rPr>
                        <a:t>Acquire and use accurately a range of general academic and domain-specific words and phrases sufficient for reading, writing, speaking, and listening at the college and career readiness level; demonstrate independence in gathering vocabulary knowledge when encountering an unknown term important to comprehension or expression</a:t>
                      </a:r>
                      <a:endParaRPr lang="en-US" sz="1400" dirty="0">
                        <a:effectLst/>
                        <a:latin typeface="Calibri" panose="020F0502020204030204" pitchFamily="34" charset="0"/>
                        <a:ea typeface="Calibri" panose="020F0502020204030204" pitchFamily="34" charset="0"/>
                      </a:endParaRPr>
                    </a:p>
                  </a:txBody>
                  <a:tcPr marL="31054" marR="31054" marT="0" marB="0"/>
                </a:tc>
                <a:tc>
                  <a:txBody>
                    <a:bodyPr/>
                    <a:lstStyle/>
                    <a:p>
                      <a:pPr marL="0" marR="0">
                        <a:lnSpc>
                          <a:spcPct val="115000"/>
                        </a:lnSpc>
                        <a:spcBef>
                          <a:spcPts val="0"/>
                        </a:spcBef>
                        <a:spcAft>
                          <a:spcPts val="1000"/>
                        </a:spcAft>
                      </a:pPr>
                      <a:r>
                        <a:rPr lang="en-US" sz="1400" dirty="0">
                          <a:effectLst/>
                        </a:rPr>
                        <a:t>Vocabulary Acquisition and Use</a:t>
                      </a:r>
                    </a:p>
                    <a:p>
                      <a:pPr marL="342900" marR="0" lvl="0" indent="-342900">
                        <a:lnSpc>
                          <a:spcPct val="115000"/>
                        </a:lnSpc>
                        <a:spcBef>
                          <a:spcPts val="0"/>
                        </a:spcBef>
                        <a:spcAft>
                          <a:spcPts val="0"/>
                        </a:spcAft>
                        <a:buFont typeface="+mj-lt"/>
                        <a:buAutoNum type="arabicPeriod" startAt="4"/>
                      </a:pPr>
                      <a:r>
                        <a:rPr lang="en-US" sz="1400" dirty="0">
                          <a:effectLst/>
                        </a:rPr>
                        <a:t>Use context clues, analyze meaningful word parts, and consult general and specialized reference materials as appropriate to determine or clarify the meaning of unknown and multiple-meaning words and phrases from grade level content.</a:t>
                      </a:r>
                    </a:p>
                    <a:p>
                      <a:pPr marL="342900" marR="0" lvl="0" indent="-342900">
                        <a:lnSpc>
                          <a:spcPct val="115000"/>
                        </a:lnSpc>
                        <a:spcBef>
                          <a:spcPts val="0"/>
                        </a:spcBef>
                        <a:spcAft>
                          <a:spcPts val="0"/>
                        </a:spcAft>
                        <a:buFont typeface="+mj-lt"/>
                        <a:buAutoNum type="arabicPeriod" startAt="4"/>
                      </a:pPr>
                      <a:r>
                        <a:rPr lang="en-US" sz="1400" dirty="0">
                          <a:effectLst/>
                        </a:rPr>
                        <a:t>Demonstrate understanding of figurative language, word relationships, and nuances in word meanings sufficient for reading, writing, speaking, and listening.</a:t>
                      </a:r>
                    </a:p>
                    <a:p>
                      <a:pPr marL="342900" marR="0" lvl="0" indent="-342900">
                        <a:lnSpc>
                          <a:spcPct val="115000"/>
                        </a:lnSpc>
                        <a:spcBef>
                          <a:spcPts val="0"/>
                        </a:spcBef>
                        <a:spcAft>
                          <a:spcPts val="1000"/>
                        </a:spcAft>
                        <a:buFont typeface="+mj-lt"/>
                        <a:buAutoNum type="arabicPeriod" startAt="4"/>
                      </a:pPr>
                      <a:r>
                        <a:rPr lang="en-US" sz="1400" dirty="0">
                          <a:effectLst/>
                        </a:rPr>
                        <a:t>Acquire and use accurately a range of general academic and domain-specific words and phrases sufficient for reading, writing, speaking, and listening; demonstrate independence in gathering vocabulary knowledge when encountering an unknown term important to comprehension or expression. </a:t>
                      </a:r>
                      <a:endParaRPr lang="en-US" sz="1400" dirty="0">
                        <a:effectLst/>
                        <a:latin typeface="Calibri" panose="020F0502020204030204" pitchFamily="34" charset="0"/>
                        <a:ea typeface="Calibri" panose="020F0502020204030204" pitchFamily="34" charset="0"/>
                      </a:endParaRPr>
                    </a:p>
                  </a:txBody>
                  <a:tcPr marL="31054" marR="31054" marT="0" marB="0"/>
                </a:tc>
                <a:extLst>
                  <a:ext uri="{0D108BD9-81ED-4DB2-BD59-A6C34878D82A}">
                    <a16:rowId xmlns:a16="http://schemas.microsoft.com/office/drawing/2014/main" val="4236637991"/>
                  </a:ext>
                </a:extLst>
              </a:tr>
            </a:tbl>
          </a:graphicData>
        </a:graphic>
      </p:graphicFrame>
    </p:spTree>
    <p:extLst>
      <p:ext uri="{BB962C8B-B14F-4D97-AF65-F5344CB8AC3E}">
        <p14:creationId xmlns:p14="http://schemas.microsoft.com/office/powerpoint/2010/main" val="244386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C7DF-5206-4647-B5DC-6ACF0C41C73E}"/>
              </a:ext>
            </a:extLst>
          </p:cNvPr>
          <p:cNvSpPr>
            <a:spLocks noGrp="1"/>
          </p:cNvSpPr>
          <p:nvPr>
            <p:ph type="title"/>
          </p:nvPr>
        </p:nvSpPr>
        <p:spPr>
          <a:xfrm>
            <a:off x="1484311" y="685800"/>
            <a:ext cx="10018713" cy="1752599"/>
          </a:xfrm>
        </p:spPr>
        <p:txBody>
          <a:bodyPr>
            <a:normAutofit/>
          </a:bodyPr>
          <a:lstStyle/>
          <a:p>
            <a:r>
              <a:rPr lang="en-US"/>
              <a:t>Speaking &amp; Listening</a:t>
            </a:r>
            <a:endParaRPr lang="en-US" dirty="0"/>
          </a:p>
        </p:txBody>
      </p:sp>
      <p:sp>
        <p:nvSpPr>
          <p:cNvPr id="3" name="Content Placeholder 2">
            <a:extLst>
              <a:ext uri="{FF2B5EF4-FFF2-40B4-BE49-F238E27FC236}">
                <a16:creationId xmlns:a16="http://schemas.microsoft.com/office/drawing/2014/main" id="{A3D4075B-4CDA-40B8-8B55-328DFC3661F3}"/>
              </a:ext>
            </a:extLst>
          </p:cNvPr>
          <p:cNvSpPr>
            <a:spLocks noGrp="1"/>
          </p:cNvSpPr>
          <p:nvPr>
            <p:ph idx="1"/>
          </p:nvPr>
        </p:nvSpPr>
        <p:spPr>
          <a:xfrm>
            <a:off x="6120334" y="2307369"/>
            <a:ext cx="5382689" cy="3483831"/>
          </a:xfrm>
        </p:spPr>
        <p:txBody>
          <a:bodyPr anchor="ctr">
            <a:noAutofit/>
          </a:bodyPr>
          <a:lstStyle/>
          <a:p>
            <a:r>
              <a:rPr lang="en-US" sz="2800" dirty="0"/>
              <a:t>Combined similar standards</a:t>
            </a:r>
          </a:p>
          <a:p>
            <a:r>
              <a:rPr lang="en-US" sz="2800" dirty="0"/>
              <a:t>Presentation of knowledge and ideas more explicitly linked to writing </a:t>
            </a:r>
          </a:p>
          <a:p>
            <a:r>
              <a:rPr lang="en-US" sz="2800" dirty="0"/>
              <a:t>Multi-media formats expected – essentially elevates viewing and listening to text status</a:t>
            </a:r>
          </a:p>
        </p:txBody>
      </p:sp>
      <p:pic>
        <p:nvPicPr>
          <p:cNvPr id="4098" name="Picture 2" descr="10 Steps to Better Conversations — Networking For Nice People">
            <a:extLst>
              <a:ext uri="{FF2B5EF4-FFF2-40B4-BE49-F238E27FC236}">
                <a16:creationId xmlns:a16="http://schemas.microsoft.com/office/drawing/2014/main" id="{A2ECC116-7D0D-4A3E-A81B-6C3EBD00E6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6407" y="2641600"/>
            <a:ext cx="4414959" cy="2946985"/>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79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D7FB6A-69DF-45EF-944B-5142A19C9795}"/>
              </a:ext>
            </a:extLst>
          </p:cNvPr>
          <p:cNvSpPr>
            <a:spLocks noGrp="1"/>
          </p:cNvSpPr>
          <p:nvPr>
            <p:ph type="sldNum" sz="quarter" idx="12"/>
          </p:nvPr>
        </p:nvSpPr>
        <p:spPr/>
        <p:txBody>
          <a:bodyPr/>
          <a:lstStyle/>
          <a:p>
            <a:fld id="{FAEF9944-A4F6-4C59-AEBD-678D6480B8EA}" type="slidenum">
              <a:rPr lang="en-US" smtClean="0"/>
              <a:t>6</a:t>
            </a:fld>
            <a:endParaRPr lang="en-US" dirty="0"/>
          </a:p>
        </p:txBody>
      </p:sp>
      <p:graphicFrame>
        <p:nvGraphicFramePr>
          <p:cNvPr id="3" name="Table 2">
            <a:extLst>
              <a:ext uri="{FF2B5EF4-FFF2-40B4-BE49-F238E27FC236}">
                <a16:creationId xmlns:a16="http://schemas.microsoft.com/office/drawing/2014/main" id="{18B12E5A-8C8C-4457-A1E4-9E085B2D8357}"/>
              </a:ext>
            </a:extLst>
          </p:cNvPr>
          <p:cNvGraphicFramePr>
            <a:graphicFrameLocks noGrp="1"/>
          </p:cNvGraphicFramePr>
          <p:nvPr>
            <p:extLst>
              <p:ext uri="{D42A27DB-BD31-4B8C-83A1-F6EECF244321}">
                <p14:modId xmlns:p14="http://schemas.microsoft.com/office/powerpoint/2010/main" val="1272826189"/>
              </p:ext>
            </p:extLst>
          </p:nvPr>
        </p:nvGraphicFramePr>
        <p:xfrm>
          <a:off x="43543" y="0"/>
          <a:ext cx="12104914" cy="6596743"/>
        </p:xfrm>
        <a:graphic>
          <a:graphicData uri="http://schemas.openxmlformats.org/drawingml/2006/table">
            <a:tbl>
              <a:tblPr bandRow="1">
                <a:tableStyleId>{5C22544A-7EE6-4342-B048-85BDC9FD1C3A}</a:tableStyleId>
              </a:tblPr>
              <a:tblGrid>
                <a:gridCol w="6045541">
                  <a:extLst>
                    <a:ext uri="{9D8B030D-6E8A-4147-A177-3AD203B41FA5}">
                      <a16:colId xmlns:a16="http://schemas.microsoft.com/office/drawing/2014/main" val="1080097824"/>
                    </a:ext>
                  </a:extLst>
                </a:gridCol>
                <a:gridCol w="6059373">
                  <a:extLst>
                    <a:ext uri="{9D8B030D-6E8A-4147-A177-3AD203B41FA5}">
                      <a16:colId xmlns:a16="http://schemas.microsoft.com/office/drawing/2014/main" val="2404119050"/>
                    </a:ext>
                  </a:extLst>
                </a:gridCol>
              </a:tblGrid>
              <a:tr h="451731">
                <a:tc>
                  <a:txBody>
                    <a:bodyPr/>
                    <a:lstStyle/>
                    <a:p>
                      <a:pPr marL="0" marR="0" algn="ctr">
                        <a:lnSpc>
                          <a:spcPct val="115000"/>
                        </a:lnSpc>
                        <a:spcBef>
                          <a:spcPts val="0"/>
                        </a:spcBef>
                        <a:spcAft>
                          <a:spcPts val="1000"/>
                        </a:spcAft>
                      </a:pPr>
                      <a:r>
                        <a:rPr lang="en-US" sz="1600" dirty="0">
                          <a:effectLst/>
                        </a:rPr>
                        <a:t>CURRENT</a:t>
                      </a:r>
                      <a:endParaRPr lang="en-US" sz="1600" dirty="0">
                        <a:effectLst/>
                        <a:latin typeface="Calibri" panose="020F0502020204030204" pitchFamily="34" charset="0"/>
                        <a:ea typeface="Calibri" panose="020F0502020204030204" pitchFamily="34" charset="0"/>
                      </a:endParaRPr>
                    </a:p>
                  </a:txBody>
                  <a:tcPr marL="40531" marR="40531" marT="0" marB="0" anchor="ctr"/>
                </a:tc>
                <a:tc>
                  <a:txBody>
                    <a:bodyPr/>
                    <a:lstStyle/>
                    <a:p>
                      <a:pPr marL="0" marR="0" algn="ctr">
                        <a:lnSpc>
                          <a:spcPct val="115000"/>
                        </a:lnSpc>
                        <a:spcBef>
                          <a:spcPts val="0"/>
                        </a:spcBef>
                        <a:spcAft>
                          <a:spcPts val="1000"/>
                        </a:spcAft>
                      </a:pPr>
                      <a:r>
                        <a:rPr lang="en-US" sz="1600" dirty="0">
                          <a:effectLst/>
                        </a:rPr>
                        <a:t>PROPOSED</a:t>
                      </a:r>
                      <a:endParaRPr lang="en-US" sz="1600" dirty="0">
                        <a:effectLst/>
                        <a:latin typeface="Calibri" panose="020F0502020204030204" pitchFamily="34" charset="0"/>
                        <a:ea typeface="Calibri" panose="020F0502020204030204" pitchFamily="34" charset="0"/>
                      </a:endParaRPr>
                    </a:p>
                  </a:txBody>
                  <a:tcPr marL="40531" marR="40531" marT="0" marB="0" anchor="ctr"/>
                </a:tc>
                <a:extLst>
                  <a:ext uri="{0D108BD9-81ED-4DB2-BD59-A6C34878D82A}">
                    <a16:rowId xmlns:a16="http://schemas.microsoft.com/office/drawing/2014/main" val="272447027"/>
                  </a:ext>
                </a:extLst>
              </a:tr>
              <a:tr h="2901590">
                <a:tc>
                  <a:txBody>
                    <a:bodyPr/>
                    <a:lstStyle/>
                    <a:p>
                      <a:pPr marL="0" marR="0">
                        <a:lnSpc>
                          <a:spcPct val="115000"/>
                        </a:lnSpc>
                        <a:spcBef>
                          <a:spcPts val="0"/>
                        </a:spcBef>
                        <a:spcAft>
                          <a:spcPts val="1000"/>
                        </a:spcAft>
                      </a:pPr>
                      <a:r>
                        <a:rPr lang="en-US" sz="1600">
                          <a:effectLst/>
                        </a:rPr>
                        <a:t>Comprehension and Collaboration </a:t>
                      </a:r>
                    </a:p>
                    <a:p>
                      <a:pPr marL="342900" marR="0" lvl="0" indent="-342900">
                        <a:lnSpc>
                          <a:spcPct val="115000"/>
                        </a:lnSpc>
                        <a:spcBef>
                          <a:spcPts val="0"/>
                        </a:spcBef>
                        <a:spcAft>
                          <a:spcPts val="0"/>
                        </a:spcAft>
                        <a:buFont typeface="+mj-lt"/>
                        <a:buAutoNum type="arabicPeriod"/>
                      </a:pPr>
                      <a:r>
                        <a:rPr lang="en-US" sz="1600">
                          <a:effectLst/>
                        </a:rPr>
                        <a:t>Prepare for and participate effectively in a range of conversations and collaborations with diverse partners, building on others’ ideas and expressing their own clearly and persuasively. </a:t>
                      </a:r>
                    </a:p>
                    <a:p>
                      <a:pPr marL="342900" marR="0" lvl="0" indent="-342900">
                        <a:lnSpc>
                          <a:spcPct val="115000"/>
                        </a:lnSpc>
                        <a:spcBef>
                          <a:spcPts val="0"/>
                        </a:spcBef>
                        <a:spcAft>
                          <a:spcPts val="0"/>
                        </a:spcAft>
                        <a:buFont typeface="+mj-lt"/>
                        <a:buAutoNum type="arabicPeriod"/>
                      </a:pPr>
                      <a:r>
                        <a:rPr lang="en-US" sz="1600">
                          <a:effectLst/>
                        </a:rPr>
                        <a:t>Integrate and evaluate information presented in diverse media and formats, including visually, quantitatively, and orally. </a:t>
                      </a:r>
                    </a:p>
                    <a:p>
                      <a:pPr marL="342900" marR="0" lvl="0" indent="-342900">
                        <a:lnSpc>
                          <a:spcPct val="115000"/>
                        </a:lnSpc>
                        <a:spcBef>
                          <a:spcPts val="0"/>
                        </a:spcBef>
                        <a:spcAft>
                          <a:spcPts val="1000"/>
                        </a:spcAft>
                        <a:buFont typeface="+mj-lt"/>
                        <a:buAutoNum type="arabicPeriod"/>
                      </a:pPr>
                      <a:r>
                        <a:rPr lang="en-US" sz="1600">
                          <a:effectLst/>
                        </a:rPr>
                        <a:t>Evaluate a speaker’s point of view, reasoning, and use of evidence and rhetoric.</a:t>
                      </a:r>
                      <a:endParaRPr lang="en-US" sz="1600">
                        <a:effectLst/>
                        <a:latin typeface="Calibri" panose="020F0502020204030204" pitchFamily="34" charset="0"/>
                        <a:ea typeface="Calibri" panose="020F0502020204030204" pitchFamily="34" charset="0"/>
                      </a:endParaRPr>
                    </a:p>
                  </a:txBody>
                  <a:tcPr marL="40531" marR="40531" marT="0" marB="0"/>
                </a:tc>
                <a:tc>
                  <a:txBody>
                    <a:bodyPr/>
                    <a:lstStyle/>
                    <a:p>
                      <a:pPr marL="0" marR="0">
                        <a:lnSpc>
                          <a:spcPct val="115000"/>
                        </a:lnSpc>
                        <a:spcBef>
                          <a:spcPts val="0"/>
                        </a:spcBef>
                        <a:spcAft>
                          <a:spcPts val="1000"/>
                        </a:spcAft>
                      </a:pPr>
                      <a:r>
                        <a:rPr lang="en-US" sz="1600" dirty="0">
                          <a:effectLst/>
                        </a:rPr>
                        <a:t>Comprehension and Collaboration</a:t>
                      </a:r>
                    </a:p>
                    <a:p>
                      <a:pPr marL="342900" marR="0" lvl="0" indent="-342900">
                        <a:lnSpc>
                          <a:spcPct val="115000"/>
                        </a:lnSpc>
                        <a:spcBef>
                          <a:spcPts val="0"/>
                        </a:spcBef>
                        <a:spcAft>
                          <a:spcPts val="0"/>
                        </a:spcAft>
                        <a:buFont typeface="+mj-lt"/>
                        <a:buAutoNum type="arabicPeriod"/>
                      </a:pPr>
                      <a:r>
                        <a:rPr lang="en-US" sz="1600" dirty="0">
                          <a:effectLst/>
                        </a:rPr>
                        <a:t>Prepare for and participate in conversations across a range of topics, types, and forums, building on others’ ideas and expressing their own.</a:t>
                      </a:r>
                    </a:p>
                    <a:p>
                      <a:pPr marL="342900" marR="0" lvl="0" indent="-342900">
                        <a:lnSpc>
                          <a:spcPct val="115000"/>
                        </a:lnSpc>
                        <a:spcBef>
                          <a:spcPts val="0"/>
                        </a:spcBef>
                        <a:spcAft>
                          <a:spcPts val="1000"/>
                        </a:spcAft>
                        <a:buFont typeface="+mj-lt"/>
                        <a:buAutoNum type="arabicPeriod"/>
                      </a:pPr>
                      <a:r>
                        <a:rPr lang="en-US" sz="1600" dirty="0">
                          <a:effectLst/>
                        </a:rPr>
                        <a:t>Integrate and evaluate information presented in diverse media and formats, including point of view, reasoning, and use of evidence and rhetoric.</a:t>
                      </a:r>
                      <a:endParaRPr lang="en-US" sz="1600" dirty="0">
                        <a:effectLst/>
                        <a:latin typeface="Calibri" panose="020F0502020204030204" pitchFamily="34" charset="0"/>
                        <a:ea typeface="Calibri" panose="020F0502020204030204" pitchFamily="34" charset="0"/>
                      </a:endParaRPr>
                    </a:p>
                  </a:txBody>
                  <a:tcPr marL="40531" marR="40531" marT="0" marB="0"/>
                </a:tc>
                <a:extLst>
                  <a:ext uri="{0D108BD9-81ED-4DB2-BD59-A6C34878D82A}">
                    <a16:rowId xmlns:a16="http://schemas.microsoft.com/office/drawing/2014/main" val="1283445327"/>
                  </a:ext>
                </a:extLst>
              </a:tr>
              <a:tr h="3243422">
                <a:tc>
                  <a:txBody>
                    <a:bodyPr/>
                    <a:lstStyle/>
                    <a:p>
                      <a:pPr marL="0" marR="0">
                        <a:lnSpc>
                          <a:spcPct val="115000"/>
                        </a:lnSpc>
                        <a:spcBef>
                          <a:spcPts val="0"/>
                        </a:spcBef>
                        <a:spcAft>
                          <a:spcPts val="1000"/>
                        </a:spcAft>
                      </a:pPr>
                      <a:r>
                        <a:rPr lang="en-US" sz="1600" dirty="0">
                          <a:effectLst/>
                        </a:rPr>
                        <a:t>Presentation of Knowledge and Ideas </a:t>
                      </a:r>
                    </a:p>
                    <a:p>
                      <a:pPr marL="342900" marR="0" lvl="0" indent="-342900">
                        <a:lnSpc>
                          <a:spcPct val="115000"/>
                        </a:lnSpc>
                        <a:spcBef>
                          <a:spcPts val="0"/>
                        </a:spcBef>
                        <a:spcAft>
                          <a:spcPts val="0"/>
                        </a:spcAft>
                        <a:buFont typeface="+mj-lt"/>
                        <a:buAutoNum type="arabicPeriod" startAt="4"/>
                      </a:pPr>
                      <a:r>
                        <a:rPr lang="en-US" sz="1600" dirty="0">
                          <a:effectLst/>
                        </a:rPr>
                        <a:t>Present information, findings, and supporting evidence such that listeners can follow the line of reasoning and the organization, development, and style are appropriate to task, purpose, and audience. </a:t>
                      </a:r>
                    </a:p>
                    <a:p>
                      <a:pPr marL="342900" marR="0" lvl="0" indent="-342900">
                        <a:lnSpc>
                          <a:spcPct val="115000"/>
                        </a:lnSpc>
                        <a:spcBef>
                          <a:spcPts val="0"/>
                        </a:spcBef>
                        <a:spcAft>
                          <a:spcPts val="0"/>
                        </a:spcAft>
                        <a:buFont typeface="+mj-lt"/>
                        <a:buAutoNum type="arabicPeriod" startAt="4"/>
                      </a:pPr>
                      <a:r>
                        <a:rPr lang="en-US" sz="1600" dirty="0">
                          <a:effectLst/>
                        </a:rPr>
                        <a:t>Make strategic use of digital media and visual displays of data to express information and enhance understanding of presentations. </a:t>
                      </a:r>
                    </a:p>
                    <a:p>
                      <a:pPr marL="342900" marR="0" lvl="0" indent="-342900">
                        <a:lnSpc>
                          <a:spcPct val="115000"/>
                        </a:lnSpc>
                        <a:spcBef>
                          <a:spcPts val="0"/>
                        </a:spcBef>
                        <a:spcAft>
                          <a:spcPts val="1000"/>
                        </a:spcAft>
                        <a:buFont typeface="+mj-lt"/>
                        <a:buAutoNum type="arabicPeriod" startAt="4"/>
                      </a:pPr>
                      <a:r>
                        <a:rPr lang="en-US" sz="1600" dirty="0">
                          <a:effectLst/>
                        </a:rPr>
                        <a:t>Adapt speech to a variety of contexts and communicative tasks, demonstrating command of formal English when indicated or appropriate.</a:t>
                      </a:r>
                      <a:endParaRPr lang="en-US" sz="1600" dirty="0">
                        <a:effectLst/>
                        <a:latin typeface="Calibri" panose="020F0502020204030204" pitchFamily="34" charset="0"/>
                        <a:ea typeface="Calibri" panose="020F0502020204030204" pitchFamily="34" charset="0"/>
                      </a:endParaRPr>
                    </a:p>
                  </a:txBody>
                  <a:tcPr marL="40531" marR="40531" marT="0" marB="0"/>
                </a:tc>
                <a:tc>
                  <a:txBody>
                    <a:bodyPr/>
                    <a:lstStyle/>
                    <a:p>
                      <a:pPr marL="0" marR="0">
                        <a:lnSpc>
                          <a:spcPct val="115000"/>
                        </a:lnSpc>
                        <a:spcBef>
                          <a:spcPts val="0"/>
                        </a:spcBef>
                        <a:spcAft>
                          <a:spcPts val="1000"/>
                        </a:spcAft>
                      </a:pPr>
                      <a:r>
                        <a:rPr lang="en-US" sz="1600" dirty="0">
                          <a:effectLst/>
                        </a:rPr>
                        <a:t>Presentation of Knowledge and Ideas</a:t>
                      </a:r>
                    </a:p>
                    <a:p>
                      <a:pPr marL="342900" marR="0" lvl="0" indent="-342900">
                        <a:lnSpc>
                          <a:spcPct val="115000"/>
                        </a:lnSpc>
                        <a:spcBef>
                          <a:spcPts val="0"/>
                        </a:spcBef>
                        <a:spcAft>
                          <a:spcPts val="0"/>
                        </a:spcAft>
                        <a:buFont typeface="+mj-lt"/>
                        <a:buAutoNum type="arabicPeriod"/>
                      </a:pPr>
                      <a:r>
                        <a:rPr lang="en-US" sz="1600" dirty="0">
                          <a:effectLst/>
                        </a:rPr>
                        <a:t>Present information and supporting evidence appropriate to task, purpose, and audience so listeners can follow the line of reasoning and incorporate multimedia when appropriate.</a:t>
                      </a:r>
                    </a:p>
                    <a:p>
                      <a:pPr marL="342900" marR="0" lvl="0" indent="-342900">
                        <a:lnSpc>
                          <a:spcPct val="115000"/>
                        </a:lnSpc>
                        <a:spcBef>
                          <a:spcPts val="0"/>
                        </a:spcBef>
                        <a:spcAft>
                          <a:spcPts val="1000"/>
                        </a:spcAft>
                        <a:buFont typeface="+mj-lt"/>
                        <a:buAutoNum type="arabicPeriod"/>
                      </a:pPr>
                      <a:r>
                        <a:rPr lang="en-US" sz="1600" dirty="0">
                          <a:effectLst/>
                        </a:rPr>
                        <a:t>Adapt speech to a variety of contexts, audiences, and communicative tasks.</a:t>
                      </a:r>
                    </a:p>
                    <a:p>
                      <a:pPr marL="0" marR="0">
                        <a:lnSpc>
                          <a:spcPct val="115000"/>
                        </a:lnSpc>
                        <a:spcBef>
                          <a:spcPts val="0"/>
                        </a:spcBef>
                        <a:spcAft>
                          <a:spcPts val="1000"/>
                        </a:spcAft>
                      </a:pPr>
                      <a:r>
                        <a:rPr lang="en-US" sz="1600" dirty="0">
                          <a:effectLst/>
                        </a:rPr>
                        <a:t> </a:t>
                      </a:r>
                      <a:endParaRPr lang="en-US" sz="1600" dirty="0">
                        <a:effectLst/>
                        <a:latin typeface="Calibri" panose="020F0502020204030204" pitchFamily="34" charset="0"/>
                        <a:ea typeface="Calibri" panose="020F0502020204030204" pitchFamily="34" charset="0"/>
                      </a:endParaRPr>
                    </a:p>
                  </a:txBody>
                  <a:tcPr marL="40531" marR="40531" marT="0" marB="0"/>
                </a:tc>
                <a:extLst>
                  <a:ext uri="{0D108BD9-81ED-4DB2-BD59-A6C34878D82A}">
                    <a16:rowId xmlns:a16="http://schemas.microsoft.com/office/drawing/2014/main" val="1650019388"/>
                  </a:ext>
                </a:extLst>
              </a:tr>
            </a:tbl>
          </a:graphicData>
        </a:graphic>
      </p:graphicFrame>
    </p:spTree>
    <p:extLst>
      <p:ext uri="{BB962C8B-B14F-4D97-AF65-F5344CB8AC3E}">
        <p14:creationId xmlns:p14="http://schemas.microsoft.com/office/powerpoint/2010/main" val="316736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B646-DAE5-4EE0-ABA6-24244CBCEC6E}"/>
              </a:ext>
            </a:extLst>
          </p:cNvPr>
          <p:cNvSpPr>
            <a:spLocks noGrp="1"/>
          </p:cNvSpPr>
          <p:nvPr>
            <p:ph type="title" idx="4294967295"/>
          </p:nvPr>
        </p:nvSpPr>
        <p:spPr>
          <a:xfrm>
            <a:off x="7593302" y="776143"/>
            <a:ext cx="3878262" cy="1075604"/>
          </a:xfrm>
        </p:spPr>
        <p:txBody>
          <a:bodyPr vert="horz" lIns="91440" tIns="45720" rIns="91440" bIns="45720" rtlCol="0" anchor="t">
            <a:normAutofit/>
          </a:bodyPr>
          <a:lstStyle/>
          <a:p>
            <a:r>
              <a:rPr lang="en-US"/>
              <a:t>Reading</a:t>
            </a:r>
          </a:p>
        </p:txBody>
      </p:sp>
      <p:sp>
        <p:nvSpPr>
          <p:cNvPr id="2054" name="Content Placeholder 2053">
            <a:extLst>
              <a:ext uri="{FF2B5EF4-FFF2-40B4-BE49-F238E27FC236}">
                <a16:creationId xmlns:a16="http://schemas.microsoft.com/office/drawing/2014/main" id="{E43D14DD-4D13-4AF4-B910-2155D4A001E4}"/>
              </a:ext>
            </a:extLst>
          </p:cNvPr>
          <p:cNvSpPr>
            <a:spLocks noGrp="1"/>
          </p:cNvSpPr>
          <p:nvPr>
            <p:ph idx="4294967295"/>
          </p:nvPr>
        </p:nvSpPr>
        <p:spPr>
          <a:xfrm>
            <a:off x="7149956" y="2078182"/>
            <a:ext cx="4764952" cy="3803650"/>
          </a:xfrm>
        </p:spPr>
        <p:txBody>
          <a:bodyPr vert="horz" lIns="91440" tIns="45720" rIns="91440" bIns="45720" rtlCol="0" anchor="t">
            <a:normAutofit/>
          </a:bodyPr>
          <a:lstStyle/>
          <a:p>
            <a:r>
              <a:rPr lang="en-US" sz="2800" dirty="0"/>
              <a:t>Combined 4 columns into one – no distinction for the different text types or disciplines. </a:t>
            </a:r>
            <a:endParaRPr lang="en-US" sz="2800" dirty="0">
              <a:cs typeface="Calibri"/>
            </a:endParaRPr>
          </a:p>
          <a:p>
            <a:r>
              <a:rPr lang="en-US" sz="2800" dirty="0"/>
              <a:t>Placed foundational skills first in reading and expanded K-12</a:t>
            </a:r>
            <a:endParaRPr lang="en-US" sz="2800" dirty="0">
              <a:cs typeface="Calibri"/>
            </a:endParaRPr>
          </a:p>
        </p:txBody>
      </p:sp>
      <p:pic>
        <p:nvPicPr>
          <p:cNvPr id="2050" name="Picture 2" descr="What a mother and teacher learned after a year of reading young ...">
            <a:extLst>
              <a:ext uri="{FF2B5EF4-FFF2-40B4-BE49-F238E27FC236}">
                <a16:creationId xmlns:a16="http://schemas.microsoft.com/office/drawing/2014/main" id="{E1E0FA3D-3EC4-49B3-A57A-F7D6112C07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7447" y="2080017"/>
            <a:ext cx="5834652" cy="327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9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E33046-9030-4A57-928B-E2742C1A21F8}"/>
              </a:ext>
            </a:extLst>
          </p:cNvPr>
          <p:cNvPicPr>
            <a:picLocks noChangeAspect="1"/>
          </p:cNvPicPr>
          <p:nvPr/>
        </p:nvPicPr>
        <p:blipFill>
          <a:blip r:embed="rId2"/>
          <a:stretch>
            <a:fillRect/>
          </a:stretch>
        </p:blipFill>
        <p:spPr>
          <a:xfrm>
            <a:off x="1000487" y="1227402"/>
            <a:ext cx="10177171" cy="4139958"/>
          </a:xfrm>
          <a:prstGeom prst="rect">
            <a:avLst/>
          </a:prstGeom>
        </p:spPr>
      </p:pic>
      <p:sp>
        <p:nvSpPr>
          <p:cNvPr id="4" name="Slide Number Placeholder 3">
            <a:extLst>
              <a:ext uri="{FF2B5EF4-FFF2-40B4-BE49-F238E27FC236}">
                <a16:creationId xmlns:a16="http://schemas.microsoft.com/office/drawing/2014/main" id="{EBD59E97-AEF3-4AB2-959B-B7B5D56BA4A2}"/>
              </a:ext>
            </a:extLst>
          </p:cNvPr>
          <p:cNvSpPr>
            <a:spLocks noGrp="1"/>
          </p:cNvSpPr>
          <p:nvPr>
            <p:ph type="sldNum" sz="quarter" idx="12"/>
          </p:nvPr>
        </p:nvSpPr>
        <p:spPr>
          <a:xfrm>
            <a:off x="876299" y="5772740"/>
            <a:ext cx="1521047" cy="365125"/>
          </a:xfrm>
        </p:spPr>
        <p:txBody>
          <a:bodyPr anchor="ctr">
            <a:normAutofit/>
          </a:bodyPr>
          <a:lstStyle/>
          <a:p>
            <a:pPr>
              <a:spcAft>
                <a:spcPts val="600"/>
              </a:spcAft>
            </a:pPr>
            <a:fld id="{FAEF9944-A4F6-4C59-AEBD-678D6480B8EA}" type="slidenum">
              <a:rPr lang="en-US" sz="1200">
                <a:solidFill>
                  <a:srgbClr val="000000"/>
                </a:solidFill>
              </a:rPr>
              <a:pPr>
                <a:spcAft>
                  <a:spcPts val="600"/>
                </a:spcAft>
              </a:pPr>
              <a:t>8</a:t>
            </a:fld>
            <a:endParaRPr lang="en-US" sz="1200">
              <a:solidFill>
                <a:srgbClr val="000000"/>
              </a:solidFill>
            </a:endParaRPr>
          </a:p>
        </p:txBody>
      </p:sp>
    </p:spTree>
    <p:extLst>
      <p:ext uri="{BB962C8B-B14F-4D97-AF65-F5344CB8AC3E}">
        <p14:creationId xmlns:p14="http://schemas.microsoft.com/office/powerpoint/2010/main" val="2743474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C3D14-8364-45B8-A91A-9C286406F9D3}"/>
              </a:ext>
            </a:extLst>
          </p:cNvPr>
          <p:cNvSpPr>
            <a:spLocks noGrp="1"/>
          </p:cNvSpPr>
          <p:nvPr>
            <p:ph type="sldNum" sz="quarter" idx="12"/>
          </p:nvPr>
        </p:nvSpPr>
        <p:spPr/>
        <p:txBody>
          <a:bodyPr/>
          <a:lstStyle/>
          <a:p>
            <a:fld id="{FAEF9944-A4F6-4C59-AEBD-678D6480B8EA}" type="slidenum">
              <a:rPr lang="en-US" smtClean="0"/>
              <a:t>9</a:t>
            </a:fld>
            <a:endParaRPr lang="en-US" dirty="0"/>
          </a:p>
        </p:txBody>
      </p:sp>
      <p:graphicFrame>
        <p:nvGraphicFramePr>
          <p:cNvPr id="5" name="Table 4">
            <a:extLst>
              <a:ext uri="{FF2B5EF4-FFF2-40B4-BE49-F238E27FC236}">
                <a16:creationId xmlns:a16="http://schemas.microsoft.com/office/drawing/2014/main" id="{D2ED0673-7F63-44B1-9DE0-106EE892232D}"/>
              </a:ext>
            </a:extLst>
          </p:cNvPr>
          <p:cNvGraphicFramePr>
            <a:graphicFrameLocks noGrp="1"/>
          </p:cNvGraphicFramePr>
          <p:nvPr>
            <p:extLst>
              <p:ext uri="{D42A27DB-BD31-4B8C-83A1-F6EECF244321}">
                <p14:modId xmlns:p14="http://schemas.microsoft.com/office/powerpoint/2010/main" val="705383970"/>
              </p:ext>
            </p:extLst>
          </p:nvPr>
        </p:nvGraphicFramePr>
        <p:xfrm>
          <a:off x="97971" y="195943"/>
          <a:ext cx="11811000" cy="6531428"/>
        </p:xfrm>
        <a:graphic>
          <a:graphicData uri="http://schemas.openxmlformats.org/drawingml/2006/table">
            <a:tbl>
              <a:tblPr bandRow="1">
                <a:tableStyleId>{5C22544A-7EE6-4342-B048-85BDC9FD1C3A}</a:tableStyleId>
              </a:tblPr>
              <a:tblGrid>
                <a:gridCol w="5905050">
                  <a:extLst>
                    <a:ext uri="{9D8B030D-6E8A-4147-A177-3AD203B41FA5}">
                      <a16:colId xmlns:a16="http://schemas.microsoft.com/office/drawing/2014/main" val="904559958"/>
                    </a:ext>
                  </a:extLst>
                </a:gridCol>
                <a:gridCol w="5905950">
                  <a:extLst>
                    <a:ext uri="{9D8B030D-6E8A-4147-A177-3AD203B41FA5}">
                      <a16:colId xmlns:a16="http://schemas.microsoft.com/office/drawing/2014/main" val="2697147362"/>
                    </a:ext>
                  </a:extLst>
                </a:gridCol>
              </a:tblGrid>
              <a:tr h="3151905">
                <a:tc>
                  <a:txBody>
                    <a:bodyPr/>
                    <a:lstStyle/>
                    <a:p>
                      <a:pPr marL="0" marR="0">
                        <a:lnSpc>
                          <a:spcPct val="115000"/>
                        </a:lnSpc>
                        <a:spcBef>
                          <a:spcPts val="0"/>
                        </a:spcBef>
                        <a:spcAft>
                          <a:spcPts val="1000"/>
                        </a:spcAft>
                      </a:pPr>
                      <a:r>
                        <a:rPr lang="en-US" sz="1800" b="1" dirty="0">
                          <a:effectLst/>
                        </a:rPr>
                        <a:t>Foundational Skills</a:t>
                      </a:r>
                    </a:p>
                    <a:p>
                      <a:pPr marL="342900" marR="0" lvl="0" indent="-342900">
                        <a:lnSpc>
                          <a:spcPct val="115000"/>
                        </a:lnSpc>
                        <a:spcBef>
                          <a:spcPts val="0"/>
                        </a:spcBef>
                        <a:spcAft>
                          <a:spcPts val="0"/>
                        </a:spcAft>
                        <a:buFont typeface="+mj-lt"/>
                        <a:buAutoNum type="arabicPeriod"/>
                      </a:pPr>
                      <a:r>
                        <a:rPr lang="en-US" sz="1800" dirty="0">
                          <a:effectLst/>
                        </a:rPr>
                        <a:t>Print Concepts: Demonstrate an understanding of the organization and basic features of print.</a:t>
                      </a:r>
                    </a:p>
                    <a:p>
                      <a:pPr marL="342900" marR="0" lvl="0" indent="-342900">
                        <a:lnSpc>
                          <a:spcPct val="115000"/>
                        </a:lnSpc>
                        <a:spcBef>
                          <a:spcPts val="0"/>
                        </a:spcBef>
                        <a:spcAft>
                          <a:spcPts val="0"/>
                        </a:spcAft>
                        <a:buFont typeface="+mj-lt"/>
                        <a:buAutoNum type="arabicPeriod"/>
                      </a:pPr>
                      <a:r>
                        <a:rPr lang="en-US" sz="1800" dirty="0">
                          <a:effectLst/>
                        </a:rPr>
                        <a:t>Phonological Awareness: Demonstrate understanding of words, syllables, and sounds (phonemes).</a:t>
                      </a:r>
                    </a:p>
                    <a:p>
                      <a:pPr marL="342900" marR="0" lvl="0" indent="-342900">
                        <a:lnSpc>
                          <a:spcPct val="115000"/>
                        </a:lnSpc>
                        <a:spcBef>
                          <a:spcPts val="0"/>
                        </a:spcBef>
                        <a:spcAft>
                          <a:spcPts val="0"/>
                        </a:spcAft>
                        <a:buFont typeface="+mj-lt"/>
                        <a:buAutoNum type="arabicPeriod"/>
                      </a:pPr>
                      <a:r>
                        <a:rPr lang="en-US" sz="1800" dirty="0">
                          <a:effectLst/>
                        </a:rPr>
                        <a:t>Phonics and Word Recognition: Know and apply grade-level phonics and word analysis skills in decoding words.</a:t>
                      </a:r>
                    </a:p>
                    <a:p>
                      <a:pPr marL="342900" marR="0" lvl="0" indent="-342900">
                        <a:lnSpc>
                          <a:spcPct val="115000"/>
                        </a:lnSpc>
                        <a:spcBef>
                          <a:spcPts val="0"/>
                        </a:spcBef>
                        <a:spcAft>
                          <a:spcPts val="1000"/>
                        </a:spcAft>
                        <a:buFont typeface="+mj-lt"/>
                        <a:buAutoNum type="arabicPeriod"/>
                      </a:pPr>
                      <a:r>
                        <a:rPr lang="en-US" sz="1800" dirty="0">
                          <a:effectLst/>
                        </a:rPr>
                        <a:t>Fluency.</a:t>
                      </a:r>
                      <a:endParaRPr lang="en-US" sz="1800" dirty="0">
                        <a:effectLst/>
                        <a:latin typeface="Calibri" panose="020F0502020204030204" pitchFamily="34" charset="0"/>
                        <a:ea typeface="Calibri" panose="020F0502020204030204" pitchFamily="34" charset="0"/>
                      </a:endParaRPr>
                    </a:p>
                  </a:txBody>
                  <a:tcPr marL="49574" marR="49574" marT="0" marB="0"/>
                </a:tc>
                <a:tc>
                  <a:txBody>
                    <a:bodyPr/>
                    <a:lstStyle/>
                    <a:p>
                      <a:pPr marL="0" marR="0">
                        <a:lnSpc>
                          <a:spcPct val="115000"/>
                        </a:lnSpc>
                        <a:spcBef>
                          <a:spcPts val="0"/>
                        </a:spcBef>
                        <a:spcAft>
                          <a:spcPts val="1000"/>
                        </a:spcAft>
                      </a:pPr>
                      <a:r>
                        <a:rPr lang="en-US" sz="1800" b="1" dirty="0">
                          <a:effectLst/>
                        </a:rPr>
                        <a:t>Foundational Skills</a:t>
                      </a:r>
                    </a:p>
                    <a:p>
                      <a:pPr marL="342900" marR="0" lvl="0" indent="-342900">
                        <a:lnSpc>
                          <a:spcPct val="115000"/>
                        </a:lnSpc>
                        <a:spcBef>
                          <a:spcPts val="0"/>
                        </a:spcBef>
                        <a:spcAft>
                          <a:spcPts val="0"/>
                        </a:spcAft>
                        <a:buFont typeface="+mj-lt"/>
                        <a:buAutoNum type="arabicPeriod"/>
                      </a:pPr>
                      <a:r>
                        <a:rPr lang="en-US" sz="1800" dirty="0">
                          <a:effectLst/>
                        </a:rPr>
                        <a:t>Print Concepts: Demonstrate an understanding of the organization and basic features of print.</a:t>
                      </a:r>
                    </a:p>
                    <a:p>
                      <a:pPr marL="342900" marR="0" lvl="0" indent="-342900">
                        <a:lnSpc>
                          <a:spcPct val="115000"/>
                        </a:lnSpc>
                        <a:spcBef>
                          <a:spcPts val="0"/>
                        </a:spcBef>
                        <a:spcAft>
                          <a:spcPts val="0"/>
                        </a:spcAft>
                        <a:buFont typeface="+mj-lt"/>
                        <a:buAutoNum type="arabicPeriod"/>
                      </a:pPr>
                      <a:r>
                        <a:rPr lang="en-US" sz="1800" dirty="0">
                          <a:effectLst/>
                        </a:rPr>
                        <a:t>Phonological Awareness: Demonstrate understanding of words, syllables, and sounds (phonemes).</a:t>
                      </a:r>
                    </a:p>
                    <a:p>
                      <a:pPr marL="342900" marR="0" lvl="0" indent="-342900">
                        <a:lnSpc>
                          <a:spcPct val="115000"/>
                        </a:lnSpc>
                        <a:spcBef>
                          <a:spcPts val="0"/>
                        </a:spcBef>
                        <a:spcAft>
                          <a:spcPts val="0"/>
                        </a:spcAft>
                        <a:buFont typeface="+mj-lt"/>
                        <a:buAutoNum type="arabicPeriod"/>
                      </a:pPr>
                      <a:r>
                        <a:rPr lang="en-US" sz="1800" dirty="0">
                          <a:effectLst/>
                        </a:rPr>
                        <a:t>Phonics and Word Recognition: Know and apply grade-level phonics and word analysis skills in decoding words.</a:t>
                      </a:r>
                      <a:endParaRPr lang="en-US" sz="1800" dirty="0">
                        <a:effectLst/>
                        <a:latin typeface="Calibri" panose="020F0502020204030204" pitchFamily="34" charset="0"/>
                        <a:ea typeface="Calibri" panose="020F0502020204030204" pitchFamily="34" charset="0"/>
                      </a:endParaRPr>
                    </a:p>
                  </a:txBody>
                  <a:tcPr marL="49574" marR="49574" marT="0" marB="0"/>
                </a:tc>
                <a:extLst>
                  <a:ext uri="{0D108BD9-81ED-4DB2-BD59-A6C34878D82A}">
                    <a16:rowId xmlns:a16="http://schemas.microsoft.com/office/drawing/2014/main" val="3202723271"/>
                  </a:ext>
                </a:extLst>
              </a:tr>
              <a:tr h="3379523">
                <a:tc>
                  <a:txBody>
                    <a:bodyPr/>
                    <a:lstStyle/>
                    <a:p>
                      <a:pPr marL="0" marR="0">
                        <a:lnSpc>
                          <a:spcPct val="115000"/>
                        </a:lnSpc>
                        <a:spcBef>
                          <a:spcPts val="0"/>
                        </a:spcBef>
                        <a:spcAft>
                          <a:spcPts val="1000"/>
                        </a:spcAft>
                      </a:pPr>
                      <a:r>
                        <a:rPr lang="en-US" sz="1800" b="1" dirty="0">
                          <a:effectLst/>
                        </a:rPr>
                        <a:t>Key Ideas and Details </a:t>
                      </a:r>
                    </a:p>
                    <a:p>
                      <a:pPr marL="342900" marR="0" lvl="0" indent="-342900">
                        <a:lnSpc>
                          <a:spcPct val="115000"/>
                        </a:lnSpc>
                        <a:spcBef>
                          <a:spcPts val="0"/>
                        </a:spcBef>
                        <a:spcAft>
                          <a:spcPts val="0"/>
                        </a:spcAft>
                        <a:buFont typeface="+mj-lt"/>
                        <a:buAutoNum type="arabicPeriod"/>
                      </a:pPr>
                      <a:r>
                        <a:rPr lang="en-US" sz="1800" dirty="0">
                          <a:effectLst/>
                        </a:rPr>
                        <a:t>Read closely to determine what the text says explicitly and to make logical inferences from it; cite specific textual evidence when writing or speaking to support conclusions drawn from the text. </a:t>
                      </a:r>
                    </a:p>
                    <a:p>
                      <a:pPr marL="342900" marR="0" lvl="0" indent="-342900">
                        <a:lnSpc>
                          <a:spcPct val="115000"/>
                        </a:lnSpc>
                        <a:spcBef>
                          <a:spcPts val="0"/>
                        </a:spcBef>
                        <a:spcAft>
                          <a:spcPts val="0"/>
                        </a:spcAft>
                        <a:buFont typeface="+mj-lt"/>
                        <a:buAutoNum type="arabicPeriod"/>
                      </a:pPr>
                      <a:r>
                        <a:rPr lang="en-US" sz="1800" dirty="0">
                          <a:effectLst/>
                        </a:rPr>
                        <a:t>Determine central ideas or themes of a text and analyze their development; summarize the key supporting details and ideas. </a:t>
                      </a:r>
                    </a:p>
                    <a:p>
                      <a:pPr marL="342900" marR="0" lvl="0" indent="-342900">
                        <a:lnSpc>
                          <a:spcPct val="115000"/>
                        </a:lnSpc>
                        <a:spcBef>
                          <a:spcPts val="0"/>
                        </a:spcBef>
                        <a:spcAft>
                          <a:spcPts val="1000"/>
                        </a:spcAft>
                        <a:buFont typeface="+mj-lt"/>
                        <a:buAutoNum type="arabicPeriod"/>
                      </a:pPr>
                      <a:r>
                        <a:rPr lang="en-US" sz="1800" dirty="0">
                          <a:effectLst/>
                        </a:rPr>
                        <a:t>Analyze how and why individuals, events, and ideas develop and interact over the course of a text. </a:t>
                      </a:r>
                      <a:endParaRPr lang="en-US" sz="1800" dirty="0">
                        <a:effectLst/>
                        <a:latin typeface="Calibri" panose="020F0502020204030204" pitchFamily="34" charset="0"/>
                        <a:ea typeface="Calibri" panose="020F0502020204030204" pitchFamily="34" charset="0"/>
                      </a:endParaRPr>
                    </a:p>
                  </a:txBody>
                  <a:tcPr marL="49574" marR="49574" marT="0" marB="0"/>
                </a:tc>
                <a:tc>
                  <a:txBody>
                    <a:bodyPr/>
                    <a:lstStyle/>
                    <a:p>
                      <a:pPr marL="0" marR="0">
                        <a:lnSpc>
                          <a:spcPct val="115000"/>
                        </a:lnSpc>
                        <a:spcBef>
                          <a:spcPts val="0"/>
                        </a:spcBef>
                        <a:spcAft>
                          <a:spcPts val="1000"/>
                        </a:spcAft>
                      </a:pPr>
                      <a:r>
                        <a:rPr lang="en-US" sz="1800" b="1" dirty="0">
                          <a:effectLst/>
                        </a:rPr>
                        <a:t>Key Ideas and Details</a:t>
                      </a:r>
                    </a:p>
                    <a:p>
                      <a:pPr marL="342900" marR="0" lvl="0" indent="-342900">
                        <a:lnSpc>
                          <a:spcPct val="115000"/>
                        </a:lnSpc>
                        <a:spcBef>
                          <a:spcPts val="0"/>
                        </a:spcBef>
                        <a:spcAft>
                          <a:spcPts val="0"/>
                        </a:spcAft>
                        <a:buFont typeface="+mj-lt"/>
                        <a:buAutoNum type="arabicPeriod" startAt="4"/>
                      </a:pPr>
                      <a:r>
                        <a:rPr lang="en-US" sz="1800" dirty="0">
                          <a:effectLst/>
                        </a:rPr>
                        <a:t>Read various texts closely to determine what each text explicitly says and to make logical inferences; cite specific textual evidence to support conclusions drawn from the texts.</a:t>
                      </a:r>
                    </a:p>
                    <a:p>
                      <a:pPr marL="342900" marR="0" lvl="0" indent="-342900">
                        <a:lnSpc>
                          <a:spcPct val="115000"/>
                        </a:lnSpc>
                        <a:spcBef>
                          <a:spcPts val="0"/>
                        </a:spcBef>
                        <a:spcAft>
                          <a:spcPts val="0"/>
                        </a:spcAft>
                        <a:buFont typeface="+mj-lt"/>
                        <a:buAutoNum type="arabicPeriod" startAt="4"/>
                      </a:pPr>
                      <a:r>
                        <a:rPr lang="en-US" sz="1800" dirty="0">
                          <a:effectLst/>
                        </a:rPr>
                        <a:t>Provide an accurate summary of various texts; determine the central idea(s) or theme(s) and analyze its development throughout each text. </a:t>
                      </a:r>
                    </a:p>
                    <a:p>
                      <a:pPr marL="342900" marR="0" lvl="0" indent="-342900">
                        <a:lnSpc>
                          <a:spcPct val="115000"/>
                        </a:lnSpc>
                        <a:spcBef>
                          <a:spcPts val="0"/>
                        </a:spcBef>
                        <a:spcAft>
                          <a:spcPts val="1000"/>
                        </a:spcAft>
                        <a:buFont typeface="+mj-lt"/>
                        <a:buAutoNum type="arabicPeriod" startAt="4"/>
                      </a:pPr>
                      <a:r>
                        <a:rPr lang="en-US" sz="1800" dirty="0">
                          <a:effectLst/>
                        </a:rPr>
                        <a:t>Analyze how and why individuals, events, and ideas develop and interact over the course of a text. </a:t>
                      </a:r>
                      <a:endParaRPr lang="en-US" sz="1800" dirty="0">
                        <a:effectLst/>
                        <a:latin typeface="Calibri" panose="020F0502020204030204" pitchFamily="34" charset="0"/>
                        <a:ea typeface="Calibri" panose="020F0502020204030204" pitchFamily="34" charset="0"/>
                      </a:endParaRPr>
                    </a:p>
                  </a:txBody>
                  <a:tcPr marL="49574" marR="49574" marT="0" marB="0"/>
                </a:tc>
                <a:extLst>
                  <a:ext uri="{0D108BD9-81ED-4DB2-BD59-A6C34878D82A}">
                    <a16:rowId xmlns:a16="http://schemas.microsoft.com/office/drawing/2014/main" val="34723722"/>
                  </a:ext>
                </a:extLst>
              </a:tr>
            </a:tbl>
          </a:graphicData>
        </a:graphic>
      </p:graphicFrame>
    </p:spTree>
    <p:extLst>
      <p:ext uri="{BB962C8B-B14F-4D97-AF65-F5344CB8AC3E}">
        <p14:creationId xmlns:p14="http://schemas.microsoft.com/office/powerpoint/2010/main" val="1928910803"/>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489FA263FB5543BC7163C05C51A54B" ma:contentTypeVersion="13" ma:contentTypeDescription="Create a new document." ma:contentTypeScope="" ma:versionID="11c721f48a8fc0a3f0a04e3720974aa9">
  <xsd:schema xmlns:xsd="http://www.w3.org/2001/XMLSchema" xmlns:xs="http://www.w3.org/2001/XMLSchema" xmlns:p="http://schemas.microsoft.com/office/2006/metadata/properties" xmlns:ns3="e2c2f301-4a03-4ece-b5a5-e8fe594b9300" xmlns:ns4="5ca6cff0-282a-474a-8a9a-e57004c19a3a" targetNamespace="http://schemas.microsoft.com/office/2006/metadata/properties" ma:root="true" ma:fieldsID="70b8ce6f86489f07bf11e3f6c70efa1b" ns3:_="" ns4:_="">
    <xsd:import namespace="e2c2f301-4a03-4ece-b5a5-e8fe594b9300"/>
    <xsd:import namespace="5ca6cff0-282a-474a-8a9a-e57004c19a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2f301-4a03-4ece-b5a5-e8fe594b93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a6cff0-282a-474a-8a9a-e57004c19a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2DB7F3-2B34-4EBC-B824-80D52E69A5F8}">
  <ds:schemaRefs>
    <ds:schemaRef ds:uri="http://schemas.microsoft.com/sharepoint/v3/contenttype/forms"/>
  </ds:schemaRefs>
</ds:datastoreItem>
</file>

<file path=customXml/itemProps2.xml><?xml version="1.0" encoding="utf-8"?>
<ds:datastoreItem xmlns:ds="http://schemas.openxmlformats.org/officeDocument/2006/customXml" ds:itemID="{EF78256C-2903-48A6-B2E2-AF639BDDDE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c2f301-4a03-4ece-b5a5-e8fe594b9300"/>
    <ds:schemaRef ds:uri="5ca6cff0-282a-474a-8a9a-e57004c19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B0E84C-5067-4352-AF22-C4F0FE05DA37}">
  <ds:schemaRefs>
    <ds:schemaRef ds:uri="http://schemas.openxmlformats.org/package/2006/metadata/core-properties"/>
    <ds:schemaRef ds:uri="http://purl.org/dc/elements/1.1/"/>
    <ds:schemaRef ds:uri="http://schemas.microsoft.com/office/infopath/2007/PartnerControls"/>
    <ds:schemaRef ds:uri="5ca6cff0-282a-474a-8a9a-e57004c19a3a"/>
    <ds:schemaRef ds:uri="http://purl.org/dc/terms/"/>
    <ds:schemaRef ds:uri="e2c2f301-4a03-4ece-b5a5-e8fe594b9300"/>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TotalTime>
  <Words>1661</Words>
  <Application>Microsoft Office PowerPoint</Application>
  <PresentationFormat>Widescreen</PresentationFormat>
  <Paragraphs>149</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Feathered</vt:lpstr>
      <vt:lpstr>REVISIONS</vt:lpstr>
      <vt:lpstr>KEEP IN MIND:</vt:lpstr>
      <vt:lpstr>Language </vt:lpstr>
      <vt:lpstr>PowerPoint Presentation</vt:lpstr>
      <vt:lpstr>Speaking &amp; Listening</vt:lpstr>
      <vt:lpstr>PowerPoint Presentation</vt:lpstr>
      <vt:lpstr>Reading</vt:lpstr>
      <vt:lpstr>PowerPoint Presentation</vt:lpstr>
      <vt:lpstr>PowerPoint Presentation</vt:lpstr>
      <vt:lpstr>PowerPoint Presentation</vt:lpstr>
      <vt:lpstr>PowerPoint Presentation</vt:lpstr>
      <vt:lpstr>Writing</vt:lpstr>
      <vt:lpstr>Inquiry to Build and Present Knowledge </vt:lpstr>
      <vt:lpstr>Process and Production</vt:lpstr>
      <vt:lpstr>Composing for Audience and Purpose</vt:lpstr>
      <vt:lpstr>Interpreting the standards: our recent experience </vt:lpstr>
      <vt:lpstr>The order is important</vt:lpstr>
      <vt:lpstr>Task: read and annotate</vt:lpstr>
      <vt:lpstr>Task: read and annotate</vt:lpstr>
      <vt:lpstr>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REVISIONS</dc:title>
  <dc:creator>Dunton, Morgan</dc:creator>
  <cp:lastModifiedBy>Dunton, Morgan</cp:lastModifiedBy>
  <cp:revision>21</cp:revision>
  <dcterms:created xsi:type="dcterms:W3CDTF">2020-06-05T17:17:12Z</dcterms:created>
  <dcterms:modified xsi:type="dcterms:W3CDTF">2020-06-09T18:39:13Z</dcterms:modified>
</cp:coreProperties>
</file>