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Questrial"/>
      <p:regular r:id="rId11"/>
    </p:embeddedFon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estrial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2c8edfb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2c8edfb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2ce3caf7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2ce3caf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2ce3caf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2ce3caf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2c8edfb0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2c8edfb0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2ce3caf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2ce3caf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PS 2014">
  <p:cSld name="BPS 2014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253312" y="443481"/>
            <a:ext cx="8229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BE3"/>
              </a:buClr>
              <a:buSzPts val="2800"/>
              <a:buFont typeface="Questrial"/>
              <a:buNone/>
              <a:defRPr b="1" i="0" sz="2800" u="none" cap="none" strike="noStrike">
                <a:solidFill>
                  <a:srgbClr val="428BE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358200"/>
          </a:xfrm>
          <a:prstGeom prst="rect">
            <a:avLst/>
          </a:prstGeom>
          <a:solidFill>
            <a:srgbClr val="FC5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6200" y="-57150"/>
            <a:ext cx="62331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BOSTON PUBLIC SCHOOLS 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Argument Adjectives</a:t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</a:t>
            </a:r>
            <a:r>
              <a:rPr lang="en"/>
              <a:t> Week 6, Day 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975" y="152400"/>
            <a:ext cx="3883600" cy="48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43275" y="481475"/>
            <a:ext cx="4506300" cy="4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 hope you’re as excited as I am. Tell you what: Tomorrow, we’re going to pick out some special new sheets for your awesome sleeping rectangle.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975" y="152400"/>
            <a:ext cx="3883600" cy="48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243275" y="481475"/>
            <a:ext cx="4506300" cy="4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 hope you’re as </a:t>
            </a:r>
            <a:r>
              <a:rPr lang="en" sz="24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excited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as I am. Tell you what: Tomorrow, we’re going to pick out some </a:t>
            </a:r>
            <a:r>
              <a:rPr lang="en" sz="24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special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4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new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sheets for your </a:t>
            </a:r>
            <a:r>
              <a:rPr lang="en" sz="24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awesome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sleeping rectangle.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311875" y="437700"/>
            <a:ext cx="8520600" cy="42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September 28, 2017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Dear Lina,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You should put away your Bristle Blocks when you are done playing with them. The blocks are very pointy, and they can hurt people’s feet. When you stepped on a block the other day, you fell over crying because it hurt so much and left a mark on your foot!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When you don’t put away the Bristle Blocks, you have a hard time finding what you need. Last time you wanted to build, you were frustrated because you could not find enough blocks to build the house you were imagining.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Please remember to clean up the Bristle Blocks. You will protect the family’s feet and be able to find everything you need to play!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Love,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Mommy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311875" y="437700"/>
            <a:ext cx="8520600" cy="42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September 28, 2017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Dear Lina,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You should put away your Bristle Blocks when you are done playing with them. The blocks are very </a:t>
            </a:r>
            <a:r>
              <a:rPr lang="en" sz="17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pointy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, and they can hurt people’s feet. When you stepped on a block the other day, you fell over crying because it hurt so much and left a mark on your foot!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When you don’t put away the Bristle Blocks, you have a </a:t>
            </a:r>
            <a:r>
              <a:rPr lang="en" sz="17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hard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 time finding what you need. Last time you wanted to build, you were </a:t>
            </a:r>
            <a:r>
              <a:rPr lang="en" sz="17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frustrated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 because you could </a:t>
            </a:r>
            <a:r>
              <a:rPr lang="en" sz="17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not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 find </a:t>
            </a:r>
            <a:r>
              <a:rPr lang="en" sz="17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enough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 blocks to build the house you were imagining.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Please remember to clean up the Bristle Blocks. You will protect the family’s feet and be able to find everything you need to play!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Love,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Mommy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